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4.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1.xml" ContentType="application/vnd.openxmlformats-officedocument.drawingml.chartshapes+xml"/>
  <Override PartName="/ppt/charts/chart4.xml" ContentType="application/vnd.openxmlformats-officedocument.drawingml.chart+xml"/>
  <Override PartName="/ppt/theme/themeOverride1.xml" ContentType="application/vnd.openxmlformats-officedocument.themeOverr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7" r:id="rId5"/>
    <p:sldMasterId id="2147483681" r:id="rId6"/>
    <p:sldMasterId id="2147483705" r:id="rId7"/>
    <p:sldMasterId id="2147483722" r:id="rId8"/>
  </p:sldMasterIdLst>
  <p:notesMasterIdLst>
    <p:notesMasterId r:id="rId72"/>
  </p:notesMasterIdLst>
  <p:handoutMasterIdLst>
    <p:handoutMasterId r:id="rId73"/>
  </p:handoutMasterIdLst>
  <p:sldIdLst>
    <p:sldId id="267" r:id="rId9"/>
    <p:sldId id="3988" r:id="rId10"/>
    <p:sldId id="259" r:id="rId11"/>
    <p:sldId id="274" r:id="rId12"/>
    <p:sldId id="746" r:id="rId13"/>
    <p:sldId id="7808" r:id="rId14"/>
    <p:sldId id="3601" r:id="rId15"/>
    <p:sldId id="3594" r:id="rId16"/>
    <p:sldId id="3599" r:id="rId17"/>
    <p:sldId id="3602" r:id="rId18"/>
    <p:sldId id="3598" r:id="rId19"/>
    <p:sldId id="7819" r:id="rId20"/>
    <p:sldId id="11316" r:id="rId21"/>
    <p:sldId id="11322" r:id="rId22"/>
    <p:sldId id="11308" r:id="rId23"/>
    <p:sldId id="11321" r:id="rId24"/>
    <p:sldId id="7831" r:id="rId25"/>
    <p:sldId id="3959" r:id="rId26"/>
    <p:sldId id="3970" r:id="rId27"/>
    <p:sldId id="7814" r:id="rId28"/>
    <p:sldId id="11319" r:id="rId29"/>
    <p:sldId id="11320" r:id="rId30"/>
    <p:sldId id="7832" r:id="rId31"/>
    <p:sldId id="7829" r:id="rId32"/>
    <p:sldId id="11325" r:id="rId33"/>
    <p:sldId id="7830" r:id="rId34"/>
    <p:sldId id="7784" r:id="rId35"/>
    <p:sldId id="7812" r:id="rId36"/>
    <p:sldId id="11318" r:id="rId37"/>
    <p:sldId id="11307" r:id="rId38"/>
    <p:sldId id="256" r:id="rId39"/>
    <p:sldId id="276" r:id="rId40"/>
    <p:sldId id="290" r:id="rId41"/>
    <p:sldId id="279" r:id="rId42"/>
    <p:sldId id="280" r:id="rId43"/>
    <p:sldId id="289" r:id="rId44"/>
    <p:sldId id="281" r:id="rId45"/>
    <p:sldId id="282" r:id="rId46"/>
    <p:sldId id="277" r:id="rId47"/>
    <p:sldId id="278" r:id="rId48"/>
    <p:sldId id="291" r:id="rId49"/>
    <p:sldId id="284" r:id="rId50"/>
    <p:sldId id="270" r:id="rId51"/>
    <p:sldId id="271" r:id="rId52"/>
    <p:sldId id="283" r:id="rId53"/>
    <p:sldId id="272" r:id="rId54"/>
    <p:sldId id="265" r:id="rId55"/>
    <p:sldId id="273" r:id="rId56"/>
    <p:sldId id="11323" r:id="rId57"/>
    <p:sldId id="286" r:id="rId58"/>
    <p:sldId id="264" r:id="rId59"/>
    <p:sldId id="275" r:id="rId60"/>
    <p:sldId id="11324" r:id="rId61"/>
    <p:sldId id="285" r:id="rId62"/>
    <p:sldId id="288" r:id="rId63"/>
    <p:sldId id="287" r:id="rId64"/>
    <p:sldId id="292" r:id="rId65"/>
    <p:sldId id="293" r:id="rId66"/>
    <p:sldId id="294" r:id="rId67"/>
    <p:sldId id="295" r:id="rId68"/>
    <p:sldId id="296" r:id="rId69"/>
    <p:sldId id="297" r:id="rId70"/>
    <p:sldId id="11302" r:id="rId71"/>
  </p:sldIdLst>
  <p:sldSz cx="12192000" cy="6858000"/>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8B418C-EC95-B78B-1C2D-61E6BFA0AE46}" name="Daniel Felipe Suarez Mayorga" initials="DM" userId="S::dsuarez@fasecolda.com::c712679a-6133-47a7-a4a9-a9505884e8ff"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Stephanie Pino Castillo" initials="SPC" lastIdx="1" clrIdx="0">
    <p:extLst>
      <p:ext uri="{19B8F6BF-5375-455C-9EA6-DF929625EA0E}">
        <p15:presenceInfo xmlns:p15="http://schemas.microsoft.com/office/powerpoint/2012/main" userId="S::spino@fasecolda.com::67719de8-e720-4774-8e83-01c536b4bc7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EC67A"/>
    <a:srgbClr val="FFD9A7"/>
    <a:srgbClr val="2781A4"/>
    <a:srgbClr val="20768C"/>
    <a:srgbClr val="2A77A3"/>
    <a:srgbClr val="199BA8"/>
    <a:srgbClr val="639D7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7B39E66-AE12-439F-BB7D-12BC4B87CD7E}" v="4" dt="2023-02-17T17:56:23.442"/>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B9631B5-78F2-41C9-869B-9F39066F8104}" styleName="Estilo medio 3 - Énfasis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10A1B5D5-9B99-4C35-A422-299274C87663}" styleName="Estilo medio 1 - Énfasis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B301B821-A1FF-4177-AEE7-76D212191A09}" styleName="Estilo medio 1 - Énfasis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912C8C85-51F0-491E-9774-3900AFEF0FD7}" styleName="Estilo claro 2 - Acento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E25E649-3F16-4E02-A733-19D2CDBF48F0}" styleName="Estilo medio 3 - Énfasis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E8B1032C-EA38-4F05-BA0D-38AFFFC7BED3}" styleName="Estilo claro 3 - Acento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08FB837D-C827-4EFA-A057-4D05807E0F7C}" styleName="Estilo temático 1 - Énfasis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16D9F66E-5EB9-4882-86FB-DCBF35E3C3E4}" styleName="Estilo medio 4 - Énfasis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69012ECD-51FC-41F1-AA8D-1B2483CD663E}" styleName="Estilo claro 2 - Acento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D7B26C5-4107-4FEC-AEDC-1716B250A1EF}" styleName="Estilo claro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Estilo claro 1 - Acento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Estilo medio 2 - Énfasis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2" d="100"/>
          <a:sy n="62" d="100"/>
        </p:scale>
        <p:origin x="804" y="56"/>
      </p:cViewPr>
      <p:guideLst>
        <p:guide orient="horz" pos="2160"/>
        <p:guide pos="384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8.xml"/><Relationship Id="rId21" Type="http://schemas.openxmlformats.org/officeDocument/2006/relationships/slide" Target="slides/slide13.xml"/><Relationship Id="rId42" Type="http://schemas.openxmlformats.org/officeDocument/2006/relationships/slide" Target="slides/slide34.xml"/><Relationship Id="rId47" Type="http://schemas.openxmlformats.org/officeDocument/2006/relationships/slide" Target="slides/slide39.xml"/><Relationship Id="rId63" Type="http://schemas.openxmlformats.org/officeDocument/2006/relationships/slide" Target="slides/slide55.xml"/><Relationship Id="rId68" Type="http://schemas.openxmlformats.org/officeDocument/2006/relationships/slide" Target="slides/slide60.xml"/><Relationship Id="rId16" Type="http://schemas.openxmlformats.org/officeDocument/2006/relationships/slide" Target="slides/slide8.xml"/><Relationship Id="rId11" Type="http://schemas.openxmlformats.org/officeDocument/2006/relationships/slide" Target="slides/slide3.xml"/><Relationship Id="rId32" Type="http://schemas.openxmlformats.org/officeDocument/2006/relationships/slide" Target="slides/slide24.xml"/><Relationship Id="rId37" Type="http://schemas.openxmlformats.org/officeDocument/2006/relationships/slide" Target="slides/slide29.xml"/><Relationship Id="rId53" Type="http://schemas.openxmlformats.org/officeDocument/2006/relationships/slide" Target="slides/slide45.xml"/><Relationship Id="rId58" Type="http://schemas.openxmlformats.org/officeDocument/2006/relationships/slide" Target="slides/slide50.xml"/><Relationship Id="rId74" Type="http://schemas.openxmlformats.org/officeDocument/2006/relationships/commentAuthors" Target="commentAuthors.xml"/><Relationship Id="rId79" Type="http://schemas.microsoft.com/office/2016/11/relationships/changesInfo" Target="changesInfos/changesInfo1.xml"/><Relationship Id="rId5" Type="http://schemas.openxmlformats.org/officeDocument/2006/relationships/slideMaster" Target="slideMasters/slideMaster2.xml"/><Relationship Id="rId61" Type="http://schemas.openxmlformats.org/officeDocument/2006/relationships/slide" Target="slides/slide53.xml"/><Relationship Id="rId19" Type="http://schemas.openxmlformats.org/officeDocument/2006/relationships/slide" Target="slides/slide1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slide" Target="slides/slide56.xml"/><Relationship Id="rId69" Type="http://schemas.openxmlformats.org/officeDocument/2006/relationships/slide" Target="slides/slide61.xml"/><Relationship Id="rId77" Type="http://schemas.openxmlformats.org/officeDocument/2006/relationships/theme" Target="theme/theme1.xml"/><Relationship Id="rId8" Type="http://schemas.openxmlformats.org/officeDocument/2006/relationships/slideMaster" Target="slideMasters/slideMaster5.xml"/><Relationship Id="rId51" Type="http://schemas.openxmlformats.org/officeDocument/2006/relationships/slide" Target="slides/slide43.xml"/><Relationship Id="rId72" Type="http://schemas.openxmlformats.org/officeDocument/2006/relationships/notesMaster" Target="notesMasters/notesMaster1.xml"/><Relationship Id="rId80"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slide" Target="slides/slide59.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slide" Target="slides/slide62.xml"/><Relationship Id="rId75"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73" Type="http://schemas.openxmlformats.org/officeDocument/2006/relationships/handoutMaster" Target="handoutMasters/handoutMaster1.xml"/><Relationship Id="rId78" Type="http://schemas.openxmlformats.org/officeDocument/2006/relationships/tableStyles" Target="tableStyles.xml"/><Relationship Id="rId8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1.xml"/><Relationship Id="rId13" Type="http://schemas.openxmlformats.org/officeDocument/2006/relationships/slide" Target="slides/slide5.xml"/><Relationship Id="rId18" Type="http://schemas.openxmlformats.org/officeDocument/2006/relationships/slide" Target="slides/slide10.xml"/><Relationship Id="rId39" Type="http://schemas.openxmlformats.org/officeDocument/2006/relationships/slide" Target="slides/slide31.xml"/><Relationship Id="rId34" Type="http://schemas.openxmlformats.org/officeDocument/2006/relationships/slide" Target="slides/slide26.xml"/><Relationship Id="rId50" Type="http://schemas.openxmlformats.org/officeDocument/2006/relationships/slide" Target="slides/slide42.xml"/><Relationship Id="rId55" Type="http://schemas.openxmlformats.org/officeDocument/2006/relationships/slide" Target="slides/slide47.xml"/><Relationship Id="rId76" Type="http://schemas.openxmlformats.org/officeDocument/2006/relationships/viewProps" Target="viewProps.xml"/><Relationship Id="rId7" Type="http://schemas.openxmlformats.org/officeDocument/2006/relationships/slideMaster" Target="slideMasters/slideMaster4.xml"/><Relationship Id="rId71" Type="http://schemas.openxmlformats.org/officeDocument/2006/relationships/slide" Target="slides/slide63.xml"/><Relationship Id="rId2" Type="http://schemas.openxmlformats.org/officeDocument/2006/relationships/customXml" Target="../customXml/item2.xml"/><Relationship Id="rId29" Type="http://schemas.openxmlformats.org/officeDocument/2006/relationships/slide" Target="slides/slide21.xml"/><Relationship Id="rId24" Type="http://schemas.openxmlformats.org/officeDocument/2006/relationships/slide" Target="slides/slide16.xml"/><Relationship Id="rId40" Type="http://schemas.openxmlformats.org/officeDocument/2006/relationships/slide" Target="slides/slide32.xml"/><Relationship Id="rId45" Type="http://schemas.openxmlformats.org/officeDocument/2006/relationships/slide" Target="slides/slide37.xml"/><Relationship Id="rId66" Type="http://schemas.openxmlformats.org/officeDocument/2006/relationships/slide" Target="slides/slide5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niel Felipe Suarez Mayorga" userId="S::dsuarez@fasecolda.com::c712679a-6133-47a7-a4a9-a9505884e8ff" providerId="AD" clId="Web-{9B05CE03-2B85-4A0A-8C63-F3FE5035B2CB}"/>
    <pc:docChg chg="mod modSld">
      <pc:chgData name="Daniel Felipe Suarez Mayorga" userId="S::dsuarez@fasecolda.com::c712679a-6133-47a7-a4a9-a9505884e8ff" providerId="AD" clId="Web-{9B05CE03-2B85-4A0A-8C63-F3FE5035B2CB}" dt="2021-11-24T22:35:12.049" v="22"/>
      <pc:docMkLst>
        <pc:docMk/>
      </pc:docMkLst>
      <pc:sldChg chg="modSp">
        <pc:chgData name="Daniel Felipe Suarez Mayorga" userId="S::dsuarez@fasecolda.com::c712679a-6133-47a7-a4a9-a9505884e8ff" providerId="AD" clId="Web-{9B05CE03-2B85-4A0A-8C63-F3FE5035B2CB}" dt="2021-11-24T22:31:19.670" v="0" actId="20577"/>
        <pc:sldMkLst>
          <pc:docMk/>
          <pc:sldMk cId="4041881831" sldId="267"/>
        </pc:sldMkLst>
        <pc:spChg chg="mod">
          <ac:chgData name="Daniel Felipe Suarez Mayorga" userId="S::dsuarez@fasecolda.com::c712679a-6133-47a7-a4a9-a9505884e8ff" providerId="AD" clId="Web-{9B05CE03-2B85-4A0A-8C63-F3FE5035B2CB}" dt="2021-11-24T22:31:19.670" v="0" actId="20577"/>
          <ac:spMkLst>
            <pc:docMk/>
            <pc:sldMk cId="4041881831" sldId="267"/>
            <ac:spMk id="3" creationId="{3C1FAD3B-DC1C-DD4B-A144-7E1E51774FC5}"/>
          </ac:spMkLst>
        </pc:spChg>
      </pc:sldChg>
      <pc:sldChg chg="addCm">
        <pc:chgData name="Daniel Felipe Suarez Mayorga" userId="S::dsuarez@fasecolda.com::c712679a-6133-47a7-a4a9-a9505884e8ff" providerId="AD" clId="Web-{9B05CE03-2B85-4A0A-8C63-F3FE5035B2CB}" dt="2021-11-24T22:35:12.049" v="22"/>
        <pc:sldMkLst>
          <pc:docMk/>
          <pc:sldMk cId="4242740946" sldId="7818"/>
        </pc:sldMkLst>
      </pc:sldChg>
      <pc:sldChg chg="modSp">
        <pc:chgData name="Daniel Felipe Suarez Mayorga" userId="S::dsuarez@fasecolda.com::c712679a-6133-47a7-a4a9-a9505884e8ff" providerId="AD" clId="Web-{9B05CE03-2B85-4A0A-8C63-F3FE5035B2CB}" dt="2021-11-24T22:32:39.390" v="20" actId="20577"/>
        <pc:sldMkLst>
          <pc:docMk/>
          <pc:sldMk cId="1867374308" sldId="7823"/>
        </pc:sldMkLst>
        <pc:spChg chg="mod">
          <ac:chgData name="Daniel Felipe Suarez Mayorga" userId="S::dsuarez@fasecolda.com::c712679a-6133-47a7-a4a9-a9505884e8ff" providerId="AD" clId="Web-{9B05CE03-2B85-4A0A-8C63-F3FE5035B2CB}" dt="2021-11-24T22:32:39.390" v="20" actId="20577"/>
          <ac:spMkLst>
            <pc:docMk/>
            <pc:sldMk cId="1867374308" sldId="7823"/>
            <ac:spMk id="5" creationId="{23A129DF-3463-4FA3-B2DD-491AD3EEC95F}"/>
          </ac:spMkLst>
        </pc:spChg>
      </pc:sldChg>
      <pc:sldChg chg="modSp">
        <pc:chgData name="Daniel Felipe Suarez Mayorga" userId="S::dsuarez@fasecolda.com::c712679a-6133-47a7-a4a9-a9505884e8ff" providerId="AD" clId="Web-{9B05CE03-2B85-4A0A-8C63-F3FE5035B2CB}" dt="2021-11-24T22:32:17.202" v="17" actId="20577"/>
        <pc:sldMkLst>
          <pc:docMk/>
          <pc:sldMk cId="2498742277" sldId="7827"/>
        </pc:sldMkLst>
        <pc:spChg chg="mod">
          <ac:chgData name="Daniel Felipe Suarez Mayorga" userId="S::dsuarez@fasecolda.com::c712679a-6133-47a7-a4a9-a9505884e8ff" providerId="AD" clId="Web-{9B05CE03-2B85-4A0A-8C63-F3FE5035B2CB}" dt="2021-11-24T22:32:17.202" v="17" actId="20577"/>
          <ac:spMkLst>
            <pc:docMk/>
            <pc:sldMk cId="2498742277" sldId="7827"/>
            <ac:spMk id="40" creationId="{8251123D-15B3-4EC2-A5BB-99969D4E32D3}"/>
          </ac:spMkLst>
        </pc:spChg>
        <pc:spChg chg="mod">
          <ac:chgData name="Daniel Felipe Suarez Mayorga" userId="S::dsuarez@fasecolda.com::c712679a-6133-47a7-a4a9-a9505884e8ff" providerId="AD" clId="Web-{9B05CE03-2B85-4A0A-8C63-F3FE5035B2CB}" dt="2021-11-24T22:32:10.452" v="9" actId="20577"/>
          <ac:spMkLst>
            <pc:docMk/>
            <pc:sldMk cId="2498742277" sldId="7827"/>
            <ac:spMk id="41" creationId="{E756818F-4367-46BE-B53E-144B86186E06}"/>
          </ac:spMkLst>
        </pc:spChg>
      </pc:sldChg>
    </pc:docChg>
  </pc:docChgLst>
  <pc:docChgLst>
    <pc:chgData name="Luis Guillermo Gil Madrid" userId="S::lgil@fasecolda.com::72751249-5f9d-41e6-8ae5-e2fc6ecb2fa9" providerId="AD" clId="Web-{AB01DEC3-A959-D582-01FD-830C1F13B7E9}"/>
    <pc:docChg chg="modSld">
      <pc:chgData name="Luis Guillermo Gil Madrid" userId="S::lgil@fasecolda.com::72751249-5f9d-41e6-8ae5-e2fc6ecb2fa9" providerId="AD" clId="Web-{AB01DEC3-A959-D582-01FD-830C1F13B7E9}" dt="2021-11-23T23:44:19.927" v="1" actId="20577"/>
      <pc:docMkLst>
        <pc:docMk/>
      </pc:docMkLst>
      <pc:sldChg chg="modSp">
        <pc:chgData name="Luis Guillermo Gil Madrid" userId="S::lgil@fasecolda.com::72751249-5f9d-41e6-8ae5-e2fc6ecb2fa9" providerId="AD" clId="Web-{AB01DEC3-A959-D582-01FD-830C1F13B7E9}" dt="2021-11-23T23:44:19.927" v="1" actId="20577"/>
        <pc:sldMkLst>
          <pc:docMk/>
          <pc:sldMk cId="4041881831" sldId="267"/>
        </pc:sldMkLst>
        <pc:spChg chg="mod">
          <ac:chgData name="Luis Guillermo Gil Madrid" userId="S::lgil@fasecolda.com::72751249-5f9d-41e6-8ae5-e2fc6ecb2fa9" providerId="AD" clId="Web-{AB01DEC3-A959-D582-01FD-830C1F13B7E9}" dt="2021-11-23T23:44:19.927" v="1" actId="20577"/>
          <ac:spMkLst>
            <pc:docMk/>
            <pc:sldMk cId="4041881831" sldId="267"/>
            <ac:spMk id="3" creationId="{3C1FAD3B-DC1C-DD4B-A144-7E1E51774FC5}"/>
          </ac:spMkLst>
        </pc:spChg>
      </pc:sldChg>
    </pc:docChg>
  </pc:docChgLst>
  <pc:docChgLst>
    <pc:chgData name="Juan David Angel Lasso" userId="5ac44e2c-fa8f-45f5-aad9-26919f30487d" providerId="ADAL" clId="{C2DDE6AB-DEE1-4B38-9BD7-E6823D241F56}"/>
    <pc:docChg chg="modSld">
      <pc:chgData name="Juan David Angel Lasso" userId="5ac44e2c-fa8f-45f5-aad9-26919f30487d" providerId="ADAL" clId="{C2DDE6AB-DEE1-4B38-9BD7-E6823D241F56}" dt="2021-07-03T03:09:11.288" v="33" actId="1076"/>
      <pc:docMkLst>
        <pc:docMk/>
      </pc:docMkLst>
      <pc:sldChg chg="modSp mod">
        <pc:chgData name="Juan David Angel Lasso" userId="5ac44e2c-fa8f-45f5-aad9-26919f30487d" providerId="ADAL" clId="{C2DDE6AB-DEE1-4B38-9BD7-E6823D241F56}" dt="2021-07-03T03:07:48.419" v="32" actId="1035"/>
        <pc:sldMkLst>
          <pc:docMk/>
          <pc:sldMk cId="1107058934" sldId="262"/>
        </pc:sldMkLst>
        <pc:spChg chg="mod">
          <ac:chgData name="Juan David Angel Lasso" userId="5ac44e2c-fa8f-45f5-aad9-26919f30487d" providerId="ADAL" clId="{C2DDE6AB-DEE1-4B38-9BD7-E6823D241F56}" dt="2021-07-03T03:07:48.419" v="32" actId="1035"/>
          <ac:spMkLst>
            <pc:docMk/>
            <pc:sldMk cId="1107058934" sldId="262"/>
            <ac:spMk id="2" creationId="{00000000-0000-0000-0000-000000000000}"/>
          </ac:spMkLst>
        </pc:spChg>
        <pc:spChg chg="mod">
          <ac:chgData name="Juan David Angel Lasso" userId="5ac44e2c-fa8f-45f5-aad9-26919f30487d" providerId="ADAL" clId="{C2DDE6AB-DEE1-4B38-9BD7-E6823D241F56}" dt="2021-07-03T03:07:48.419" v="32" actId="1035"/>
          <ac:spMkLst>
            <pc:docMk/>
            <pc:sldMk cId="1107058934" sldId="262"/>
            <ac:spMk id="8" creationId="{B9807D4C-6B04-4591-A6A6-D25ED09790BC}"/>
          </ac:spMkLst>
        </pc:spChg>
        <pc:spChg chg="mod">
          <ac:chgData name="Juan David Angel Lasso" userId="5ac44e2c-fa8f-45f5-aad9-26919f30487d" providerId="ADAL" clId="{C2DDE6AB-DEE1-4B38-9BD7-E6823D241F56}" dt="2021-07-03T03:07:48.419" v="32" actId="1035"/>
          <ac:spMkLst>
            <pc:docMk/>
            <pc:sldMk cId="1107058934" sldId="262"/>
            <ac:spMk id="9" creationId="{5D391DA0-AFC4-43FE-9B04-496BBB9A3A4C}"/>
          </ac:spMkLst>
        </pc:spChg>
        <pc:spChg chg="mod">
          <ac:chgData name="Juan David Angel Lasso" userId="5ac44e2c-fa8f-45f5-aad9-26919f30487d" providerId="ADAL" clId="{C2DDE6AB-DEE1-4B38-9BD7-E6823D241F56}" dt="2021-07-03T03:07:48.419" v="32" actId="1035"/>
          <ac:spMkLst>
            <pc:docMk/>
            <pc:sldMk cId="1107058934" sldId="262"/>
            <ac:spMk id="10" creationId="{26153627-1720-4574-AA4B-248249007017}"/>
          </ac:spMkLst>
        </pc:spChg>
        <pc:spChg chg="mod">
          <ac:chgData name="Juan David Angel Lasso" userId="5ac44e2c-fa8f-45f5-aad9-26919f30487d" providerId="ADAL" clId="{C2DDE6AB-DEE1-4B38-9BD7-E6823D241F56}" dt="2021-07-03T03:07:48.419" v="32" actId="1035"/>
          <ac:spMkLst>
            <pc:docMk/>
            <pc:sldMk cId="1107058934" sldId="262"/>
            <ac:spMk id="11" creationId="{56541D2B-8554-4BAC-8E7E-BC070561B34B}"/>
          </ac:spMkLst>
        </pc:spChg>
        <pc:spChg chg="mod">
          <ac:chgData name="Juan David Angel Lasso" userId="5ac44e2c-fa8f-45f5-aad9-26919f30487d" providerId="ADAL" clId="{C2DDE6AB-DEE1-4B38-9BD7-E6823D241F56}" dt="2021-07-03T03:07:48.419" v="32" actId="1035"/>
          <ac:spMkLst>
            <pc:docMk/>
            <pc:sldMk cId="1107058934" sldId="262"/>
            <ac:spMk id="12" creationId="{2146ABB0-14FF-4E5F-A7A9-712187E7F5A5}"/>
          </ac:spMkLst>
        </pc:spChg>
        <pc:spChg chg="mod">
          <ac:chgData name="Juan David Angel Lasso" userId="5ac44e2c-fa8f-45f5-aad9-26919f30487d" providerId="ADAL" clId="{C2DDE6AB-DEE1-4B38-9BD7-E6823D241F56}" dt="2021-07-03T03:07:48.419" v="32" actId="1035"/>
          <ac:spMkLst>
            <pc:docMk/>
            <pc:sldMk cId="1107058934" sldId="262"/>
            <ac:spMk id="13" creationId="{8EC5B7E0-02E2-4746-AD67-A4485BF62BBB}"/>
          </ac:spMkLst>
        </pc:spChg>
        <pc:spChg chg="mod">
          <ac:chgData name="Juan David Angel Lasso" userId="5ac44e2c-fa8f-45f5-aad9-26919f30487d" providerId="ADAL" clId="{C2DDE6AB-DEE1-4B38-9BD7-E6823D241F56}" dt="2021-07-03T03:07:48.419" v="32" actId="1035"/>
          <ac:spMkLst>
            <pc:docMk/>
            <pc:sldMk cId="1107058934" sldId="262"/>
            <ac:spMk id="15" creationId="{286D0052-C51F-48A2-9026-D78BB87C5ED1}"/>
          </ac:spMkLst>
        </pc:spChg>
        <pc:spChg chg="mod">
          <ac:chgData name="Juan David Angel Lasso" userId="5ac44e2c-fa8f-45f5-aad9-26919f30487d" providerId="ADAL" clId="{C2DDE6AB-DEE1-4B38-9BD7-E6823D241F56}" dt="2021-07-03T03:07:48.419" v="32" actId="1035"/>
          <ac:spMkLst>
            <pc:docMk/>
            <pc:sldMk cId="1107058934" sldId="262"/>
            <ac:spMk id="16" creationId="{ECA2723E-5C02-4ACD-B9F0-C2939AA88E1C}"/>
          </ac:spMkLst>
        </pc:spChg>
        <pc:spChg chg="mod">
          <ac:chgData name="Juan David Angel Lasso" userId="5ac44e2c-fa8f-45f5-aad9-26919f30487d" providerId="ADAL" clId="{C2DDE6AB-DEE1-4B38-9BD7-E6823D241F56}" dt="2021-07-03T03:07:48.419" v="32" actId="1035"/>
          <ac:spMkLst>
            <pc:docMk/>
            <pc:sldMk cId="1107058934" sldId="262"/>
            <ac:spMk id="17" creationId="{5071C7BF-5353-45A7-AB31-393C70627AE8}"/>
          </ac:spMkLst>
        </pc:spChg>
      </pc:sldChg>
      <pc:sldChg chg="modSp mod">
        <pc:chgData name="Juan David Angel Lasso" userId="5ac44e2c-fa8f-45f5-aad9-26919f30487d" providerId="ADAL" clId="{C2DDE6AB-DEE1-4B38-9BD7-E6823D241F56}" dt="2021-07-03T03:09:11.288" v="33" actId="1076"/>
        <pc:sldMkLst>
          <pc:docMk/>
          <pc:sldMk cId="1220514580" sldId="7793"/>
        </pc:sldMkLst>
        <pc:picChg chg="mod">
          <ac:chgData name="Juan David Angel Lasso" userId="5ac44e2c-fa8f-45f5-aad9-26919f30487d" providerId="ADAL" clId="{C2DDE6AB-DEE1-4B38-9BD7-E6823D241F56}" dt="2021-07-03T03:09:11.288" v="33" actId="1076"/>
          <ac:picMkLst>
            <pc:docMk/>
            <pc:sldMk cId="1220514580" sldId="7793"/>
            <ac:picMk id="3" creationId="{9D540F7B-678C-4E5D-81B2-23E3CCE7DE76}"/>
          </ac:picMkLst>
        </pc:picChg>
      </pc:sldChg>
    </pc:docChg>
  </pc:docChgLst>
  <pc:docChgLst>
    <pc:chgData name="Juan David Angel Lasso" userId="5ac44e2c-fa8f-45f5-aad9-26919f30487d" providerId="ADAL" clId="{E9481F01-BD93-4840-B50C-E51590CC2BF1}"/>
    <pc:docChg chg="undo custSel addSld delSld modSld sldOrd">
      <pc:chgData name="Juan David Angel Lasso" userId="5ac44e2c-fa8f-45f5-aad9-26919f30487d" providerId="ADAL" clId="{E9481F01-BD93-4840-B50C-E51590CC2BF1}" dt="2021-09-17T18:05:23.403" v="2738" actId="14100"/>
      <pc:docMkLst>
        <pc:docMk/>
      </pc:docMkLst>
      <pc:sldChg chg="add">
        <pc:chgData name="Juan David Angel Lasso" userId="5ac44e2c-fa8f-45f5-aad9-26919f30487d" providerId="ADAL" clId="{E9481F01-BD93-4840-B50C-E51590CC2BF1}" dt="2021-08-25T03:19:53.926" v="0"/>
        <pc:sldMkLst>
          <pc:docMk/>
          <pc:sldMk cId="835799034" sldId="271"/>
        </pc:sldMkLst>
      </pc:sldChg>
      <pc:sldChg chg="modSp mod">
        <pc:chgData name="Juan David Angel Lasso" userId="5ac44e2c-fa8f-45f5-aad9-26919f30487d" providerId="ADAL" clId="{E9481F01-BD93-4840-B50C-E51590CC2BF1}" dt="2021-09-17T18:00:57.057" v="2713" actId="1038"/>
        <pc:sldMkLst>
          <pc:docMk/>
          <pc:sldMk cId="4164444474" sldId="746"/>
        </pc:sldMkLst>
        <pc:graphicFrameChg chg="mod">
          <ac:chgData name="Juan David Angel Lasso" userId="5ac44e2c-fa8f-45f5-aad9-26919f30487d" providerId="ADAL" clId="{E9481F01-BD93-4840-B50C-E51590CC2BF1}" dt="2021-09-17T18:00:57.057" v="2713" actId="1038"/>
          <ac:graphicFrameMkLst>
            <pc:docMk/>
            <pc:sldMk cId="4164444474" sldId="746"/>
            <ac:graphicFrameMk id="3" creationId="{70617420-2125-43FF-800E-B4F02A8EFD50}"/>
          </ac:graphicFrameMkLst>
        </pc:graphicFrameChg>
        <pc:graphicFrameChg chg="mod">
          <ac:chgData name="Juan David Angel Lasso" userId="5ac44e2c-fa8f-45f5-aad9-26919f30487d" providerId="ADAL" clId="{E9481F01-BD93-4840-B50C-E51590CC2BF1}" dt="2021-09-17T18:00:57.057" v="2713" actId="1038"/>
          <ac:graphicFrameMkLst>
            <pc:docMk/>
            <pc:sldMk cId="4164444474" sldId="746"/>
            <ac:graphicFrameMk id="10" creationId="{356C2DBB-882B-4169-8803-8BFAAE961F6E}"/>
          </ac:graphicFrameMkLst>
        </pc:graphicFrameChg>
      </pc:sldChg>
      <pc:sldChg chg="addSp modSp mod">
        <pc:chgData name="Juan David Angel Lasso" userId="5ac44e2c-fa8f-45f5-aad9-26919f30487d" providerId="ADAL" clId="{E9481F01-BD93-4840-B50C-E51590CC2BF1}" dt="2021-08-26T04:35:17.880" v="2148" actId="1076"/>
        <pc:sldMkLst>
          <pc:docMk/>
          <pc:sldMk cId="3861976755" sldId="3988"/>
        </pc:sldMkLst>
        <pc:spChg chg="mod">
          <ac:chgData name="Juan David Angel Lasso" userId="5ac44e2c-fa8f-45f5-aad9-26919f30487d" providerId="ADAL" clId="{E9481F01-BD93-4840-B50C-E51590CC2BF1}" dt="2021-08-25T03:21:32.385" v="60" actId="20577"/>
          <ac:spMkLst>
            <pc:docMk/>
            <pc:sldMk cId="3861976755" sldId="3988"/>
            <ac:spMk id="10" creationId="{C5BA664B-75C5-4E4D-A8A7-8FBCA3CE98B1}"/>
          </ac:spMkLst>
        </pc:spChg>
        <pc:spChg chg="mod">
          <ac:chgData name="Juan David Angel Lasso" userId="5ac44e2c-fa8f-45f5-aad9-26919f30487d" providerId="ADAL" clId="{E9481F01-BD93-4840-B50C-E51590CC2BF1}" dt="2021-08-26T04:34:03.238" v="2125" actId="1076"/>
          <ac:spMkLst>
            <pc:docMk/>
            <pc:sldMk cId="3861976755" sldId="3988"/>
            <ac:spMk id="11" creationId="{F71C1938-8690-487F-AB4D-A54C7E730B6B}"/>
          </ac:spMkLst>
        </pc:spChg>
        <pc:spChg chg="add mod">
          <ac:chgData name="Juan David Angel Lasso" userId="5ac44e2c-fa8f-45f5-aad9-26919f30487d" providerId="ADAL" clId="{E9481F01-BD93-4840-B50C-E51590CC2BF1}" dt="2021-08-26T04:34:15.639" v="2130" actId="1076"/>
          <ac:spMkLst>
            <pc:docMk/>
            <pc:sldMk cId="3861976755" sldId="3988"/>
            <ac:spMk id="12" creationId="{6264E18B-A197-42F7-AADD-A299E4DBBBA7}"/>
          </ac:spMkLst>
        </pc:spChg>
        <pc:spChg chg="add mod">
          <ac:chgData name="Juan David Angel Lasso" userId="5ac44e2c-fa8f-45f5-aad9-26919f30487d" providerId="ADAL" clId="{E9481F01-BD93-4840-B50C-E51590CC2BF1}" dt="2021-08-26T04:34:21.854" v="2132" actId="1076"/>
          <ac:spMkLst>
            <pc:docMk/>
            <pc:sldMk cId="3861976755" sldId="3988"/>
            <ac:spMk id="15" creationId="{0C82FA08-5572-4858-BF06-9897F8DE058B}"/>
          </ac:spMkLst>
        </pc:spChg>
        <pc:spChg chg="add mod">
          <ac:chgData name="Juan David Angel Lasso" userId="5ac44e2c-fa8f-45f5-aad9-26919f30487d" providerId="ADAL" clId="{E9481F01-BD93-4840-B50C-E51590CC2BF1}" dt="2021-08-26T04:34:26.397" v="2134" actId="1076"/>
          <ac:spMkLst>
            <pc:docMk/>
            <pc:sldMk cId="3861976755" sldId="3988"/>
            <ac:spMk id="17" creationId="{A73DB6AD-79B9-4042-BE3E-ED566DF62886}"/>
          </ac:spMkLst>
        </pc:spChg>
        <pc:spChg chg="add mod">
          <ac:chgData name="Juan David Angel Lasso" userId="5ac44e2c-fa8f-45f5-aad9-26919f30487d" providerId="ADAL" clId="{E9481F01-BD93-4840-B50C-E51590CC2BF1}" dt="2021-08-26T04:34:44.984" v="2138" actId="1076"/>
          <ac:spMkLst>
            <pc:docMk/>
            <pc:sldMk cId="3861976755" sldId="3988"/>
            <ac:spMk id="18" creationId="{EA6D5BC2-8698-4C7B-82D0-29D95F2223BB}"/>
          </ac:spMkLst>
        </pc:spChg>
        <pc:spChg chg="add mod">
          <ac:chgData name="Juan David Angel Lasso" userId="5ac44e2c-fa8f-45f5-aad9-26919f30487d" providerId="ADAL" clId="{E9481F01-BD93-4840-B50C-E51590CC2BF1}" dt="2021-08-26T04:34:56.835" v="2142" actId="1076"/>
          <ac:spMkLst>
            <pc:docMk/>
            <pc:sldMk cId="3861976755" sldId="3988"/>
            <ac:spMk id="19" creationId="{5995889B-9D48-481A-94F8-DA396DCEB6A0}"/>
          </ac:spMkLst>
        </pc:spChg>
        <pc:spChg chg="add mod">
          <ac:chgData name="Juan David Angel Lasso" userId="5ac44e2c-fa8f-45f5-aad9-26919f30487d" providerId="ADAL" clId="{E9481F01-BD93-4840-B50C-E51590CC2BF1}" dt="2021-08-26T04:35:17.880" v="2148" actId="1076"/>
          <ac:spMkLst>
            <pc:docMk/>
            <pc:sldMk cId="3861976755" sldId="3988"/>
            <ac:spMk id="21" creationId="{428781C5-C256-49D1-A505-C894CC47D1CF}"/>
          </ac:spMkLst>
        </pc:spChg>
      </pc:sldChg>
      <pc:sldChg chg="add">
        <pc:chgData name="Juan David Angel Lasso" userId="5ac44e2c-fa8f-45f5-aad9-26919f30487d" providerId="ADAL" clId="{E9481F01-BD93-4840-B50C-E51590CC2BF1}" dt="2021-08-25T03:19:53.926" v="0"/>
        <pc:sldMkLst>
          <pc:docMk/>
          <pc:sldMk cId="3379348448" sldId="3995"/>
        </pc:sldMkLst>
      </pc:sldChg>
      <pc:sldChg chg="add">
        <pc:chgData name="Juan David Angel Lasso" userId="5ac44e2c-fa8f-45f5-aad9-26919f30487d" providerId="ADAL" clId="{E9481F01-BD93-4840-B50C-E51590CC2BF1}" dt="2021-08-25T03:19:53.926" v="0"/>
        <pc:sldMkLst>
          <pc:docMk/>
          <pc:sldMk cId="1452514459" sldId="3996"/>
        </pc:sldMkLst>
      </pc:sldChg>
      <pc:sldChg chg="add">
        <pc:chgData name="Juan David Angel Lasso" userId="5ac44e2c-fa8f-45f5-aad9-26919f30487d" providerId="ADAL" clId="{E9481F01-BD93-4840-B50C-E51590CC2BF1}" dt="2021-08-25T03:19:53.926" v="0"/>
        <pc:sldMkLst>
          <pc:docMk/>
          <pc:sldMk cId="3751578306" sldId="3998"/>
        </pc:sldMkLst>
      </pc:sldChg>
      <pc:sldChg chg="add">
        <pc:chgData name="Juan David Angel Lasso" userId="5ac44e2c-fa8f-45f5-aad9-26919f30487d" providerId="ADAL" clId="{E9481F01-BD93-4840-B50C-E51590CC2BF1}" dt="2021-08-25T03:19:53.926" v="0"/>
        <pc:sldMkLst>
          <pc:docMk/>
          <pc:sldMk cId="3045136298" sldId="3999"/>
        </pc:sldMkLst>
      </pc:sldChg>
      <pc:sldChg chg="add">
        <pc:chgData name="Juan David Angel Lasso" userId="5ac44e2c-fa8f-45f5-aad9-26919f30487d" providerId="ADAL" clId="{E9481F01-BD93-4840-B50C-E51590CC2BF1}" dt="2021-08-25T03:19:53.926" v="0"/>
        <pc:sldMkLst>
          <pc:docMk/>
          <pc:sldMk cId="217379548" sldId="4006"/>
        </pc:sldMkLst>
      </pc:sldChg>
      <pc:sldChg chg="add">
        <pc:chgData name="Juan David Angel Lasso" userId="5ac44e2c-fa8f-45f5-aad9-26919f30487d" providerId="ADAL" clId="{E9481F01-BD93-4840-B50C-E51590CC2BF1}" dt="2021-08-25T03:19:53.926" v="0"/>
        <pc:sldMkLst>
          <pc:docMk/>
          <pc:sldMk cId="373747139" sldId="4007"/>
        </pc:sldMkLst>
      </pc:sldChg>
      <pc:sldChg chg="add">
        <pc:chgData name="Juan David Angel Lasso" userId="5ac44e2c-fa8f-45f5-aad9-26919f30487d" providerId="ADAL" clId="{E9481F01-BD93-4840-B50C-E51590CC2BF1}" dt="2021-08-25T03:19:53.926" v="0"/>
        <pc:sldMkLst>
          <pc:docMk/>
          <pc:sldMk cId="2035714308" sldId="4008"/>
        </pc:sldMkLst>
      </pc:sldChg>
      <pc:sldChg chg="add">
        <pc:chgData name="Juan David Angel Lasso" userId="5ac44e2c-fa8f-45f5-aad9-26919f30487d" providerId="ADAL" clId="{E9481F01-BD93-4840-B50C-E51590CC2BF1}" dt="2021-08-25T03:19:53.926" v="0"/>
        <pc:sldMkLst>
          <pc:docMk/>
          <pc:sldMk cId="54678898" sldId="4009"/>
        </pc:sldMkLst>
      </pc:sldChg>
      <pc:sldChg chg="add">
        <pc:chgData name="Juan David Angel Lasso" userId="5ac44e2c-fa8f-45f5-aad9-26919f30487d" providerId="ADAL" clId="{E9481F01-BD93-4840-B50C-E51590CC2BF1}" dt="2021-08-25T03:19:53.926" v="0"/>
        <pc:sldMkLst>
          <pc:docMk/>
          <pc:sldMk cId="2940520875" sldId="4010"/>
        </pc:sldMkLst>
      </pc:sldChg>
      <pc:sldChg chg="modSp mod">
        <pc:chgData name="Juan David Angel Lasso" userId="5ac44e2c-fa8f-45f5-aad9-26919f30487d" providerId="ADAL" clId="{E9481F01-BD93-4840-B50C-E51590CC2BF1}" dt="2021-08-25T03:20:53.801" v="55" actId="20577"/>
        <pc:sldMkLst>
          <pc:docMk/>
          <pc:sldMk cId="396127368" sldId="7784"/>
        </pc:sldMkLst>
        <pc:spChg chg="mod">
          <ac:chgData name="Juan David Angel Lasso" userId="5ac44e2c-fa8f-45f5-aad9-26919f30487d" providerId="ADAL" clId="{E9481F01-BD93-4840-B50C-E51590CC2BF1}" dt="2021-08-25T03:20:53.801" v="55" actId="20577"/>
          <ac:spMkLst>
            <pc:docMk/>
            <pc:sldMk cId="396127368" sldId="7784"/>
            <ac:spMk id="11" creationId="{00000000-0000-0000-0000-000000000000}"/>
          </ac:spMkLst>
        </pc:spChg>
      </pc:sldChg>
      <pc:sldChg chg="modSp mod">
        <pc:chgData name="Juan David Angel Lasso" userId="5ac44e2c-fa8f-45f5-aad9-26919f30487d" providerId="ADAL" clId="{E9481F01-BD93-4840-B50C-E51590CC2BF1}" dt="2021-08-25T03:20:04.328" v="3" actId="20577"/>
        <pc:sldMkLst>
          <pc:docMk/>
          <pc:sldMk cId="3359605354" sldId="7785"/>
        </pc:sldMkLst>
        <pc:spChg chg="mod">
          <ac:chgData name="Juan David Angel Lasso" userId="5ac44e2c-fa8f-45f5-aad9-26919f30487d" providerId="ADAL" clId="{E9481F01-BD93-4840-B50C-E51590CC2BF1}" dt="2021-08-25T03:20:04.328" v="3" actId="20577"/>
          <ac:spMkLst>
            <pc:docMk/>
            <pc:sldMk cId="3359605354" sldId="7785"/>
            <ac:spMk id="11" creationId="{00000000-0000-0000-0000-000000000000}"/>
          </ac:spMkLst>
        </pc:spChg>
      </pc:sldChg>
      <pc:sldChg chg="add del">
        <pc:chgData name="Juan David Angel Lasso" userId="5ac44e2c-fa8f-45f5-aad9-26919f30487d" providerId="ADAL" clId="{E9481F01-BD93-4840-B50C-E51590CC2BF1}" dt="2021-08-25T03:20:34.610" v="5" actId="47"/>
        <pc:sldMkLst>
          <pc:docMk/>
          <pc:sldMk cId="2261341396" sldId="7786"/>
        </pc:sldMkLst>
      </pc:sldChg>
      <pc:sldChg chg="add">
        <pc:chgData name="Juan David Angel Lasso" userId="5ac44e2c-fa8f-45f5-aad9-26919f30487d" providerId="ADAL" clId="{E9481F01-BD93-4840-B50C-E51590CC2BF1}" dt="2021-08-25T03:19:53.926" v="0"/>
        <pc:sldMkLst>
          <pc:docMk/>
          <pc:sldMk cId="1717386970" sldId="7787"/>
        </pc:sldMkLst>
      </pc:sldChg>
      <pc:sldChg chg="add">
        <pc:chgData name="Juan David Angel Lasso" userId="5ac44e2c-fa8f-45f5-aad9-26919f30487d" providerId="ADAL" clId="{E9481F01-BD93-4840-B50C-E51590CC2BF1}" dt="2021-08-25T03:19:53.926" v="0"/>
        <pc:sldMkLst>
          <pc:docMk/>
          <pc:sldMk cId="1526114073" sldId="7788"/>
        </pc:sldMkLst>
      </pc:sldChg>
      <pc:sldChg chg="addSp delSp modSp new mod modClrScheme chgLayout">
        <pc:chgData name="Juan David Angel Lasso" userId="5ac44e2c-fa8f-45f5-aad9-26919f30487d" providerId="ADAL" clId="{E9481F01-BD93-4840-B50C-E51590CC2BF1}" dt="2021-08-26T04:59:19.580" v="2573" actId="1076"/>
        <pc:sldMkLst>
          <pc:docMk/>
          <pc:sldMk cId="2687035050" sldId="7789"/>
        </pc:sldMkLst>
        <pc:spChg chg="del mod ord">
          <ac:chgData name="Juan David Angel Lasso" userId="5ac44e2c-fa8f-45f5-aad9-26919f30487d" providerId="ADAL" clId="{E9481F01-BD93-4840-B50C-E51590CC2BF1}" dt="2021-08-25T03:21:53.863" v="62" actId="700"/>
          <ac:spMkLst>
            <pc:docMk/>
            <pc:sldMk cId="2687035050" sldId="7789"/>
            <ac:spMk id="2" creationId="{6DCA2C0A-032C-4B50-B6FB-30396D2905A9}"/>
          </ac:spMkLst>
        </pc:spChg>
        <pc:spChg chg="del">
          <ac:chgData name="Juan David Angel Lasso" userId="5ac44e2c-fa8f-45f5-aad9-26919f30487d" providerId="ADAL" clId="{E9481F01-BD93-4840-B50C-E51590CC2BF1}" dt="2021-08-25T03:21:53.863" v="62" actId="700"/>
          <ac:spMkLst>
            <pc:docMk/>
            <pc:sldMk cId="2687035050" sldId="7789"/>
            <ac:spMk id="3" creationId="{500CFBD2-95F6-4B63-929B-C10384F2AAE6}"/>
          </ac:spMkLst>
        </pc:spChg>
        <pc:spChg chg="add mod ord">
          <ac:chgData name="Juan David Angel Lasso" userId="5ac44e2c-fa8f-45f5-aad9-26919f30487d" providerId="ADAL" clId="{E9481F01-BD93-4840-B50C-E51590CC2BF1}" dt="2021-08-26T04:54:26.831" v="2531" actId="14100"/>
          <ac:spMkLst>
            <pc:docMk/>
            <pc:sldMk cId="2687035050" sldId="7789"/>
            <ac:spMk id="4" creationId="{23FD5F3C-E6D7-4755-827E-E1304DB8CF06}"/>
          </ac:spMkLst>
        </pc:spChg>
        <pc:spChg chg="del">
          <ac:chgData name="Juan David Angel Lasso" userId="5ac44e2c-fa8f-45f5-aad9-26919f30487d" providerId="ADAL" clId="{E9481F01-BD93-4840-B50C-E51590CC2BF1}" dt="2021-08-25T03:21:53.863" v="62" actId="700"/>
          <ac:spMkLst>
            <pc:docMk/>
            <pc:sldMk cId="2687035050" sldId="7789"/>
            <ac:spMk id="4" creationId="{C7FE74E1-2DA9-410C-9B0D-685398AF1515}"/>
          </ac:spMkLst>
        </pc:spChg>
        <pc:spChg chg="add mod ord">
          <ac:chgData name="Juan David Angel Lasso" userId="5ac44e2c-fa8f-45f5-aad9-26919f30487d" providerId="ADAL" clId="{E9481F01-BD93-4840-B50C-E51590CC2BF1}" dt="2021-08-26T04:54:33.626" v="2535" actId="404"/>
          <ac:spMkLst>
            <pc:docMk/>
            <pc:sldMk cId="2687035050" sldId="7789"/>
            <ac:spMk id="5" creationId="{781F806F-2572-403C-B76E-22A654792550}"/>
          </ac:spMkLst>
        </pc:spChg>
        <pc:spChg chg="add mod">
          <ac:chgData name="Juan David Angel Lasso" userId="5ac44e2c-fa8f-45f5-aad9-26919f30487d" providerId="ADAL" clId="{E9481F01-BD93-4840-B50C-E51590CC2BF1}" dt="2021-08-25T03:39:30.650" v="921" actId="1076"/>
          <ac:spMkLst>
            <pc:docMk/>
            <pc:sldMk cId="2687035050" sldId="7789"/>
            <ac:spMk id="6" creationId="{9DE8E06D-D3ED-4644-8338-594210CBFB95}"/>
          </ac:spMkLst>
        </pc:spChg>
        <pc:spChg chg="add mod">
          <ac:chgData name="Juan David Angel Lasso" userId="5ac44e2c-fa8f-45f5-aad9-26919f30487d" providerId="ADAL" clId="{E9481F01-BD93-4840-B50C-E51590CC2BF1}" dt="2021-08-25T03:44:54.489" v="1278" actId="1076"/>
          <ac:spMkLst>
            <pc:docMk/>
            <pc:sldMk cId="2687035050" sldId="7789"/>
            <ac:spMk id="7" creationId="{CCE3E182-8BBA-4C1E-881B-13132355E894}"/>
          </ac:spMkLst>
        </pc:spChg>
        <pc:spChg chg="add mod">
          <ac:chgData name="Juan David Angel Lasso" userId="5ac44e2c-fa8f-45f5-aad9-26919f30487d" providerId="ADAL" clId="{E9481F01-BD93-4840-B50C-E51590CC2BF1}" dt="2021-08-25T04:15:18.017" v="2124" actId="20577"/>
          <ac:spMkLst>
            <pc:docMk/>
            <pc:sldMk cId="2687035050" sldId="7789"/>
            <ac:spMk id="8" creationId="{8D34C406-59D1-4226-B8C1-6E838F6E3802}"/>
          </ac:spMkLst>
        </pc:spChg>
        <pc:spChg chg="add mod">
          <ac:chgData name="Juan David Angel Lasso" userId="5ac44e2c-fa8f-45f5-aad9-26919f30487d" providerId="ADAL" clId="{E9481F01-BD93-4840-B50C-E51590CC2BF1}" dt="2021-08-26T04:58:34.640" v="2564" actId="404"/>
          <ac:spMkLst>
            <pc:docMk/>
            <pc:sldMk cId="2687035050" sldId="7789"/>
            <ac:spMk id="9" creationId="{551A74BF-A068-43EC-8F8C-0A1ED828D239}"/>
          </ac:spMkLst>
        </pc:spChg>
        <pc:spChg chg="add del mod">
          <ac:chgData name="Juan David Angel Lasso" userId="5ac44e2c-fa8f-45f5-aad9-26919f30487d" providerId="ADAL" clId="{E9481F01-BD93-4840-B50C-E51590CC2BF1}" dt="2021-08-26T04:54:22.967" v="2530" actId="478"/>
          <ac:spMkLst>
            <pc:docMk/>
            <pc:sldMk cId="2687035050" sldId="7789"/>
            <ac:spMk id="10" creationId="{FA83AE6D-E66A-4DF1-A321-032481ECBD73}"/>
          </ac:spMkLst>
        </pc:spChg>
        <pc:spChg chg="add mod">
          <ac:chgData name="Juan David Angel Lasso" userId="5ac44e2c-fa8f-45f5-aad9-26919f30487d" providerId="ADAL" clId="{E9481F01-BD93-4840-B50C-E51590CC2BF1}" dt="2021-08-26T04:59:10.508" v="2571" actId="1076"/>
          <ac:spMkLst>
            <pc:docMk/>
            <pc:sldMk cId="2687035050" sldId="7789"/>
            <ac:spMk id="11" creationId="{1AE63315-3FAD-4389-AB1D-5EE4142CB6B8}"/>
          </ac:spMkLst>
        </pc:spChg>
        <pc:picChg chg="add del mod">
          <ac:chgData name="Juan David Angel Lasso" userId="5ac44e2c-fa8f-45f5-aad9-26919f30487d" providerId="ADAL" clId="{E9481F01-BD93-4840-B50C-E51590CC2BF1}" dt="2021-08-26T04:55:16.993" v="2542" actId="478"/>
          <ac:picMkLst>
            <pc:docMk/>
            <pc:sldMk cId="2687035050" sldId="7789"/>
            <ac:picMk id="3" creationId="{6F7088A2-2FEF-47F9-9F03-1734A6727E55}"/>
          </ac:picMkLst>
        </pc:picChg>
        <pc:picChg chg="add mod">
          <ac:chgData name="Juan David Angel Lasso" userId="5ac44e2c-fa8f-45f5-aad9-26919f30487d" providerId="ADAL" clId="{E9481F01-BD93-4840-B50C-E51590CC2BF1}" dt="2021-08-26T04:59:19.580" v="2573" actId="1076"/>
          <ac:picMkLst>
            <pc:docMk/>
            <pc:sldMk cId="2687035050" sldId="7789"/>
            <ac:picMk id="13" creationId="{E0171B23-2695-4CA7-8A5E-D8E0060646E3}"/>
          </ac:picMkLst>
        </pc:picChg>
        <pc:picChg chg="add mod">
          <ac:chgData name="Juan David Angel Lasso" userId="5ac44e2c-fa8f-45f5-aad9-26919f30487d" providerId="ADAL" clId="{E9481F01-BD93-4840-B50C-E51590CC2BF1}" dt="2021-08-26T04:59:12.890" v="2572" actId="1076"/>
          <ac:picMkLst>
            <pc:docMk/>
            <pc:sldMk cId="2687035050" sldId="7789"/>
            <ac:picMk id="15" creationId="{BBD8B290-FFE5-49B9-8E39-23A7BA573F52}"/>
          </ac:picMkLst>
        </pc:picChg>
      </pc:sldChg>
      <pc:sldChg chg="addSp modSp new mod">
        <pc:chgData name="Juan David Angel Lasso" userId="5ac44e2c-fa8f-45f5-aad9-26919f30487d" providerId="ADAL" clId="{E9481F01-BD93-4840-B50C-E51590CC2BF1}" dt="2021-09-17T18:03:01.283" v="2737" actId="1076"/>
        <pc:sldMkLst>
          <pc:docMk/>
          <pc:sldMk cId="4040070757" sldId="7790"/>
        </pc:sldMkLst>
        <pc:spChg chg="mod">
          <ac:chgData name="Juan David Angel Lasso" userId="5ac44e2c-fa8f-45f5-aad9-26919f30487d" providerId="ADAL" clId="{E9481F01-BD93-4840-B50C-E51590CC2BF1}" dt="2021-08-25T04:03:12.965" v="1857" actId="1076"/>
          <ac:spMkLst>
            <pc:docMk/>
            <pc:sldMk cId="4040070757" sldId="7790"/>
            <ac:spMk id="2" creationId="{5AFE7801-FD91-4B52-A324-83144EC0F7AA}"/>
          </ac:spMkLst>
        </pc:spChg>
        <pc:spChg chg="add mod">
          <ac:chgData name="Juan David Angel Lasso" userId="5ac44e2c-fa8f-45f5-aad9-26919f30487d" providerId="ADAL" clId="{E9481F01-BD93-4840-B50C-E51590CC2BF1}" dt="2021-09-17T18:02:44.122" v="2736" actId="1038"/>
          <ac:spMkLst>
            <pc:docMk/>
            <pc:sldMk cId="4040070757" sldId="7790"/>
            <ac:spMk id="3" creationId="{B420A4AD-C0C5-43ED-8B7E-AD67FA67DED3}"/>
          </ac:spMkLst>
        </pc:spChg>
        <pc:spChg chg="add mod">
          <ac:chgData name="Juan David Angel Lasso" userId="5ac44e2c-fa8f-45f5-aad9-26919f30487d" providerId="ADAL" clId="{E9481F01-BD93-4840-B50C-E51590CC2BF1}" dt="2021-09-17T18:02:44.122" v="2736" actId="1038"/>
          <ac:spMkLst>
            <pc:docMk/>
            <pc:sldMk cId="4040070757" sldId="7790"/>
            <ac:spMk id="4" creationId="{0507D00F-1EB0-459E-8DB0-0E73F4C75C59}"/>
          </ac:spMkLst>
        </pc:spChg>
        <pc:spChg chg="add mod">
          <ac:chgData name="Juan David Angel Lasso" userId="5ac44e2c-fa8f-45f5-aad9-26919f30487d" providerId="ADAL" clId="{E9481F01-BD93-4840-B50C-E51590CC2BF1}" dt="2021-09-17T18:03:01.283" v="2737" actId="1076"/>
          <ac:spMkLst>
            <pc:docMk/>
            <pc:sldMk cId="4040070757" sldId="7790"/>
            <ac:spMk id="5" creationId="{35A26F9F-AAC5-47A3-BF29-2D12D1F77E4C}"/>
          </ac:spMkLst>
        </pc:spChg>
        <pc:graphicFrameChg chg="add mod modGraphic">
          <ac:chgData name="Juan David Angel Lasso" userId="5ac44e2c-fa8f-45f5-aad9-26919f30487d" providerId="ADAL" clId="{E9481F01-BD93-4840-B50C-E51590CC2BF1}" dt="2021-09-17T18:02:44.122" v="2736" actId="1038"/>
          <ac:graphicFrameMkLst>
            <pc:docMk/>
            <pc:sldMk cId="4040070757" sldId="7790"/>
            <ac:graphicFrameMk id="6" creationId="{A68ED849-5A31-4336-B25F-5149123E0BE2}"/>
          </ac:graphicFrameMkLst>
        </pc:graphicFrameChg>
        <pc:graphicFrameChg chg="add mod modGraphic">
          <ac:chgData name="Juan David Angel Lasso" userId="5ac44e2c-fa8f-45f5-aad9-26919f30487d" providerId="ADAL" clId="{E9481F01-BD93-4840-B50C-E51590CC2BF1}" dt="2021-09-17T18:02:44.122" v="2736" actId="1038"/>
          <ac:graphicFrameMkLst>
            <pc:docMk/>
            <pc:sldMk cId="4040070757" sldId="7790"/>
            <ac:graphicFrameMk id="7" creationId="{21BA517F-4C1B-459F-BBC5-42E8A7A4F358}"/>
          </ac:graphicFrameMkLst>
        </pc:graphicFrameChg>
      </pc:sldChg>
      <pc:sldChg chg="addSp delSp modSp new mod modClrScheme chgLayout">
        <pc:chgData name="Juan David Angel Lasso" userId="5ac44e2c-fa8f-45f5-aad9-26919f30487d" providerId="ADAL" clId="{E9481F01-BD93-4840-B50C-E51590CC2BF1}" dt="2021-08-26T04:52:05.711" v="2503" actId="20577"/>
        <pc:sldMkLst>
          <pc:docMk/>
          <pc:sldMk cId="1678657034" sldId="7791"/>
        </pc:sldMkLst>
        <pc:spChg chg="del mod ord">
          <ac:chgData name="Juan David Angel Lasso" userId="5ac44e2c-fa8f-45f5-aad9-26919f30487d" providerId="ADAL" clId="{E9481F01-BD93-4840-B50C-E51590CC2BF1}" dt="2021-08-26T04:37:07.182" v="2161" actId="478"/>
          <ac:spMkLst>
            <pc:docMk/>
            <pc:sldMk cId="1678657034" sldId="7791"/>
            <ac:spMk id="2" creationId="{304D7905-1CEE-4CD0-BB6B-CB6C6B15E6F8}"/>
          </ac:spMkLst>
        </pc:spChg>
        <pc:spChg chg="add mod">
          <ac:chgData name="Juan David Angel Lasso" userId="5ac44e2c-fa8f-45f5-aad9-26919f30487d" providerId="ADAL" clId="{E9481F01-BD93-4840-B50C-E51590CC2BF1}" dt="2021-08-26T04:52:05.711" v="2503" actId="20577"/>
          <ac:spMkLst>
            <pc:docMk/>
            <pc:sldMk cId="1678657034" sldId="7791"/>
            <ac:spMk id="6" creationId="{EB872994-EB0D-403B-8645-E8699C3E4043}"/>
          </ac:spMkLst>
        </pc:spChg>
        <pc:spChg chg="add mod ord">
          <ac:chgData name="Juan David Angel Lasso" userId="5ac44e2c-fa8f-45f5-aad9-26919f30487d" providerId="ADAL" clId="{E9481F01-BD93-4840-B50C-E51590CC2BF1}" dt="2021-08-26T04:37:24.120" v="2181" actId="14100"/>
          <ac:spMkLst>
            <pc:docMk/>
            <pc:sldMk cId="1678657034" sldId="7791"/>
            <ac:spMk id="7" creationId="{99572D9C-3640-4049-9A08-3A6E245622EC}"/>
          </ac:spMkLst>
        </pc:spChg>
        <pc:spChg chg="add del mod">
          <ac:chgData name="Juan David Angel Lasso" userId="5ac44e2c-fa8f-45f5-aad9-26919f30487d" providerId="ADAL" clId="{E9481F01-BD93-4840-B50C-E51590CC2BF1}" dt="2021-08-26T04:37:09.773" v="2162" actId="478"/>
          <ac:spMkLst>
            <pc:docMk/>
            <pc:sldMk cId="1678657034" sldId="7791"/>
            <ac:spMk id="10" creationId="{5BF7FC7D-ED89-477D-8670-6E704015666F}"/>
          </ac:spMkLst>
        </pc:spChg>
        <pc:spChg chg="add mod">
          <ac:chgData name="Juan David Angel Lasso" userId="5ac44e2c-fa8f-45f5-aad9-26919f30487d" providerId="ADAL" clId="{E9481F01-BD93-4840-B50C-E51590CC2BF1}" dt="2021-08-26T04:52:02.440" v="2502" actId="20577"/>
          <ac:spMkLst>
            <pc:docMk/>
            <pc:sldMk cId="1678657034" sldId="7791"/>
            <ac:spMk id="16" creationId="{C12A49EC-CDC9-4B8F-B3F2-7F1745940F79}"/>
          </ac:spMkLst>
        </pc:spChg>
        <pc:picChg chg="add mod">
          <ac:chgData name="Juan David Angel Lasso" userId="5ac44e2c-fa8f-45f5-aad9-26919f30487d" providerId="ADAL" clId="{E9481F01-BD93-4840-B50C-E51590CC2BF1}" dt="2021-08-26T04:37:26.813" v="2182" actId="1076"/>
          <ac:picMkLst>
            <pc:docMk/>
            <pc:sldMk cId="1678657034" sldId="7791"/>
            <ac:picMk id="4" creationId="{23CD40F2-0C51-479E-97C0-73079A222051}"/>
          </ac:picMkLst>
        </pc:picChg>
        <pc:picChg chg="add mod">
          <ac:chgData name="Juan David Angel Lasso" userId="5ac44e2c-fa8f-45f5-aad9-26919f30487d" providerId="ADAL" clId="{E9481F01-BD93-4840-B50C-E51590CC2BF1}" dt="2021-08-26T04:37:33.460" v="2183" actId="1076"/>
          <ac:picMkLst>
            <pc:docMk/>
            <pc:sldMk cId="1678657034" sldId="7791"/>
            <ac:picMk id="5" creationId="{139D442E-1D17-482F-969C-A5D83AB373D4}"/>
          </ac:picMkLst>
        </pc:picChg>
        <pc:picChg chg="add mod">
          <ac:chgData name="Juan David Angel Lasso" userId="5ac44e2c-fa8f-45f5-aad9-26919f30487d" providerId="ADAL" clId="{E9481F01-BD93-4840-B50C-E51590CC2BF1}" dt="2021-08-25T03:52:34.824" v="1605" actId="1076"/>
          <ac:picMkLst>
            <pc:docMk/>
            <pc:sldMk cId="1678657034" sldId="7791"/>
            <ac:picMk id="8" creationId="{362D74CA-D755-48CF-944A-65F8B5DAFFA6}"/>
          </ac:picMkLst>
        </pc:picChg>
        <pc:picChg chg="add del mod">
          <ac:chgData name="Juan David Angel Lasso" userId="5ac44e2c-fa8f-45f5-aad9-26919f30487d" providerId="ADAL" clId="{E9481F01-BD93-4840-B50C-E51590CC2BF1}" dt="2021-08-25T03:52:19.464" v="1598" actId="478"/>
          <ac:picMkLst>
            <pc:docMk/>
            <pc:sldMk cId="1678657034" sldId="7791"/>
            <ac:picMk id="10" creationId="{04E124D9-ED76-462E-A576-07D109C97783}"/>
          </ac:picMkLst>
        </pc:picChg>
        <pc:picChg chg="add mod modCrop">
          <ac:chgData name="Juan David Angel Lasso" userId="5ac44e2c-fa8f-45f5-aad9-26919f30487d" providerId="ADAL" clId="{E9481F01-BD93-4840-B50C-E51590CC2BF1}" dt="2021-08-25T03:53:22.275" v="1612" actId="732"/>
          <ac:picMkLst>
            <pc:docMk/>
            <pc:sldMk cId="1678657034" sldId="7791"/>
            <ac:picMk id="12" creationId="{B367B9D2-B09E-4671-8FFD-B37E46333C70}"/>
          </ac:picMkLst>
        </pc:picChg>
        <pc:picChg chg="add mod modCrop">
          <ac:chgData name="Juan David Angel Lasso" userId="5ac44e2c-fa8f-45f5-aad9-26919f30487d" providerId="ADAL" clId="{E9481F01-BD93-4840-B50C-E51590CC2BF1}" dt="2021-08-25T03:53:38.822" v="1615" actId="732"/>
          <ac:picMkLst>
            <pc:docMk/>
            <pc:sldMk cId="1678657034" sldId="7791"/>
            <ac:picMk id="14" creationId="{0FAEC5EF-25F6-4F16-B2F6-AE9BC4F4A3C3}"/>
          </ac:picMkLst>
        </pc:picChg>
      </pc:sldChg>
      <pc:sldChg chg="modSp mod">
        <pc:chgData name="Juan David Angel Lasso" userId="5ac44e2c-fa8f-45f5-aad9-26919f30487d" providerId="ADAL" clId="{E9481F01-BD93-4840-B50C-E51590CC2BF1}" dt="2021-08-26T12:56:40.667" v="2594" actId="20577"/>
        <pc:sldMkLst>
          <pc:docMk/>
          <pc:sldMk cId="1353168645" sldId="7792"/>
        </pc:sldMkLst>
        <pc:spChg chg="mod">
          <ac:chgData name="Juan David Angel Lasso" userId="5ac44e2c-fa8f-45f5-aad9-26919f30487d" providerId="ADAL" clId="{E9481F01-BD93-4840-B50C-E51590CC2BF1}" dt="2021-08-26T12:56:40.667" v="2594" actId="20577"/>
          <ac:spMkLst>
            <pc:docMk/>
            <pc:sldMk cId="1353168645" sldId="7792"/>
            <ac:spMk id="6" creationId="{9DE8E06D-D3ED-4644-8338-594210CBFB95}"/>
          </ac:spMkLst>
        </pc:spChg>
      </pc:sldChg>
      <pc:sldChg chg="addSp delSp modSp new mod ord modClrScheme chgLayout">
        <pc:chgData name="Juan David Angel Lasso" userId="5ac44e2c-fa8f-45f5-aad9-26919f30487d" providerId="ADAL" clId="{E9481F01-BD93-4840-B50C-E51590CC2BF1}" dt="2021-08-26T05:00:31.664" v="2578" actId="1076"/>
        <pc:sldMkLst>
          <pc:docMk/>
          <pc:sldMk cId="2899931597" sldId="7795"/>
        </pc:sldMkLst>
        <pc:spChg chg="del mod ord">
          <ac:chgData name="Juan David Angel Lasso" userId="5ac44e2c-fa8f-45f5-aad9-26919f30487d" providerId="ADAL" clId="{E9481F01-BD93-4840-B50C-E51590CC2BF1}" dt="2021-08-26T04:37:44.043" v="2185" actId="700"/>
          <ac:spMkLst>
            <pc:docMk/>
            <pc:sldMk cId="2899931597" sldId="7795"/>
            <ac:spMk id="2" creationId="{1C6B6D31-83B4-4948-89F0-E701095D25CF}"/>
          </ac:spMkLst>
        </pc:spChg>
        <pc:spChg chg="del">
          <ac:chgData name="Juan David Angel Lasso" userId="5ac44e2c-fa8f-45f5-aad9-26919f30487d" providerId="ADAL" clId="{E9481F01-BD93-4840-B50C-E51590CC2BF1}" dt="2021-08-26T04:37:44.043" v="2185" actId="700"/>
          <ac:spMkLst>
            <pc:docMk/>
            <pc:sldMk cId="2899931597" sldId="7795"/>
            <ac:spMk id="3" creationId="{1B0FA439-9A85-48F1-B0B8-B81963A828F1}"/>
          </ac:spMkLst>
        </pc:spChg>
        <pc:spChg chg="add mod ord">
          <ac:chgData name="Juan David Angel Lasso" userId="5ac44e2c-fa8f-45f5-aad9-26919f30487d" providerId="ADAL" clId="{E9481F01-BD93-4840-B50C-E51590CC2BF1}" dt="2021-08-26T04:37:59.498" v="2229" actId="20577"/>
          <ac:spMkLst>
            <pc:docMk/>
            <pc:sldMk cId="2899931597" sldId="7795"/>
            <ac:spMk id="4" creationId="{6959F425-35CE-41C1-89A8-F1AC0E3A0E0F}"/>
          </ac:spMkLst>
        </pc:spChg>
        <pc:spChg chg="add del mod">
          <ac:chgData name="Juan David Angel Lasso" userId="5ac44e2c-fa8f-45f5-aad9-26919f30487d" providerId="ADAL" clId="{E9481F01-BD93-4840-B50C-E51590CC2BF1}" dt="2021-08-26T04:46:08.053" v="2419" actId="478"/>
          <ac:spMkLst>
            <pc:docMk/>
            <pc:sldMk cId="2899931597" sldId="7795"/>
            <ac:spMk id="6" creationId="{6A8BDEA5-C926-47DD-8D6A-8D1928516373}"/>
          </ac:spMkLst>
        </pc:spChg>
        <pc:spChg chg="add mod">
          <ac:chgData name="Juan David Angel Lasso" userId="5ac44e2c-fa8f-45f5-aad9-26919f30487d" providerId="ADAL" clId="{E9481F01-BD93-4840-B50C-E51590CC2BF1}" dt="2021-08-26T05:00:18.810" v="2575" actId="1076"/>
          <ac:spMkLst>
            <pc:docMk/>
            <pc:sldMk cId="2899931597" sldId="7795"/>
            <ac:spMk id="7" creationId="{F5657EAB-E8B8-4C3A-BEB0-AC175F9D6440}"/>
          </ac:spMkLst>
        </pc:spChg>
        <pc:spChg chg="add mod">
          <ac:chgData name="Juan David Angel Lasso" userId="5ac44e2c-fa8f-45f5-aad9-26919f30487d" providerId="ADAL" clId="{E9481F01-BD93-4840-B50C-E51590CC2BF1}" dt="2021-08-26T04:46:12.475" v="2421" actId="1076"/>
          <ac:spMkLst>
            <pc:docMk/>
            <pc:sldMk cId="2899931597" sldId="7795"/>
            <ac:spMk id="8" creationId="{E50EEDC7-9A67-4F16-8062-1D2590D1F5EB}"/>
          </ac:spMkLst>
        </pc:spChg>
        <pc:graphicFrameChg chg="add del mod modGraphic">
          <ac:chgData name="Juan David Angel Lasso" userId="5ac44e2c-fa8f-45f5-aad9-26919f30487d" providerId="ADAL" clId="{E9481F01-BD93-4840-B50C-E51590CC2BF1}" dt="2021-08-26T04:45:57.341" v="2418" actId="478"/>
          <ac:graphicFrameMkLst>
            <pc:docMk/>
            <pc:sldMk cId="2899931597" sldId="7795"/>
            <ac:graphicFrameMk id="5" creationId="{29720B6F-E4FE-4E17-AF84-6C8E62E1EAAD}"/>
          </ac:graphicFrameMkLst>
        </pc:graphicFrameChg>
        <pc:graphicFrameChg chg="add mod modGraphic">
          <ac:chgData name="Juan David Angel Lasso" userId="5ac44e2c-fa8f-45f5-aad9-26919f30487d" providerId="ADAL" clId="{E9481F01-BD93-4840-B50C-E51590CC2BF1}" dt="2021-08-26T05:00:31.664" v="2578" actId="1076"/>
          <ac:graphicFrameMkLst>
            <pc:docMk/>
            <pc:sldMk cId="2899931597" sldId="7795"/>
            <ac:graphicFrameMk id="9" creationId="{6C0E24F2-2863-4A9D-A848-EC042CC2CF94}"/>
          </ac:graphicFrameMkLst>
        </pc:graphicFrameChg>
      </pc:sldChg>
      <pc:sldChg chg="modSp add mod">
        <pc:chgData name="Juan David Angel Lasso" userId="5ac44e2c-fa8f-45f5-aad9-26919f30487d" providerId="ADAL" clId="{E9481F01-BD93-4840-B50C-E51590CC2BF1}" dt="2021-08-26T04:45:40.641" v="2415" actId="122"/>
        <pc:sldMkLst>
          <pc:docMk/>
          <pc:sldMk cId="1650411432" sldId="7796"/>
        </pc:sldMkLst>
        <pc:graphicFrameChg chg="mod modGraphic">
          <ac:chgData name="Juan David Angel Lasso" userId="5ac44e2c-fa8f-45f5-aad9-26919f30487d" providerId="ADAL" clId="{E9481F01-BD93-4840-B50C-E51590CC2BF1}" dt="2021-08-26T04:45:40.641" v="2415" actId="122"/>
          <ac:graphicFrameMkLst>
            <pc:docMk/>
            <pc:sldMk cId="1650411432" sldId="7796"/>
            <ac:graphicFrameMk id="5" creationId="{29720B6F-E4FE-4E17-AF84-6C8E62E1EAAD}"/>
          </ac:graphicFrameMkLst>
        </pc:graphicFrameChg>
      </pc:sldChg>
      <pc:sldChg chg="addSp delSp new mod modClrScheme chgLayout">
        <pc:chgData name="Juan David Angel Lasso" userId="5ac44e2c-fa8f-45f5-aad9-26919f30487d" providerId="ADAL" clId="{E9481F01-BD93-4840-B50C-E51590CC2BF1}" dt="2021-08-26T17:04:16.621" v="2597" actId="22"/>
        <pc:sldMkLst>
          <pc:docMk/>
          <pc:sldMk cId="1306272465" sldId="7800"/>
        </pc:sldMkLst>
        <pc:spChg chg="del">
          <ac:chgData name="Juan David Angel Lasso" userId="5ac44e2c-fa8f-45f5-aad9-26919f30487d" providerId="ADAL" clId="{E9481F01-BD93-4840-B50C-E51590CC2BF1}" dt="2021-08-26T17:03:58.041" v="2596" actId="700"/>
          <ac:spMkLst>
            <pc:docMk/>
            <pc:sldMk cId="1306272465" sldId="7800"/>
            <ac:spMk id="2" creationId="{F697729A-3799-4D1A-A52B-3792CEA1DEE4}"/>
          </ac:spMkLst>
        </pc:spChg>
        <pc:picChg chg="add">
          <ac:chgData name="Juan David Angel Lasso" userId="5ac44e2c-fa8f-45f5-aad9-26919f30487d" providerId="ADAL" clId="{E9481F01-BD93-4840-B50C-E51590CC2BF1}" dt="2021-08-26T17:04:16.621" v="2597" actId="22"/>
          <ac:picMkLst>
            <pc:docMk/>
            <pc:sldMk cId="1306272465" sldId="7800"/>
            <ac:picMk id="4" creationId="{351C2591-31D3-4F38-97F7-C7EDE19D721F}"/>
          </ac:picMkLst>
        </pc:picChg>
      </pc:sldChg>
      <pc:sldChg chg="addSp modSp new mod modClrScheme chgLayout">
        <pc:chgData name="Juan David Angel Lasso" userId="5ac44e2c-fa8f-45f5-aad9-26919f30487d" providerId="ADAL" clId="{E9481F01-BD93-4840-B50C-E51590CC2BF1}" dt="2021-08-26T17:04:54.506" v="2602" actId="26606"/>
        <pc:sldMkLst>
          <pc:docMk/>
          <pc:sldMk cId="647481657" sldId="7801"/>
        </pc:sldMkLst>
        <pc:picChg chg="add mod">
          <ac:chgData name="Juan David Angel Lasso" userId="5ac44e2c-fa8f-45f5-aad9-26919f30487d" providerId="ADAL" clId="{E9481F01-BD93-4840-B50C-E51590CC2BF1}" dt="2021-08-26T17:04:54.506" v="2602" actId="26606"/>
          <ac:picMkLst>
            <pc:docMk/>
            <pc:sldMk cId="647481657" sldId="7801"/>
            <ac:picMk id="3" creationId="{0C750FF6-F555-46D5-961D-375534148C82}"/>
          </ac:picMkLst>
        </pc:picChg>
      </pc:sldChg>
      <pc:sldChg chg="addSp delSp modSp new mod modClrScheme chgLayout">
        <pc:chgData name="Juan David Angel Lasso" userId="5ac44e2c-fa8f-45f5-aad9-26919f30487d" providerId="ADAL" clId="{E9481F01-BD93-4840-B50C-E51590CC2BF1}" dt="2021-08-26T17:05:35.174" v="2608" actId="700"/>
        <pc:sldMkLst>
          <pc:docMk/>
          <pc:sldMk cId="2261499362" sldId="7802"/>
        </pc:sldMkLst>
        <pc:spChg chg="del">
          <ac:chgData name="Juan David Angel Lasso" userId="5ac44e2c-fa8f-45f5-aad9-26919f30487d" providerId="ADAL" clId="{E9481F01-BD93-4840-B50C-E51590CC2BF1}" dt="2021-08-26T17:05:25.364" v="2604" actId="700"/>
          <ac:spMkLst>
            <pc:docMk/>
            <pc:sldMk cId="2261499362" sldId="7802"/>
            <ac:spMk id="2" creationId="{B50E30C1-AE63-4799-84E7-6BA52B2B42D9}"/>
          </ac:spMkLst>
        </pc:spChg>
        <pc:spChg chg="del">
          <ac:chgData name="Juan David Angel Lasso" userId="5ac44e2c-fa8f-45f5-aad9-26919f30487d" providerId="ADAL" clId="{E9481F01-BD93-4840-B50C-E51590CC2BF1}" dt="2021-08-26T17:05:25.364" v="2604" actId="700"/>
          <ac:spMkLst>
            <pc:docMk/>
            <pc:sldMk cId="2261499362" sldId="7802"/>
            <ac:spMk id="3" creationId="{EBF03326-4BAB-456E-9B9E-2125A84CFDBE}"/>
          </ac:spMkLst>
        </pc:spChg>
        <pc:spChg chg="del">
          <ac:chgData name="Juan David Angel Lasso" userId="5ac44e2c-fa8f-45f5-aad9-26919f30487d" providerId="ADAL" clId="{E9481F01-BD93-4840-B50C-E51590CC2BF1}" dt="2021-08-26T17:05:25.364" v="2604" actId="700"/>
          <ac:spMkLst>
            <pc:docMk/>
            <pc:sldMk cId="2261499362" sldId="7802"/>
            <ac:spMk id="4" creationId="{39FDAD01-D9F1-4FCA-932A-56D4E81E9B00}"/>
          </ac:spMkLst>
        </pc:spChg>
        <pc:picChg chg="add mod">
          <ac:chgData name="Juan David Angel Lasso" userId="5ac44e2c-fa8f-45f5-aad9-26919f30487d" providerId="ADAL" clId="{E9481F01-BD93-4840-B50C-E51590CC2BF1}" dt="2021-08-26T17:05:27.483" v="2607" actId="962"/>
          <ac:picMkLst>
            <pc:docMk/>
            <pc:sldMk cId="2261499362" sldId="7802"/>
            <ac:picMk id="6" creationId="{DD61F83F-6185-456C-B329-34AFF89C40A9}"/>
          </ac:picMkLst>
        </pc:picChg>
      </pc:sldChg>
      <pc:sldChg chg="addSp delSp modSp new mod">
        <pc:chgData name="Juan David Angel Lasso" userId="5ac44e2c-fa8f-45f5-aad9-26919f30487d" providerId="ADAL" clId="{E9481F01-BD93-4840-B50C-E51590CC2BF1}" dt="2021-08-26T17:06:48.715" v="2620" actId="962"/>
        <pc:sldMkLst>
          <pc:docMk/>
          <pc:sldMk cId="4002038132" sldId="7803"/>
        </pc:sldMkLst>
        <pc:picChg chg="add del mod modCrop">
          <ac:chgData name="Juan David Angel Lasso" userId="5ac44e2c-fa8f-45f5-aad9-26919f30487d" providerId="ADAL" clId="{E9481F01-BD93-4840-B50C-E51590CC2BF1}" dt="2021-08-26T17:06:15.389" v="2617" actId="478"/>
          <ac:picMkLst>
            <pc:docMk/>
            <pc:sldMk cId="4002038132" sldId="7803"/>
            <ac:picMk id="3" creationId="{46B7EDF3-0EF6-4620-8FEB-ACA3921E792C}"/>
          </ac:picMkLst>
        </pc:picChg>
        <pc:picChg chg="add mod">
          <ac:chgData name="Juan David Angel Lasso" userId="5ac44e2c-fa8f-45f5-aad9-26919f30487d" providerId="ADAL" clId="{E9481F01-BD93-4840-B50C-E51590CC2BF1}" dt="2021-08-26T17:06:48.715" v="2620" actId="962"/>
          <ac:picMkLst>
            <pc:docMk/>
            <pc:sldMk cId="4002038132" sldId="7803"/>
            <ac:picMk id="5" creationId="{B902361A-DC86-4F6A-A09C-A6458F73B5E4}"/>
          </ac:picMkLst>
        </pc:picChg>
      </pc:sldChg>
      <pc:sldChg chg="addSp modSp new mod">
        <pc:chgData name="Juan David Angel Lasso" userId="5ac44e2c-fa8f-45f5-aad9-26919f30487d" providerId="ADAL" clId="{E9481F01-BD93-4840-B50C-E51590CC2BF1}" dt="2021-09-17T18:05:23.403" v="2738" actId="14100"/>
        <pc:sldMkLst>
          <pc:docMk/>
          <pc:sldMk cId="3625329116" sldId="7804"/>
        </pc:sldMkLst>
        <pc:picChg chg="add mod">
          <ac:chgData name="Juan David Angel Lasso" userId="5ac44e2c-fa8f-45f5-aad9-26919f30487d" providerId="ADAL" clId="{E9481F01-BD93-4840-B50C-E51590CC2BF1}" dt="2021-09-17T18:05:23.403" v="2738" actId="14100"/>
          <ac:picMkLst>
            <pc:docMk/>
            <pc:sldMk cId="3625329116" sldId="7804"/>
            <ac:picMk id="3" creationId="{96D89D46-D9D4-4301-9858-F1BD7902E420}"/>
          </ac:picMkLst>
        </pc:picChg>
      </pc:sldChg>
      <pc:sldChg chg="addSp new mod">
        <pc:chgData name="Juan David Angel Lasso" userId="5ac44e2c-fa8f-45f5-aad9-26919f30487d" providerId="ADAL" clId="{E9481F01-BD93-4840-B50C-E51590CC2BF1}" dt="2021-08-26T17:08:19.166" v="2624" actId="22"/>
        <pc:sldMkLst>
          <pc:docMk/>
          <pc:sldMk cId="2897392195" sldId="7805"/>
        </pc:sldMkLst>
        <pc:picChg chg="add">
          <ac:chgData name="Juan David Angel Lasso" userId="5ac44e2c-fa8f-45f5-aad9-26919f30487d" providerId="ADAL" clId="{E9481F01-BD93-4840-B50C-E51590CC2BF1}" dt="2021-08-26T17:08:19.166" v="2624" actId="22"/>
          <ac:picMkLst>
            <pc:docMk/>
            <pc:sldMk cId="2897392195" sldId="7805"/>
            <ac:picMk id="3" creationId="{DAD3F462-C795-41C1-95C1-59494AC0FD73}"/>
          </ac:picMkLst>
        </pc:picChg>
      </pc:sldChg>
      <pc:sldChg chg="addSp modSp new mod">
        <pc:chgData name="Juan David Angel Lasso" userId="5ac44e2c-fa8f-45f5-aad9-26919f30487d" providerId="ADAL" clId="{E9481F01-BD93-4840-B50C-E51590CC2BF1}" dt="2021-08-26T18:07:27.405" v="2628" actId="962"/>
        <pc:sldMkLst>
          <pc:docMk/>
          <pc:sldMk cId="152130886" sldId="7806"/>
        </pc:sldMkLst>
        <pc:picChg chg="add mod">
          <ac:chgData name="Juan David Angel Lasso" userId="5ac44e2c-fa8f-45f5-aad9-26919f30487d" providerId="ADAL" clId="{E9481F01-BD93-4840-B50C-E51590CC2BF1}" dt="2021-08-26T18:07:27.405" v="2628" actId="962"/>
          <ac:picMkLst>
            <pc:docMk/>
            <pc:sldMk cId="152130886" sldId="7806"/>
            <ac:picMk id="3" creationId="{C8E4A29E-8BBB-4524-8419-8EEB515234D2}"/>
          </ac:picMkLst>
        </pc:picChg>
      </pc:sldChg>
      <pc:sldChg chg="addSp modSp new mod">
        <pc:chgData name="Juan David Angel Lasso" userId="5ac44e2c-fa8f-45f5-aad9-26919f30487d" providerId="ADAL" clId="{E9481F01-BD93-4840-B50C-E51590CC2BF1}" dt="2021-08-26T18:08:01.306" v="2632" actId="962"/>
        <pc:sldMkLst>
          <pc:docMk/>
          <pc:sldMk cId="1039902910" sldId="7807"/>
        </pc:sldMkLst>
        <pc:picChg chg="add mod">
          <ac:chgData name="Juan David Angel Lasso" userId="5ac44e2c-fa8f-45f5-aad9-26919f30487d" providerId="ADAL" clId="{E9481F01-BD93-4840-B50C-E51590CC2BF1}" dt="2021-08-26T18:08:01.306" v="2632" actId="962"/>
          <ac:picMkLst>
            <pc:docMk/>
            <pc:sldMk cId="1039902910" sldId="7807"/>
            <ac:picMk id="3" creationId="{EA44830E-A120-4EB4-884A-4499F36D12F9}"/>
          </ac:picMkLst>
        </pc:picChg>
      </pc:sldChg>
      <pc:sldChg chg="addSp modSp new mod">
        <pc:chgData name="Juan David Angel Lasso" userId="5ac44e2c-fa8f-45f5-aad9-26919f30487d" providerId="ADAL" clId="{E9481F01-BD93-4840-B50C-E51590CC2BF1}" dt="2021-08-26T18:08:51.371" v="2636" actId="962"/>
        <pc:sldMkLst>
          <pc:docMk/>
          <pc:sldMk cId="1228675519" sldId="7808"/>
        </pc:sldMkLst>
        <pc:picChg chg="add mod">
          <ac:chgData name="Juan David Angel Lasso" userId="5ac44e2c-fa8f-45f5-aad9-26919f30487d" providerId="ADAL" clId="{E9481F01-BD93-4840-B50C-E51590CC2BF1}" dt="2021-08-26T18:08:51.371" v="2636" actId="962"/>
          <ac:picMkLst>
            <pc:docMk/>
            <pc:sldMk cId="1228675519" sldId="7808"/>
            <ac:picMk id="3" creationId="{16BE8F7D-BDDF-4D73-8F36-E7EB60F3C314}"/>
          </ac:picMkLst>
        </pc:picChg>
      </pc:sldChg>
      <pc:sldChg chg="addSp modSp new mod">
        <pc:chgData name="Juan David Angel Lasso" userId="5ac44e2c-fa8f-45f5-aad9-26919f30487d" providerId="ADAL" clId="{E9481F01-BD93-4840-B50C-E51590CC2BF1}" dt="2021-08-26T18:11:00.869" v="2645" actId="14100"/>
        <pc:sldMkLst>
          <pc:docMk/>
          <pc:sldMk cId="3477483904" sldId="7809"/>
        </pc:sldMkLst>
        <pc:picChg chg="add mod">
          <ac:chgData name="Juan David Angel Lasso" userId="5ac44e2c-fa8f-45f5-aad9-26919f30487d" providerId="ADAL" clId="{E9481F01-BD93-4840-B50C-E51590CC2BF1}" dt="2021-08-26T18:11:00.869" v="2645" actId="14100"/>
          <ac:picMkLst>
            <pc:docMk/>
            <pc:sldMk cId="3477483904" sldId="7809"/>
            <ac:picMk id="3" creationId="{234505E9-8E1B-430E-AB75-036CADA771EF}"/>
          </ac:picMkLst>
        </pc:picChg>
      </pc:sldChg>
      <pc:sldChg chg="addSp modSp new mod">
        <pc:chgData name="Juan David Angel Lasso" userId="5ac44e2c-fa8f-45f5-aad9-26919f30487d" providerId="ADAL" clId="{E9481F01-BD93-4840-B50C-E51590CC2BF1}" dt="2021-08-26T18:10:50.812" v="2644" actId="962"/>
        <pc:sldMkLst>
          <pc:docMk/>
          <pc:sldMk cId="1722011949" sldId="7810"/>
        </pc:sldMkLst>
        <pc:picChg chg="add mod">
          <ac:chgData name="Juan David Angel Lasso" userId="5ac44e2c-fa8f-45f5-aad9-26919f30487d" providerId="ADAL" clId="{E9481F01-BD93-4840-B50C-E51590CC2BF1}" dt="2021-08-26T18:10:50.812" v="2644" actId="962"/>
          <ac:picMkLst>
            <pc:docMk/>
            <pc:sldMk cId="1722011949" sldId="7810"/>
            <ac:picMk id="3" creationId="{FA4F67AC-D46A-4CD6-92BB-5EE09E965915}"/>
          </ac:picMkLst>
        </pc:picChg>
      </pc:sldChg>
      <pc:sldChg chg="addSp modSp new mod">
        <pc:chgData name="Juan David Angel Lasso" userId="5ac44e2c-fa8f-45f5-aad9-26919f30487d" providerId="ADAL" clId="{E9481F01-BD93-4840-B50C-E51590CC2BF1}" dt="2021-08-26T18:11:45.502" v="2649" actId="962"/>
        <pc:sldMkLst>
          <pc:docMk/>
          <pc:sldMk cId="1517299952" sldId="7811"/>
        </pc:sldMkLst>
        <pc:picChg chg="add mod">
          <ac:chgData name="Juan David Angel Lasso" userId="5ac44e2c-fa8f-45f5-aad9-26919f30487d" providerId="ADAL" clId="{E9481F01-BD93-4840-B50C-E51590CC2BF1}" dt="2021-08-26T18:11:45.502" v="2649" actId="962"/>
          <ac:picMkLst>
            <pc:docMk/>
            <pc:sldMk cId="1517299952" sldId="7811"/>
            <ac:picMk id="3" creationId="{8BC9993C-1865-45A1-AC0C-EE72C6D0E776}"/>
          </ac:picMkLst>
        </pc:picChg>
      </pc:sldChg>
      <pc:sldChg chg="addSp modSp new mod">
        <pc:chgData name="Juan David Angel Lasso" userId="5ac44e2c-fa8f-45f5-aad9-26919f30487d" providerId="ADAL" clId="{E9481F01-BD93-4840-B50C-E51590CC2BF1}" dt="2021-08-26T21:35:11.350" v="2653" actId="962"/>
        <pc:sldMkLst>
          <pc:docMk/>
          <pc:sldMk cId="1051084147" sldId="7812"/>
        </pc:sldMkLst>
        <pc:picChg chg="add mod">
          <ac:chgData name="Juan David Angel Lasso" userId="5ac44e2c-fa8f-45f5-aad9-26919f30487d" providerId="ADAL" clId="{E9481F01-BD93-4840-B50C-E51590CC2BF1}" dt="2021-08-26T21:35:11.350" v="2653" actId="962"/>
          <ac:picMkLst>
            <pc:docMk/>
            <pc:sldMk cId="1051084147" sldId="7812"/>
            <ac:picMk id="3" creationId="{3E594B15-04ED-4E2B-A9E4-933501A98F90}"/>
          </ac:picMkLst>
        </pc:picChg>
      </pc:sldChg>
      <pc:sldChg chg="addSp modSp new mod">
        <pc:chgData name="Juan David Angel Lasso" userId="5ac44e2c-fa8f-45f5-aad9-26919f30487d" providerId="ADAL" clId="{E9481F01-BD93-4840-B50C-E51590CC2BF1}" dt="2021-08-26T21:36:20.646" v="2657" actId="962"/>
        <pc:sldMkLst>
          <pc:docMk/>
          <pc:sldMk cId="4287064701" sldId="7813"/>
        </pc:sldMkLst>
        <pc:picChg chg="add mod">
          <ac:chgData name="Juan David Angel Lasso" userId="5ac44e2c-fa8f-45f5-aad9-26919f30487d" providerId="ADAL" clId="{E9481F01-BD93-4840-B50C-E51590CC2BF1}" dt="2021-08-26T21:36:20.646" v="2657" actId="962"/>
          <ac:picMkLst>
            <pc:docMk/>
            <pc:sldMk cId="4287064701" sldId="7813"/>
            <ac:picMk id="3" creationId="{D210DAFA-C21C-4502-910E-75A94D5366A9}"/>
          </ac:picMkLst>
        </pc:picChg>
      </pc:sldChg>
      <pc:sldChg chg="addSp modSp new mod">
        <pc:chgData name="Juan David Angel Lasso" userId="5ac44e2c-fa8f-45f5-aad9-26919f30487d" providerId="ADAL" clId="{E9481F01-BD93-4840-B50C-E51590CC2BF1}" dt="2021-08-26T21:40:39.172" v="2661" actId="962"/>
        <pc:sldMkLst>
          <pc:docMk/>
          <pc:sldMk cId="2328459327" sldId="7814"/>
        </pc:sldMkLst>
        <pc:picChg chg="add mod">
          <ac:chgData name="Juan David Angel Lasso" userId="5ac44e2c-fa8f-45f5-aad9-26919f30487d" providerId="ADAL" clId="{E9481F01-BD93-4840-B50C-E51590CC2BF1}" dt="2021-08-26T21:40:39.172" v="2661" actId="962"/>
          <ac:picMkLst>
            <pc:docMk/>
            <pc:sldMk cId="2328459327" sldId="7814"/>
            <ac:picMk id="3" creationId="{FCFA2B55-73D2-4810-ACE9-4ED9BB92333D}"/>
          </ac:picMkLst>
        </pc:picChg>
      </pc:sldChg>
      <pc:sldChg chg="addSp modSp new mod">
        <pc:chgData name="Juan David Angel Lasso" userId="5ac44e2c-fa8f-45f5-aad9-26919f30487d" providerId="ADAL" clId="{E9481F01-BD93-4840-B50C-E51590CC2BF1}" dt="2021-08-26T21:41:11.401" v="2665" actId="962"/>
        <pc:sldMkLst>
          <pc:docMk/>
          <pc:sldMk cId="3543761455" sldId="7815"/>
        </pc:sldMkLst>
        <pc:picChg chg="add mod">
          <ac:chgData name="Juan David Angel Lasso" userId="5ac44e2c-fa8f-45f5-aad9-26919f30487d" providerId="ADAL" clId="{E9481F01-BD93-4840-B50C-E51590CC2BF1}" dt="2021-08-26T21:41:11.401" v="2665" actId="962"/>
          <ac:picMkLst>
            <pc:docMk/>
            <pc:sldMk cId="3543761455" sldId="7815"/>
            <ac:picMk id="3" creationId="{5EF67EA4-6959-41F9-94B2-EC952B863619}"/>
          </ac:picMkLst>
        </pc:picChg>
      </pc:sldChg>
      <pc:sldChg chg="addSp modSp new mod">
        <pc:chgData name="Juan David Angel Lasso" userId="5ac44e2c-fa8f-45f5-aad9-26919f30487d" providerId="ADAL" clId="{E9481F01-BD93-4840-B50C-E51590CC2BF1}" dt="2021-08-26T21:41:45.640" v="2669" actId="962"/>
        <pc:sldMkLst>
          <pc:docMk/>
          <pc:sldMk cId="2976074967" sldId="7816"/>
        </pc:sldMkLst>
        <pc:picChg chg="add mod">
          <ac:chgData name="Juan David Angel Lasso" userId="5ac44e2c-fa8f-45f5-aad9-26919f30487d" providerId="ADAL" clId="{E9481F01-BD93-4840-B50C-E51590CC2BF1}" dt="2021-08-26T21:41:45.640" v="2669" actId="962"/>
          <ac:picMkLst>
            <pc:docMk/>
            <pc:sldMk cId="2976074967" sldId="7816"/>
            <ac:picMk id="3" creationId="{9EBDCD69-3914-421C-AF35-6C62C00865A7}"/>
          </ac:picMkLst>
        </pc:picChg>
      </pc:sldChg>
    </pc:docChg>
  </pc:docChgLst>
  <pc:docChgLst>
    <pc:chgData name="Luis Guillermo Gil Madrid" userId="72751249-5f9d-41e6-8ae5-e2fc6ecb2fa9" providerId="ADAL" clId="{323F3BCC-454A-4299-A156-06F408DC96A5}"/>
    <pc:docChg chg="undo redo custSel addSld delSld modSld sldOrd">
      <pc:chgData name="Luis Guillermo Gil Madrid" userId="72751249-5f9d-41e6-8ae5-e2fc6ecb2fa9" providerId="ADAL" clId="{323F3BCC-454A-4299-A156-06F408DC96A5}" dt="2021-11-25T11:34:14.030" v="577"/>
      <pc:docMkLst>
        <pc:docMk/>
      </pc:docMkLst>
      <pc:sldChg chg="modSp mod">
        <pc:chgData name="Luis Guillermo Gil Madrid" userId="72751249-5f9d-41e6-8ae5-e2fc6ecb2fa9" providerId="ADAL" clId="{323F3BCC-454A-4299-A156-06F408DC96A5}" dt="2021-11-25T08:48:01.448" v="113" actId="20577"/>
        <pc:sldMkLst>
          <pc:docMk/>
          <pc:sldMk cId="4041881831" sldId="267"/>
        </pc:sldMkLst>
        <pc:spChg chg="mod">
          <ac:chgData name="Luis Guillermo Gil Madrid" userId="72751249-5f9d-41e6-8ae5-e2fc6ecb2fa9" providerId="ADAL" clId="{323F3BCC-454A-4299-A156-06F408DC96A5}" dt="2021-11-25T08:48:01.448" v="113" actId="20577"/>
          <ac:spMkLst>
            <pc:docMk/>
            <pc:sldMk cId="4041881831" sldId="267"/>
            <ac:spMk id="3" creationId="{3C1FAD3B-DC1C-DD4B-A144-7E1E51774FC5}"/>
          </ac:spMkLst>
        </pc:spChg>
      </pc:sldChg>
      <pc:sldChg chg="addSp delSp modSp add del mod">
        <pc:chgData name="Luis Guillermo Gil Madrid" userId="72751249-5f9d-41e6-8ae5-e2fc6ecb2fa9" providerId="ADAL" clId="{323F3BCC-454A-4299-A156-06F408DC96A5}" dt="2021-11-25T10:56:36.948" v="232" actId="47"/>
        <pc:sldMkLst>
          <pc:docMk/>
          <pc:sldMk cId="440555627" sldId="290"/>
        </pc:sldMkLst>
        <pc:spChg chg="del">
          <ac:chgData name="Luis Guillermo Gil Madrid" userId="72751249-5f9d-41e6-8ae5-e2fc6ecb2fa9" providerId="ADAL" clId="{323F3BCC-454A-4299-A156-06F408DC96A5}" dt="2021-11-23T23:41:37.800" v="91" actId="478"/>
          <ac:spMkLst>
            <pc:docMk/>
            <pc:sldMk cId="440555627" sldId="290"/>
            <ac:spMk id="2" creationId="{C6220317-A2C5-4403-9869-DB61D1DCCE55}"/>
          </ac:spMkLst>
        </pc:spChg>
        <pc:spChg chg="add mod">
          <ac:chgData name="Luis Guillermo Gil Madrid" userId="72751249-5f9d-41e6-8ae5-e2fc6ecb2fa9" providerId="ADAL" clId="{323F3BCC-454A-4299-A156-06F408DC96A5}" dt="2021-11-23T23:41:37.800" v="91" actId="478"/>
          <ac:spMkLst>
            <pc:docMk/>
            <pc:sldMk cId="440555627" sldId="290"/>
            <ac:spMk id="5" creationId="{30185DAC-BB86-46CB-A1B2-BA9A0091ED74}"/>
          </ac:spMkLst>
        </pc:spChg>
        <pc:spChg chg="del mod">
          <ac:chgData name="Luis Guillermo Gil Madrid" userId="72751249-5f9d-41e6-8ae5-e2fc6ecb2fa9" providerId="ADAL" clId="{323F3BCC-454A-4299-A156-06F408DC96A5}" dt="2021-11-23T23:41:35.744" v="90" actId="478"/>
          <ac:spMkLst>
            <pc:docMk/>
            <pc:sldMk cId="440555627" sldId="290"/>
            <ac:spMk id="6" creationId="{711B3091-9C0A-4F7D-B182-9F23171D13EB}"/>
          </ac:spMkLst>
        </pc:spChg>
        <pc:grpChg chg="del">
          <ac:chgData name="Luis Guillermo Gil Madrid" userId="72751249-5f9d-41e6-8ae5-e2fc6ecb2fa9" providerId="ADAL" clId="{323F3BCC-454A-4299-A156-06F408DC96A5}" dt="2021-11-23T23:41:32.936" v="88" actId="478"/>
          <ac:grpSpMkLst>
            <pc:docMk/>
            <pc:sldMk cId="440555627" sldId="290"/>
            <ac:grpSpMk id="21" creationId="{E31D48FD-7915-4AF0-A363-6C3BFD1855F6}"/>
          </ac:grpSpMkLst>
        </pc:grpChg>
        <pc:picChg chg="del">
          <ac:chgData name="Luis Guillermo Gil Madrid" userId="72751249-5f9d-41e6-8ae5-e2fc6ecb2fa9" providerId="ADAL" clId="{323F3BCC-454A-4299-A156-06F408DC96A5}" dt="2021-11-23T23:41:30.085" v="87" actId="478"/>
          <ac:picMkLst>
            <pc:docMk/>
            <pc:sldMk cId="440555627" sldId="290"/>
            <ac:picMk id="4" creationId="{FF6FB9F8-4766-4D08-88D3-4A330A41731B}"/>
          </ac:picMkLst>
        </pc:picChg>
        <pc:picChg chg="add mod">
          <ac:chgData name="Luis Guillermo Gil Madrid" userId="72751249-5f9d-41e6-8ae5-e2fc6ecb2fa9" providerId="ADAL" clId="{323F3BCC-454A-4299-A156-06F408DC96A5}" dt="2021-11-23T23:41:54.978" v="95" actId="1076"/>
          <ac:picMkLst>
            <pc:docMk/>
            <pc:sldMk cId="440555627" sldId="290"/>
            <ac:picMk id="13" creationId="{F6F0F760-D17B-4DA9-B080-6D15D7293877}"/>
          </ac:picMkLst>
        </pc:picChg>
      </pc:sldChg>
      <pc:sldChg chg="del">
        <pc:chgData name="Luis Guillermo Gil Madrid" userId="72751249-5f9d-41e6-8ae5-e2fc6ecb2fa9" providerId="ADAL" clId="{323F3BCC-454A-4299-A156-06F408DC96A5}" dt="2021-11-23T23:39:05.275" v="69" actId="47"/>
        <pc:sldMkLst>
          <pc:docMk/>
          <pc:sldMk cId="0" sldId="299"/>
        </pc:sldMkLst>
      </pc:sldChg>
      <pc:sldChg chg="add">
        <pc:chgData name="Luis Guillermo Gil Madrid" userId="72751249-5f9d-41e6-8ae5-e2fc6ecb2fa9" providerId="ADAL" clId="{323F3BCC-454A-4299-A156-06F408DC96A5}" dt="2021-11-25T11:34:14.030" v="577"/>
        <pc:sldMkLst>
          <pc:docMk/>
          <pc:sldMk cId="3820351761" sldId="763"/>
        </pc:sldMkLst>
      </pc:sldChg>
      <pc:sldChg chg="modSp mod">
        <pc:chgData name="Luis Guillermo Gil Madrid" userId="72751249-5f9d-41e6-8ae5-e2fc6ecb2fa9" providerId="ADAL" clId="{323F3BCC-454A-4299-A156-06F408DC96A5}" dt="2021-11-25T11:20:30.351" v="560" actId="20577"/>
        <pc:sldMkLst>
          <pc:docMk/>
          <pc:sldMk cId="740929257" sldId="3970"/>
        </pc:sldMkLst>
        <pc:spChg chg="mod">
          <ac:chgData name="Luis Guillermo Gil Madrid" userId="72751249-5f9d-41e6-8ae5-e2fc6ecb2fa9" providerId="ADAL" clId="{323F3BCC-454A-4299-A156-06F408DC96A5}" dt="2021-11-25T11:20:30.351" v="560" actId="20577"/>
          <ac:spMkLst>
            <pc:docMk/>
            <pc:sldMk cId="740929257" sldId="3970"/>
            <ac:spMk id="23" creationId="{0BE42F4A-426F-4E88-A316-467FF15BFE82}"/>
          </ac:spMkLst>
        </pc:spChg>
      </pc:sldChg>
      <pc:sldChg chg="addSp delSp modSp mod">
        <pc:chgData name="Luis Guillermo Gil Madrid" userId="72751249-5f9d-41e6-8ae5-e2fc6ecb2fa9" providerId="ADAL" clId="{323F3BCC-454A-4299-A156-06F408DC96A5}" dt="2021-11-25T11:19:37.024" v="536" actId="20577"/>
        <pc:sldMkLst>
          <pc:docMk/>
          <pc:sldMk cId="3861976755" sldId="3988"/>
        </pc:sldMkLst>
        <pc:spChg chg="mod">
          <ac:chgData name="Luis Guillermo Gil Madrid" userId="72751249-5f9d-41e6-8ae5-e2fc6ecb2fa9" providerId="ADAL" clId="{323F3BCC-454A-4299-A156-06F408DC96A5}" dt="2021-11-25T11:19:37.024" v="536" actId="20577"/>
          <ac:spMkLst>
            <pc:docMk/>
            <pc:sldMk cId="3861976755" sldId="3988"/>
            <ac:spMk id="10" creationId="{C5BA664B-75C5-4E4D-A8A7-8FBCA3CE98B1}"/>
          </ac:spMkLst>
        </pc:spChg>
        <pc:spChg chg="del mod">
          <ac:chgData name="Luis Guillermo Gil Madrid" userId="72751249-5f9d-41e6-8ae5-e2fc6ecb2fa9" providerId="ADAL" clId="{323F3BCC-454A-4299-A156-06F408DC96A5}" dt="2021-11-25T09:06:19.713" v="144" actId="478"/>
          <ac:spMkLst>
            <pc:docMk/>
            <pc:sldMk cId="3861976755" sldId="3988"/>
            <ac:spMk id="12" creationId="{6264E18B-A197-42F7-AADD-A299E4DBBBA7}"/>
          </ac:spMkLst>
        </pc:spChg>
        <pc:spChg chg="del">
          <ac:chgData name="Luis Guillermo Gil Madrid" userId="72751249-5f9d-41e6-8ae5-e2fc6ecb2fa9" providerId="ADAL" clId="{323F3BCC-454A-4299-A156-06F408DC96A5}" dt="2021-11-25T09:06:48.236" v="222" actId="478"/>
          <ac:spMkLst>
            <pc:docMk/>
            <pc:sldMk cId="3861976755" sldId="3988"/>
            <ac:spMk id="17" creationId="{A73DB6AD-79B9-4042-BE3E-ED566DF62886}"/>
          </ac:spMkLst>
        </pc:spChg>
        <pc:spChg chg="add mod">
          <ac:chgData name="Luis Guillermo Gil Madrid" userId="72751249-5f9d-41e6-8ae5-e2fc6ecb2fa9" providerId="ADAL" clId="{323F3BCC-454A-4299-A156-06F408DC96A5}" dt="2021-11-25T09:06:37.570" v="221" actId="1035"/>
          <ac:spMkLst>
            <pc:docMk/>
            <pc:sldMk cId="3861976755" sldId="3988"/>
            <ac:spMk id="21" creationId="{7A7805A6-996B-4BEA-90F9-D9D3CB88DC2D}"/>
          </ac:spMkLst>
        </pc:spChg>
        <pc:spChg chg="mod">
          <ac:chgData name="Luis Guillermo Gil Madrid" userId="72751249-5f9d-41e6-8ae5-e2fc6ecb2fa9" providerId="ADAL" clId="{323F3BCC-454A-4299-A156-06F408DC96A5}" dt="2021-11-25T09:06:59.213" v="228" actId="20577"/>
          <ac:spMkLst>
            <pc:docMk/>
            <pc:sldMk cId="3861976755" sldId="3988"/>
            <ac:spMk id="22" creationId="{367CBF40-07E8-4C3A-B9CE-C9DA15D80A50}"/>
          </ac:spMkLst>
        </pc:spChg>
        <pc:spChg chg="add mod">
          <ac:chgData name="Luis Guillermo Gil Madrid" userId="72751249-5f9d-41e6-8ae5-e2fc6ecb2fa9" providerId="ADAL" clId="{323F3BCC-454A-4299-A156-06F408DC96A5}" dt="2021-11-25T09:06:54.945" v="224" actId="1076"/>
          <ac:spMkLst>
            <pc:docMk/>
            <pc:sldMk cId="3861976755" sldId="3988"/>
            <ac:spMk id="24" creationId="{10CCA1DB-0F63-4DC4-A315-E34BFD2BEA2A}"/>
          </ac:spMkLst>
        </pc:spChg>
      </pc:sldChg>
      <pc:sldChg chg="delSp modSp add mod">
        <pc:chgData name="Luis Guillermo Gil Madrid" userId="72751249-5f9d-41e6-8ae5-e2fc6ecb2fa9" providerId="ADAL" clId="{323F3BCC-454A-4299-A156-06F408DC96A5}" dt="2021-11-25T11:02:38.309" v="402" actId="14100"/>
        <pc:sldMkLst>
          <pc:docMk/>
          <pc:sldMk cId="3866482173" sldId="4014"/>
        </pc:sldMkLst>
        <pc:spChg chg="mod">
          <ac:chgData name="Luis Guillermo Gil Madrid" userId="72751249-5f9d-41e6-8ae5-e2fc6ecb2fa9" providerId="ADAL" clId="{323F3BCC-454A-4299-A156-06F408DC96A5}" dt="2021-11-25T10:57:16.335" v="252" actId="20577"/>
          <ac:spMkLst>
            <pc:docMk/>
            <pc:sldMk cId="3866482173" sldId="4014"/>
            <ac:spMk id="18" creationId="{325F6963-0F6D-42F3-87BB-5FF8A8FF8672}"/>
          </ac:spMkLst>
        </pc:spChg>
        <pc:spChg chg="mod">
          <ac:chgData name="Luis Guillermo Gil Madrid" userId="72751249-5f9d-41e6-8ae5-e2fc6ecb2fa9" providerId="ADAL" clId="{323F3BCC-454A-4299-A156-06F408DC96A5}" dt="2021-11-25T11:02:38.309" v="402" actId="14100"/>
          <ac:spMkLst>
            <pc:docMk/>
            <pc:sldMk cId="3866482173" sldId="4014"/>
            <ac:spMk id="21" creationId="{C42405CE-3166-4AB5-B468-B3CE2D9F2520}"/>
          </ac:spMkLst>
        </pc:spChg>
        <pc:picChg chg="mod">
          <ac:chgData name="Luis Guillermo Gil Madrid" userId="72751249-5f9d-41e6-8ae5-e2fc6ecb2fa9" providerId="ADAL" clId="{323F3BCC-454A-4299-A156-06F408DC96A5}" dt="2021-11-25T10:57:50.102" v="258" actId="1076"/>
          <ac:picMkLst>
            <pc:docMk/>
            <pc:sldMk cId="3866482173" sldId="4014"/>
            <ac:picMk id="3" creationId="{71762BA1-27E7-4633-BCE3-2C37E91F74BE}"/>
          </ac:picMkLst>
        </pc:picChg>
        <pc:picChg chg="del">
          <ac:chgData name="Luis Guillermo Gil Madrid" userId="72751249-5f9d-41e6-8ae5-e2fc6ecb2fa9" providerId="ADAL" clId="{323F3BCC-454A-4299-A156-06F408DC96A5}" dt="2021-11-25T10:56:43.449" v="235" actId="478"/>
          <ac:picMkLst>
            <pc:docMk/>
            <pc:sldMk cId="3866482173" sldId="4014"/>
            <ac:picMk id="6" creationId="{3E0CF630-CFF1-410A-91F6-51F88D1520E3}"/>
          </ac:picMkLst>
        </pc:picChg>
      </pc:sldChg>
      <pc:sldChg chg="modSp mod">
        <pc:chgData name="Luis Guillermo Gil Madrid" userId="72751249-5f9d-41e6-8ae5-e2fc6ecb2fa9" providerId="ADAL" clId="{323F3BCC-454A-4299-A156-06F408DC96A5}" dt="2021-11-25T11:19:47.043" v="542" actId="20577"/>
        <pc:sldMkLst>
          <pc:docMk/>
          <pc:sldMk cId="308383188" sldId="7780"/>
        </pc:sldMkLst>
        <pc:spChg chg="mod">
          <ac:chgData name="Luis Guillermo Gil Madrid" userId="72751249-5f9d-41e6-8ae5-e2fc6ecb2fa9" providerId="ADAL" clId="{323F3BCC-454A-4299-A156-06F408DC96A5}" dt="2021-11-23T23:38:46.304" v="67" actId="20577"/>
          <ac:spMkLst>
            <pc:docMk/>
            <pc:sldMk cId="308383188" sldId="7780"/>
            <ac:spMk id="7" creationId="{8B5EA71C-88C4-442C-A736-5EB8CE40B3D0}"/>
          </ac:spMkLst>
        </pc:spChg>
        <pc:spChg chg="mod">
          <ac:chgData name="Luis Guillermo Gil Madrid" userId="72751249-5f9d-41e6-8ae5-e2fc6ecb2fa9" providerId="ADAL" clId="{323F3BCC-454A-4299-A156-06F408DC96A5}" dt="2021-11-25T11:19:47.043" v="542" actId="20577"/>
          <ac:spMkLst>
            <pc:docMk/>
            <pc:sldMk cId="308383188" sldId="7780"/>
            <ac:spMk id="11" creationId="{00000000-0000-0000-0000-000000000000}"/>
          </ac:spMkLst>
        </pc:spChg>
      </pc:sldChg>
      <pc:sldChg chg="modSp add mod">
        <pc:chgData name="Luis Guillermo Gil Madrid" userId="72751249-5f9d-41e6-8ae5-e2fc6ecb2fa9" providerId="ADAL" clId="{323F3BCC-454A-4299-A156-06F408DC96A5}" dt="2021-11-23T23:42:58.691" v="108" actId="6549"/>
        <pc:sldMkLst>
          <pc:docMk/>
          <pc:sldMk cId="3015423304" sldId="7781"/>
        </pc:sldMkLst>
        <pc:spChg chg="mod">
          <ac:chgData name="Luis Guillermo Gil Madrid" userId="72751249-5f9d-41e6-8ae5-e2fc6ecb2fa9" providerId="ADAL" clId="{323F3BCC-454A-4299-A156-06F408DC96A5}" dt="2021-11-23T23:40:42.043" v="79" actId="20577"/>
          <ac:spMkLst>
            <pc:docMk/>
            <pc:sldMk cId="3015423304" sldId="7781"/>
            <ac:spMk id="7" creationId="{8B5EA71C-88C4-442C-A736-5EB8CE40B3D0}"/>
          </ac:spMkLst>
        </pc:spChg>
        <pc:spChg chg="mod">
          <ac:chgData name="Luis Guillermo Gil Madrid" userId="72751249-5f9d-41e6-8ae5-e2fc6ecb2fa9" providerId="ADAL" clId="{323F3BCC-454A-4299-A156-06F408DC96A5}" dt="2021-11-23T23:42:58.691" v="108" actId="6549"/>
          <ac:spMkLst>
            <pc:docMk/>
            <pc:sldMk cId="3015423304" sldId="7781"/>
            <ac:spMk id="11" creationId="{00000000-0000-0000-0000-000000000000}"/>
          </ac:spMkLst>
        </pc:spChg>
      </pc:sldChg>
      <pc:sldChg chg="del">
        <pc:chgData name="Luis Guillermo Gil Madrid" userId="72751249-5f9d-41e6-8ae5-e2fc6ecb2fa9" providerId="ADAL" clId="{323F3BCC-454A-4299-A156-06F408DC96A5}" dt="2021-11-23T23:29:35.929" v="0" actId="47"/>
        <pc:sldMkLst>
          <pc:docMk/>
          <pc:sldMk cId="2255020188" sldId="7783"/>
        </pc:sldMkLst>
      </pc:sldChg>
      <pc:sldChg chg="modSp mod ord">
        <pc:chgData name="Luis Guillermo Gil Madrid" userId="72751249-5f9d-41e6-8ae5-e2fc6ecb2fa9" providerId="ADAL" clId="{323F3BCC-454A-4299-A156-06F408DC96A5}" dt="2021-11-25T11:18:48.020" v="514" actId="20577"/>
        <pc:sldMkLst>
          <pc:docMk/>
          <pc:sldMk cId="396127368" sldId="7784"/>
        </pc:sldMkLst>
        <pc:spChg chg="mod">
          <ac:chgData name="Luis Guillermo Gil Madrid" userId="72751249-5f9d-41e6-8ae5-e2fc6ecb2fa9" providerId="ADAL" clId="{323F3BCC-454A-4299-A156-06F408DC96A5}" dt="2021-11-23T23:32:57.273" v="28" actId="20577"/>
          <ac:spMkLst>
            <pc:docMk/>
            <pc:sldMk cId="396127368" sldId="7784"/>
            <ac:spMk id="7" creationId="{8B5EA71C-88C4-442C-A736-5EB8CE40B3D0}"/>
          </ac:spMkLst>
        </pc:spChg>
        <pc:spChg chg="mod">
          <ac:chgData name="Luis Guillermo Gil Madrid" userId="72751249-5f9d-41e6-8ae5-e2fc6ecb2fa9" providerId="ADAL" clId="{323F3BCC-454A-4299-A156-06F408DC96A5}" dt="2021-11-25T11:18:48.020" v="514" actId="20577"/>
          <ac:spMkLst>
            <pc:docMk/>
            <pc:sldMk cId="396127368" sldId="7784"/>
            <ac:spMk id="11" creationId="{00000000-0000-0000-0000-000000000000}"/>
          </ac:spMkLst>
        </pc:spChg>
      </pc:sldChg>
      <pc:sldChg chg="modSp mod">
        <pc:chgData name="Luis Guillermo Gil Madrid" userId="72751249-5f9d-41e6-8ae5-e2fc6ecb2fa9" providerId="ADAL" clId="{323F3BCC-454A-4299-A156-06F408DC96A5}" dt="2021-11-23T23:43:15.022" v="111" actId="20577"/>
        <pc:sldMkLst>
          <pc:docMk/>
          <pc:sldMk cId="2617903181" sldId="7794"/>
        </pc:sldMkLst>
        <pc:spChg chg="mod">
          <ac:chgData name="Luis Guillermo Gil Madrid" userId="72751249-5f9d-41e6-8ae5-e2fc6ecb2fa9" providerId="ADAL" clId="{323F3BCC-454A-4299-A156-06F408DC96A5}" dt="2021-11-23T23:43:15.022" v="111" actId="20577"/>
          <ac:spMkLst>
            <pc:docMk/>
            <pc:sldMk cId="2617903181" sldId="7794"/>
            <ac:spMk id="7" creationId="{8B5EA71C-88C4-442C-A736-5EB8CE40B3D0}"/>
          </ac:spMkLst>
        </pc:spChg>
      </pc:sldChg>
      <pc:sldChg chg="ord">
        <pc:chgData name="Luis Guillermo Gil Madrid" userId="72751249-5f9d-41e6-8ae5-e2fc6ecb2fa9" providerId="ADAL" clId="{323F3BCC-454A-4299-A156-06F408DC96A5}" dt="2021-11-23T23:32:45.172" v="26"/>
        <pc:sldMkLst>
          <pc:docMk/>
          <pc:sldMk cId="1429873963" sldId="7798"/>
        </pc:sldMkLst>
      </pc:sldChg>
      <pc:sldChg chg="add del">
        <pc:chgData name="Luis Guillermo Gil Madrid" userId="72751249-5f9d-41e6-8ae5-e2fc6ecb2fa9" providerId="ADAL" clId="{323F3BCC-454A-4299-A156-06F408DC96A5}" dt="2021-11-23T23:29:58.916" v="4" actId="47"/>
        <pc:sldMkLst>
          <pc:docMk/>
          <pc:sldMk cId="3520471123" sldId="7802"/>
        </pc:sldMkLst>
      </pc:sldChg>
      <pc:sldChg chg="addSp delSp modSp add mod">
        <pc:chgData name="Luis Guillermo Gil Madrid" userId="72751249-5f9d-41e6-8ae5-e2fc6ecb2fa9" providerId="ADAL" clId="{323F3BCC-454A-4299-A156-06F408DC96A5}" dt="2021-11-23T23:32:11.199" v="24" actId="20577"/>
        <pc:sldMkLst>
          <pc:docMk/>
          <pc:sldMk cId="3011968595" sldId="7804"/>
        </pc:sldMkLst>
        <pc:spChg chg="del mod">
          <ac:chgData name="Luis Guillermo Gil Madrid" userId="72751249-5f9d-41e6-8ae5-e2fc6ecb2fa9" providerId="ADAL" clId="{323F3BCC-454A-4299-A156-06F408DC96A5}" dt="2021-11-23T23:30:41.267" v="8"/>
          <ac:spMkLst>
            <pc:docMk/>
            <pc:sldMk cId="3011968595" sldId="7804"/>
            <ac:spMk id="4" creationId="{288CF8BE-AF43-4CCA-8078-4D8A76EA1255}"/>
          </ac:spMkLst>
        </pc:spChg>
        <pc:spChg chg="mod">
          <ac:chgData name="Luis Guillermo Gil Madrid" userId="72751249-5f9d-41e6-8ae5-e2fc6ecb2fa9" providerId="ADAL" clId="{323F3BCC-454A-4299-A156-06F408DC96A5}" dt="2021-11-23T23:32:11.199" v="24" actId="20577"/>
          <ac:spMkLst>
            <pc:docMk/>
            <pc:sldMk cId="3011968595" sldId="7804"/>
            <ac:spMk id="6" creationId="{6305FFA2-7ED7-4A50-B430-0D30DBCEBF2D}"/>
          </ac:spMkLst>
        </pc:spChg>
        <pc:graphicFrameChg chg="add del mod">
          <ac:chgData name="Luis Guillermo Gil Madrid" userId="72751249-5f9d-41e6-8ae5-e2fc6ecb2fa9" providerId="ADAL" clId="{323F3BCC-454A-4299-A156-06F408DC96A5}" dt="2021-11-23T23:30:44.669" v="10"/>
          <ac:graphicFrameMkLst>
            <pc:docMk/>
            <pc:sldMk cId="3011968595" sldId="7804"/>
            <ac:graphicFrameMk id="2" creationId="{8AA235A9-4B21-4542-A454-E1CC3A57986E}"/>
          </ac:graphicFrameMkLst>
        </pc:graphicFrameChg>
        <pc:picChg chg="add mod">
          <ac:chgData name="Luis Guillermo Gil Madrid" userId="72751249-5f9d-41e6-8ae5-e2fc6ecb2fa9" providerId="ADAL" clId="{323F3BCC-454A-4299-A156-06F408DC96A5}" dt="2021-11-23T23:31:07.265" v="14" actId="1076"/>
          <ac:picMkLst>
            <pc:docMk/>
            <pc:sldMk cId="3011968595" sldId="7804"/>
            <ac:picMk id="3" creationId="{51B425AB-1709-4B1F-AEA4-16DBBB60118E}"/>
          </ac:picMkLst>
        </pc:picChg>
        <pc:picChg chg="del">
          <ac:chgData name="Luis Guillermo Gil Madrid" userId="72751249-5f9d-41e6-8ae5-e2fc6ecb2fa9" providerId="ADAL" clId="{323F3BCC-454A-4299-A156-06F408DC96A5}" dt="2021-11-23T23:30:41.259" v="6" actId="478"/>
          <ac:picMkLst>
            <pc:docMk/>
            <pc:sldMk cId="3011968595" sldId="7804"/>
            <ac:picMk id="8" creationId="{42D84510-0CE0-41EE-87BB-625E9B686A31}"/>
          </ac:picMkLst>
        </pc:picChg>
      </pc:sldChg>
      <pc:sldChg chg="del">
        <pc:chgData name="Luis Guillermo Gil Madrid" userId="72751249-5f9d-41e6-8ae5-e2fc6ecb2fa9" providerId="ADAL" clId="{323F3BCC-454A-4299-A156-06F408DC96A5}" dt="2021-11-23T23:39:03.817" v="68" actId="47"/>
        <pc:sldMkLst>
          <pc:docMk/>
          <pc:sldMk cId="3702782913" sldId="7807"/>
        </pc:sldMkLst>
      </pc:sldChg>
      <pc:sldChg chg="modSp add mod">
        <pc:chgData name="Luis Guillermo Gil Madrid" userId="72751249-5f9d-41e6-8ae5-e2fc6ecb2fa9" providerId="ADAL" clId="{323F3BCC-454A-4299-A156-06F408DC96A5}" dt="2021-11-25T11:18:34.812" v="513" actId="20577"/>
        <pc:sldMkLst>
          <pc:docMk/>
          <pc:sldMk cId="1758111414" sldId="7808"/>
        </pc:sldMkLst>
        <pc:spChg chg="mod">
          <ac:chgData name="Luis Guillermo Gil Madrid" userId="72751249-5f9d-41e6-8ae5-e2fc6ecb2fa9" providerId="ADAL" clId="{323F3BCC-454A-4299-A156-06F408DC96A5}" dt="2021-11-23T23:33:46.363" v="33" actId="20577"/>
          <ac:spMkLst>
            <pc:docMk/>
            <pc:sldMk cId="1758111414" sldId="7808"/>
            <ac:spMk id="7" creationId="{8B5EA71C-88C4-442C-A736-5EB8CE40B3D0}"/>
          </ac:spMkLst>
        </pc:spChg>
        <pc:spChg chg="mod">
          <ac:chgData name="Luis Guillermo Gil Madrid" userId="72751249-5f9d-41e6-8ae5-e2fc6ecb2fa9" providerId="ADAL" clId="{323F3BCC-454A-4299-A156-06F408DC96A5}" dt="2021-11-25T11:18:34.812" v="513" actId="20577"/>
          <ac:spMkLst>
            <pc:docMk/>
            <pc:sldMk cId="1758111414" sldId="7808"/>
            <ac:spMk id="11" creationId="{00000000-0000-0000-0000-000000000000}"/>
          </ac:spMkLst>
        </pc:spChg>
      </pc:sldChg>
      <pc:sldChg chg="del">
        <pc:chgData name="Luis Guillermo Gil Madrid" userId="72751249-5f9d-41e6-8ae5-e2fc6ecb2fa9" providerId="ADAL" clId="{323F3BCC-454A-4299-A156-06F408DC96A5}" dt="2021-11-23T23:39:07.333" v="70" actId="47"/>
        <pc:sldMkLst>
          <pc:docMk/>
          <pc:sldMk cId="2969008451" sldId="7812"/>
        </pc:sldMkLst>
      </pc:sldChg>
      <pc:sldChg chg="del">
        <pc:chgData name="Luis Guillermo Gil Madrid" userId="72751249-5f9d-41e6-8ae5-e2fc6ecb2fa9" providerId="ADAL" clId="{323F3BCC-454A-4299-A156-06F408DC96A5}" dt="2021-11-23T23:39:08.404" v="71" actId="47"/>
        <pc:sldMkLst>
          <pc:docMk/>
          <pc:sldMk cId="58669527" sldId="7813"/>
        </pc:sldMkLst>
      </pc:sldChg>
      <pc:sldChg chg="modSp add mod">
        <pc:chgData name="Luis Guillermo Gil Madrid" userId="72751249-5f9d-41e6-8ae5-e2fc6ecb2fa9" providerId="ADAL" clId="{323F3BCC-454A-4299-A156-06F408DC96A5}" dt="2021-11-25T11:18:57.222" v="515" actId="20577"/>
        <pc:sldMkLst>
          <pc:docMk/>
          <pc:sldMk cId="529322557" sldId="7814"/>
        </pc:sldMkLst>
        <pc:spChg chg="mod">
          <ac:chgData name="Luis Guillermo Gil Madrid" userId="72751249-5f9d-41e6-8ae5-e2fc6ecb2fa9" providerId="ADAL" clId="{323F3BCC-454A-4299-A156-06F408DC96A5}" dt="2021-11-23T23:38:40.364" v="65" actId="20577"/>
          <ac:spMkLst>
            <pc:docMk/>
            <pc:sldMk cId="529322557" sldId="7814"/>
            <ac:spMk id="7" creationId="{8B5EA71C-88C4-442C-A736-5EB8CE40B3D0}"/>
          </ac:spMkLst>
        </pc:spChg>
        <pc:spChg chg="mod">
          <ac:chgData name="Luis Guillermo Gil Madrid" userId="72751249-5f9d-41e6-8ae5-e2fc6ecb2fa9" providerId="ADAL" clId="{323F3BCC-454A-4299-A156-06F408DC96A5}" dt="2021-11-25T11:18:57.222" v="515" actId="20577"/>
          <ac:spMkLst>
            <pc:docMk/>
            <pc:sldMk cId="529322557" sldId="7814"/>
            <ac:spMk id="11" creationId="{00000000-0000-0000-0000-000000000000}"/>
          </ac:spMkLst>
        </pc:spChg>
      </pc:sldChg>
      <pc:sldChg chg="add">
        <pc:chgData name="Luis Guillermo Gil Madrid" userId="72751249-5f9d-41e6-8ae5-e2fc6ecb2fa9" providerId="ADAL" clId="{323F3BCC-454A-4299-A156-06F408DC96A5}" dt="2021-11-23T23:33:32.789" v="29"/>
        <pc:sldMkLst>
          <pc:docMk/>
          <pc:sldMk cId="0" sldId="7815"/>
        </pc:sldMkLst>
      </pc:sldChg>
      <pc:sldChg chg="addSp delSp modSp add mod">
        <pc:chgData name="Luis Guillermo Gil Madrid" userId="72751249-5f9d-41e6-8ae5-e2fc6ecb2fa9" providerId="ADAL" clId="{323F3BCC-454A-4299-A156-06F408DC96A5}" dt="2021-11-23T23:38:13.436" v="63" actId="14100"/>
        <pc:sldMkLst>
          <pc:docMk/>
          <pc:sldMk cId="2220803276" sldId="7816"/>
        </pc:sldMkLst>
        <pc:graphicFrameChg chg="add del mod">
          <ac:chgData name="Luis Guillermo Gil Madrid" userId="72751249-5f9d-41e6-8ae5-e2fc6ecb2fa9" providerId="ADAL" clId="{323F3BCC-454A-4299-A156-06F408DC96A5}" dt="2021-11-23T23:38:02.203" v="58"/>
          <ac:graphicFrameMkLst>
            <pc:docMk/>
            <pc:sldMk cId="2220803276" sldId="7816"/>
            <ac:graphicFrameMk id="3" creationId="{687550B9-337C-48C8-BD45-126BDFE45D84}"/>
          </ac:graphicFrameMkLst>
        </pc:graphicFrameChg>
        <pc:picChg chg="add del">
          <ac:chgData name="Luis Guillermo Gil Madrid" userId="72751249-5f9d-41e6-8ae5-e2fc6ecb2fa9" providerId="ADAL" clId="{323F3BCC-454A-4299-A156-06F408DC96A5}" dt="2021-11-23T23:37:48.880" v="56"/>
          <ac:picMkLst>
            <pc:docMk/>
            <pc:sldMk cId="2220803276" sldId="7816"/>
            <ac:picMk id="2" creationId="{111A2C7E-08C9-4A65-B380-DDBE956DCF3F}"/>
          </ac:picMkLst>
        </pc:picChg>
        <pc:picChg chg="add mod">
          <ac:chgData name="Luis Guillermo Gil Madrid" userId="72751249-5f9d-41e6-8ae5-e2fc6ecb2fa9" providerId="ADAL" clId="{323F3BCC-454A-4299-A156-06F408DC96A5}" dt="2021-11-23T23:38:13.436" v="63" actId="14100"/>
          <ac:picMkLst>
            <pc:docMk/>
            <pc:sldMk cId="2220803276" sldId="7816"/>
            <ac:picMk id="4" creationId="{43132EAB-2256-4AAE-81FB-E6F8DA655B40}"/>
          </ac:picMkLst>
        </pc:picChg>
        <pc:picChg chg="del">
          <ac:chgData name="Luis Guillermo Gil Madrid" userId="72751249-5f9d-41e6-8ae5-e2fc6ecb2fa9" providerId="ADAL" clId="{323F3BCC-454A-4299-A156-06F408DC96A5}" dt="2021-11-23T23:34:19.333" v="37" actId="478"/>
          <ac:picMkLst>
            <pc:docMk/>
            <pc:sldMk cId="2220803276" sldId="7816"/>
            <ac:picMk id="13" creationId="{3354EBF7-96A3-4B52-9CED-8412EB619AF1}"/>
          </ac:picMkLst>
        </pc:picChg>
      </pc:sldChg>
      <pc:sldChg chg="addSp delSp modSp add mod">
        <pc:chgData name="Luis Guillermo Gil Madrid" userId="72751249-5f9d-41e6-8ae5-e2fc6ecb2fa9" providerId="ADAL" clId="{323F3BCC-454A-4299-A156-06F408DC96A5}" dt="2021-11-23T23:36:46.425" v="54" actId="1076"/>
        <pc:sldMkLst>
          <pc:docMk/>
          <pc:sldMk cId="1745498613" sldId="7817"/>
        </pc:sldMkLst>
        <pc:spChg chg="add del">
          <ac:chgData name="Luis Guillermo Gil Madrid" userId="72751249-5f9d-41e6-8ae5-e2fc6ecb2fa9" providerId="ADAL" clId="{323F3BCC-454A-4299-A156-06F408DC96A5}" dt="2021-11-23T23:36:08.788" v="47" actId="22"/>
          <ac:spMkLst>
            <pc:docMk/>
            <pc:sldMk cId="1745498613" sldId="7817"/>
            <ac:spMk id="6" creationId="{29EEB9BA-60F5-4432-839B-DB275210B761}"/>
          </ac:spMkLst>
        </pc:spChg>
        <pc:spChg chg="add del">
          <ac:chgData name="Luis Guillermo Gil Madrid" userId="72751249-5f9d-41e6-8ae5-e2fc6ecb2fa9" providerId="ADAL" clId="{323F3BCC-454A-4299-A156-06F408DC96A5}" dt="2021-11-23T23:36:38.136" v="52" actId="22"/>
          <ac:spMkLst>
            <pc:docMk/>
            <pc:sldMk cId="1745498613" sldId="7817"/>
            <ac:spMk id="8" creationId="{2EC1D015-34F6-4657-B083-B2541ED50C0A}"/>
          </ac:spMkLst>
        </pc:spChg>
        <pc:picChg chg="add del">
          <ac:chgData name="Luis Guillermo Gil Madrid" userId="72751249-5f9d-41e6-8ae5-e2fc6ecb2fa9" providerId="ADAL" clId="{323F3BCC-454A-4299-A156-06F408DC96A5}" dt="2021-11-23T23:36:05.296" v="44" actId="478"/>
          <ac:picMkLst>
            <pc:docMk/>
            <pc:sldMk cId="1745498613" sldId="7817"/>
            <ac:picMk id="2" creationId="{BB5B7D35-A12F-4A01-8B65-A485866AF4B8}"/>
          </ac:picMkLst>
        </pc:picChg>
        <pc:picChg chg="add del">
          <ac:chgData name="Luis Guillermo Gil Madrid" userId="72751249-5f9d-41e6-8ae5-e2fc6ecb2fa9" providerId="ADAL" clId="{323F3BCC-454A-4299-A156-06F408DC96A5}" dt="2021-11-23T23:36:14.772" v="49"/>
          <ac:picMkLst>
            <pc:docMk/>
            <pc:sldMk cId="1745498613" sldId="7817"/>
            <ac:picMk id="4" creationId="{2049CC99-331B-48A7-B05F-DC821C2DDC66}"/>
          </ac:picMkLst>
        </pc:picChg>
        <pc:picChg chg="add mod">
          <ac:chgData name="Luis Guillermo Gil Madrid" userId="72751249-5f9d-41e6-8ae5-e2fc6ecb2fa9" providerId="ADAL" clId="{323F3BCC-454A-4299-A156-06F408DC96A5}" dt="2021-11-23T23:36:46.425" v="54" actId="1076"/>
          <ac:picMkLst>
            <pc:docMk/>
            <pc:sldMk cId="1745498613" sldId="7817"/>
            <ac:picMk id="9" creationId="{65A6B20E-D15A-4D35-9CC9-BAB2D7D03036}"/>
          </ac:picMkLst>
        </pc:picChg>
      </pc:sldChg>
      <pc:sldChg chg="addSp delSp modSp add del mod ord modCm">
        <pc:chgData name="Luis Guillermo Gil Madrid" userId="72751249-5f9d-41e6-8ae5-e2fc6ecb2fa9" providerId="ADAL" clId="{323F3BCC-454A-4299-A156-06F408DC96A5}" dt="2021-11-25T10:56:38.838" v="233" actId="47"/>
        <pc:sldMkLst>
          <pc:docMk/>
          <pc:sldMk cId="4242740946" sldId="7818"/>
        </pc:sldMkLst>
        <pc:spChg chg="del">
          <ac:chgData name="Luis Guillermo Gil Madrid" userId="72751249-5f9d-41e6-8ae5-e2fc6ecb2fa9" providerId="ADAL" clId="{323F3BCC-454A-4299-A156-06F408DC96A5}" dt="2021-11-23T23:42:09.612" v="100" actId="478"/>
          <ac:spMkLst>
            <pc:docMk/>
            <pc:sldMk cId="4242740946" sldId="7818"/>
            <ac:spMk id="2" creationId="{C6220317-A2C5-4403-9869-DB61D1DCCE55}"/>
          </ac:spMkLst>
        </pc:spChg>
        <pc:spChg chg="add del mod">
          <ac:chgData name="Luis Guillermo Gil Madrid" userId="72751249-5f9d-41e6-8ae5-e2fc6ecb2fa9" providerId="ADAL" clId="{323F3BCC-454A-4299-A156-06F408DC96A5}" dt="2021-11-23T23:42:29.351" v="105" actId="478"/>
          <ac:spMkLst>
            <pc:docMk/>
            <pc:sldMk cId="4242740946" sldId="7818"/>
            <ac:spMk id="5" creationId="{C8C11698-0833-41A7-85BD-05A7CC2CD53E}"/>
          </ac:spMkLst>
        </pc:spChg>
        <pc:spChg chg="del">
          <ac:chgData name="Luis Guillermo Gil Madrid" userId="72751249-5f9d-41e6-8ae5-e2fc6ecb2fa9" providerId="ADAL" clId="{323F3BCC-454A-4299-A156-06F408DC96A5}" dt="2021-11-23T23:42:13.844" v="102" actId="478"/>
          <ac:spMkLst>
            <pc:docMk/>
            <pc:sldMk cId="4242740946" sldId="7818"/>
            <ac:spMk id="6" creationId="{711B3091-9C0A-4F7D-B182-9F23171D13EB}"/>
          </ac:spMkLst>
        </pc:spChg>
        <pc:grpChg chg="del">
          <ac:chgData name="Luis Guillermo Gil Madrid" userId="72751249-5f9d-41e6-8ae5-e2fc6ecb2fa9" providerId="ADAL" clId="{323F3BCC-454A-4299-A156-06F408DC96A5}" dt="2021-11-23T23:42:07.114" v="99" actId="478"/>
          <ac:grpSpMkLst>
            <pc:docMk/>
            <pc:sldMk cId="4242740946" sldId="7818"/>
            <ac:grpSpMk id="21" creationId="{E31D48FD-7915-4AF0-A363-6C3BFD1855F6}"/>
          </ac:grpSpMkLst>
        </pc:grpChg>
        <pc:picChg chg="add del mod">
          <ac:chgData name="Luis Guillermo Gil Madrid" userId="72751249-5f9d-41e6-8ae5-e2fc6ecb2fa9" providerId="ADAL" clId="{323F3BCC-454A-4299-A156-06F408DC96A5}" dt="2021-11-25T10:56:33.187" v="230" actId="478"/>
          <ac:picMkLst>
            <pc:docMk/>
            <pc:sldMk cId="4242740946" sldId="7818"/>
            <ac:picMk id="4" creationId="{FF6FB9F8-4766-4D08-88D3-4A330A41731B}"/>
          </ac:picMkLst>
        </pc:picChg>
      </pc:sldChg>
      <pc:sldChg chg="modSp mod">
        <pc:chgData name="Luis Guillermo Gil Madrid" userId="72751249-5f9d-41e6-8ae5-e2fc6ecb2fa9" providerId="ADAL" clId="{323F3BCC-454A-4299-A156-06F408DC96A5}" dt="2021-11-25T11:20:45.166" v="561" actId="20577"/>
        <pc:sldMkLst>
          <pc:docMk/>
          <pc:sldMk cId="1092032416" sldId="7819"/>
        </pc:sldMkLst>
        <pc:spChg chg="mod">
          <ac:chgData name="Luis Guillermo Gil Madrid" userId="72751249-5f9d-41e6-8ae5-e2fc6ecb2fa9" providerId="ADAL" clId="{323F3BCC-454A-4299-A156-06F408DC96A5}" dt="2021-11-25T11:20:45.166" v="561" actId="20577"/>
          <ac:spMkLst>
            <pc:docMk/>
            <pc:sldMk cId="1092032416" sldId="7819"/>
            <ac:spMk id="11" creationId="{00000000-0000-0000-0000-000000000000}"/>
          </ac:spMkLst>
        </pc:spChg>
      </pc:sldChg>
      <pc:sldChg chg="modSp mod">
        <pc:chgData name="Luis Guillermo Gil Madrid" userId="72751249-5f9d-41e6-8ae5-e2fc6ecb2fa9" providerId="ADAL" clId="{323F3BCC-454A-4299-A156-06F408DC96A5}" dt="2021-11-25T11:21:07.694" v="565" actId="122"/>
        <pc:sldMkLst>
          <pc:docMk/>
          <pc:sldMk cId="299135740" sldId="7820"/>
        </pc:sldMkLst>
        <pc:spChg chg="mod">
          <ac:chgData name="Luis Guillermo Gil Madrid" userId="72751249-5f9d-41e6-8ae5-e2fc6ecb2fa9" providerId="ADAL" clId="{323F3BCC-454A-4299-A156-06F408DC96A5}" dt="2021-11-25T11:05:43.507" v="426" actId="6549"/>
          <ac:spMkLst>
            <pc:docMk/>
            <pc:sldMk cId="299135740" sldId="7820"/>
            <ac:spMk id="5" creationId="{5CD7BF06-B3E8-41C8-A752-E5E368146659}"/>
          </ac:spMkLst>
        </pc:spChg>
        <pc:spChg chg="mod">
          <ac:chgData name="Luis Guillermo Gil Madrid" userId="72751249-5f9d-41e6-8ae5-e2fc6ecb2fa9" providerId="ADAL" clId="{323F3BCC-454A-4299-A156-06F408DC96A5}" dt="2021-11-25T11:21:07.694" v="565" actId="122"/>
          <ac:spMkLst>
            <pc:docMk/>
            <pc:sldMk cId="299135740" sldId="7820"/>
            <ac:spMk id="6" creationId="{9AD7E772-39E8-4A86-92A1-52455A8E8D2D}"/>
          </ac:spMkLst>
        </pc:spChg>
      </pc:sldChg>
      <pc:sldChg chg="modSp mod">
        <pc:chgData name="Luis Guillermo Gil Madrid" userId="72751249-5f9d-41e6-8ae5-e2fc6ecb2fa9" providerId="ADAL" clId="{323F3BCC-454A-4299-A156-06F408DC96A5}" dt="2021-11-25T11:21:14.526" v="567" actId="20577"/>
        <pc:sldMkLst>
          <pc:docMk/>
          <pc:sldMk cId="30500104" sldId="7821"/>
        </pc:sldMkLst>
        <pc:spChg chg="mod">
          <ac:chgData name="Luis Guillermo Gil Madrid" userId="72751249-5f9d-41e6-8ae5-e2fc6ecb2fa9" providerId="ADAL" clId="{323F3BCC-454A-4299-A156-06F408DC96A5}" dt="2021-11-25T11:21:14.526" v="567" actId="20577"/>
          <ac:spMkLst>
            <pc:docMk/>
            <pc:sldMk cId="30500104" sldId="7821"/>
            <ac:spMk id="2" creationId="{33AD1524-AAE8-4BC9-A4A1-C9F0758572F7}"/>
          </ac:spMkLst>
        </pc:spChg>
        <pc:spChg chg="mod">
          <ac:chgData name="Luis Guillermo Gil Madrid" userId="72751249-5f9d-41e6-8ae5-e2fc6ecb2fa9" providerId="ADAL" clId="{323F3BCC-454A-4299-A156-06F408DC96A5}" dt="2021-11-25T11:06:04.630" v="427" actId="113"/>
          <ac:spMkLst>
            <pc:docMk/>
            <pc:sldMk cId="30500104" sldId="7821"/>
            <ac:spMk id="4" creationId="{F0EAFD6D-FB67-496F-BCED-622BA0E341EA}"/>
          </ac:spMkLst>
        </pc:spChg>
      </pc:sldChg>
      <pc:sldChg chg="modSp mod">
        <pc:chgData name="Luis Guillermo Gil Madrid" userId="72751249-5f9d-41e6-8ae5-e2fc6ecb2fa9" providerId="ADAL" clId="{323F3BCC-454A-4299-A156-06F408DC96A5}" dt="2021-11-25T11:21:19.574" v="568" actId="20577"/>
        <pc:sldMkLst>
          <pc:docMk/>
          <pc:sldMk cId="1385371797" sldId="7822"/>
        </pc:sldMkLst>
        <pc:spChg chg="mod">
          <ac:chgData name="Luis Guillermo Gil Madrid" userId="72751249-5f9d-41e6-8ae5-e2fc6ecb2fa9" providerId="ADAL" clId="{323F3BCC-454A-4299-A156-06F408DC96A5}" dt="2021-11-25T11:21:19.574" v="568" actId="20577"/>
          <ac:spMkLst>
            <pc:docMk/>
            <pc:sldMk cId="1385371797" sldId="7822"/>
            <ac:spMk id="4" creationId="{AA276BF8-3A6B-41D9-8D11-303FDFB558BC}"/>
          </ac:spMkLst>
        </pc:spChg>
        <pc:picChg chg="mod">
          <ac:chgData name="Luis Guillermo Gil Madrid" userId="72751249-5f9d-41e6-8ae5-e2fc6ecb2fa9" providerId="ADAL" clId="{323F3BCC-454A-4299-A156-06F408DC96A5}" dt="2021-11-25T11:06:56.378" v="430" actId="1076"/>
          <ac:picMkLst>
            <pc:docMk/>
            <pc:sldMk cId="1385371797" sldId="7822"/>
            <ac:picMk id="25" creationId="{640A1AA8-C51D-4E83-BD59-031A6E4D5AB1}"/>
          </ac:picMkLst>
        </pc:picChg>
        <pc:picChg chg="mod">
          <ac:chgData name="Luis Guillermo Gil Madrid" userId="72751249-5f9d-41e6-8ae5-e2fc6ecb2fa9" providerId="ADAL" clId="{323F3BCC-454A-4299-A156-06F408DC96A5}" dt="2021-11-25T11:06:59.378" v="431" actId="1076"/>
          <ac:picMkLst>
            <pc:docMk/>
            <pc:sldMk cId="1385371797" sldId="7822"/>
            <ac:picMk id="1026" creationId="{2CB533CF-20D2-489C-9265-C911A4AB54C6}"/>
          </ac:picMkLst>
        </pc:picChg>
        <pc:picChg chg="mod">
          <ac:chgData name="Luis Guillermo Gil Madrid" userId="72751249-5f9d-41e6-8ae5-e2fc6ecb2fa9" providerId="ADAL" clId="{323F3BCC-454A-4299-A156-06F408DC96A5}" dt="2021-11-25T11:06:48.917" v="428" actId="1076"/>
          <ac:picMkLst>
            <pc:docMk/>
            <pc:sldMk cId="1385371797" sldId="7822"/>
            <ac:picMk id="1030" creationId="{37BDAE4A-261D-41B1-89AE-19C7C17412E7}"/>
          </ac:picMkLst>
        </pc:picChg>
        <pc:picChg chg="mod">
          <ac:chgData name="Luis Guillermo Gil Madrid" userId="72751249-5f9d-41e6-8ae5-e2fc6ecb2fa9" providerId="ADAL" clId="{323F3BCC-454A-4299-A156-06F408DC96A5}" dt="2021-11-25T11:06:51.277" v="429" actId="1076"/>
          <ac:picMkLst>
            <pc:docMk/>
            <pc:sldMk cId="1385371797" sldId="7822"/>
            <ac:picMk id="1032" creationId="{2B2B928E-F1AF-4A0C-9B14-2585F18B7321}"/>
          </ac:picMkLst>
        </pc:picChg>
      </pc:sldChg>
      <pc:sldChg chg="modSp mod">
        <pc:chgData name="Luis Guillermo Gil Madrid" userId="72751249-5f9d-41e6-8ae5-e2fc6ecb2fa9" providerId="ADAL" clId="{323F3BCC-454A-4299-A156-06F408DC96A5}" dt="2021-11-25T11:21:37.367" v="572" actId="20577"/>
        <pc:sldMkLst>
          <pc:docMk/>
          <pc:sldMk cId="1867374308" sldId="7823"/>
        </pc:sldMkLst>
        <pc:spChg chg="mod">
          <ac:chgData name="Luis Guillermo Gil Madrid" userId="72751249-5f9d-41e6-8ae5-e2fc6ecb2fa9" providerId="ADAL" clId="{323F3BCC-454A-4299-A156-06F408DC96A5}" dt="2021-11-25T11:21:37.367" v="572" actId="20577"/>
          <ac:spMkLst>
            <pc:docMk/>
            <pc:sldMk cId="1867374308" sldId="7823"/>
            <ac:spMk id="2" creationId="{33AD1524-AAE8-4BC9-A4A1-C9F0758572F7}"/>
          </ac:spMkLst>
        </pc:spChg>
        <pc:spChg chg="mod">
          <ac:chgData name="Luis Guillermo Gil Madrid" userId="72751249-5f9d-41e6-8ae5-e2fc6ecb2fa9" providerId="ADAL" clId="{323F3BCC-454A-4299-A156-06F408DC96A5}" dt="2021-11-25T11:12:20.431" v="460" actId="13926"/>
          <ac:spMkLst>
            <pc:docMk/>
            <pc:sldMk cId="1867374308" sldId="7823"/>
            <ac:spMk id="5" creationId="{23A129DF-3463-4FA3-B2DD-491AD3EEC95F}"/>
          </ac:spMkLst>
        </pc:spChg>
      </pc:sldChg>
      <pc:sldChg chg="modSp mod">
        <pc:chgData name="Luis Guillermo Gil Madrid" userId="72751249-5f9d-41e6-8ae5-e2fc6ecb2fa9" providerId="ADAL" clId="{323F3BCC-454A-4299-A156-06F408DC96A5}" dt="2021-11-25T11:21:47.641" v="574" actId="20577"/>
        <pc:sldMkLst>
          <pc:docMk/>
          <pc:sldMk cId="4217455426" sldId="7824"/>
        </pc:sldMkLst>
        <pc:spChg chg="mod">
          <ac:chgData name="Luis Guillermo Gil Madrid" userId="72751249-5f9d-41e6-8ae5-e2fc6ecb2fa9" providerId="ADAL" clId="{323F3BCC-454A-4299-A156-06F408DC96A5}" dt="2021-11-25T11:21:47.641" v="574" actId="20577"/>
          <ac:spMkLst>
            <pc:docMk/>
            <pc:sldMk cId="4217455426" sldId="7824"/>
            <ac:spMk id="2" creationId="{8AE3CE34-FAA7-452A-9F19-E6225D542C3A}"/>
          </ac:spMkLst>
        </pc:spChg>
        <pc:spChg chg="mod">
          <ac:chgData name="Luis Guillermo Gil Madrid" userId="72751249-5f9d-41e6-8ae5-e2fc6ecb2fa9" providerId="ADAL" clId="{323F3BCC-454A-4299-A156-06F408DC96A5}" dt="2021-11-25T11:13:52.608" v="463" actId="13926"/>
          <ac:spMkLst>
            <pc:docMk/>
            <pc:sldMk cId="4217455426" sldId="7824"/>
            <ac:spMk id="4" creationId="{ED04B7FB-6088-4DA0-92F2-758EDE93442E}"/>
          </ac:spMkLst>
        </pc:spChg>
      </pc:sldChg>
      <pc:sldChg chg="modSp mod">
        <pc:chgData name="Luis Guillermo Gil Madrid" userId="72751249-5f9d-41e6-8ae5-e2fc6ecb2fa9" providerId="ADAL" clId="{323F3BCC-454A-4299-A156-06F408DC96A5}" dt="2021-11-25T11:21:42.571" v="573" actId="20577"/>
        <pc:sldMkLst>
          <pc:docMk/>
          <pc:sldMk cId="3029487776" sldId="7825"/>
        </pc:sldMkLst>
        <pc:spChg chg="mod">
          <ac:chgData name="Luis Guillermo Gil Madrid" userId="72751249-5f9d-41e6-8ae5-e2fc6ecb2fa9" providerId="ADAL" clId="{323F3BCC-454A-4299-A156-06F408DC96A5}" dt="2021-11-25T11:21:42.571" v="573" actId="20577"/>
          <ac:spMkLst>
            <pc:docMk/>
            <pc:sldMk cId="3029487776" sldId="7825"/>
            <ac:spMk id="2" creationId="{33AD1524-AAE8-4BC9-A4A1-C9F0758572F7}"/>
          </ac:spMkLst>
        </pc:spChg>
        <pc:spChg chg="mod">
          <ac:chgData name="Luis Guillermo Gil Madrid" userId="72751249-5f9d-41e6-8ae5-e2fc6ecb2fa9" providerId="ADAL" clId="{323F3BCC-454A-4299-A156-06F408DC96A5}" dt="2021-11-25T11:12:56.970" v="461" actId="13926"/>
          <ac:spMkLst>
            <pc:docMk/>
            <pc:sldMk cId="3029487776" sldId="7825"/>
            <ac:spMk id="7" creationId="{50C08AE0-2618-4863-B817-8DC0C098B619}"/>
          </ac:spMkLst>
        </pc:spChg>
      </pc:sldChg>
      <pc:sldChg chg="modSp mod">
        <pc:chgData name="Luis Guillermo Gil Madrid" userId="72751249-5f9d-41e6-8ae5-e2fc6ecb2fa9" providerId="ADAL" clId="{323F3BCC-454A-4299-A156-06F408DC96A5}" dt="2021-11-25T11:21:57.650" v="576"/>
        <pc:sldMkLst>
          <pc:docMk/>
          <pc:sldMk cId="1871188906" sldId="7826"/>
        </pc:sldMkLst>
        <pc:spChg chg="mod">
          <ac:chgData name="Luis Guillermo Gil Madrid" userId="72751249-5f9d-41e6-8ae5-e2fc6ecb2fa9" providerId="ADAL" clId="{323F3BCC-454A-4299-A156-06F408DC96A5}" dt="2021-11-25T11:21:57.650" v="576"/>
          <ac:spMkLst>
            <pc:docMk/>
            <pc:sldMk cId="1871188906" sldId="7826"/>
            <ac:spMk id="2" creationId="{8E7A269F-47B0-49BE-AD58-12FBC169556A}"/>
          </ac:spMkLst>
        </pc:spChg>
        <pc:spChg chg="mod">
          <ac:chgData name="Luis Guillermo Gil Madrid" userId="72751249-5f9d-41e6-8ae5-e2fc6ecb2fa9" providerId="ADAL" clId="{323F3BCC-454A-4299-A156-06F408DC96A5}" dt="2021-11-25T11:15:56.642" v="512" actId="6549"/>
          <ac:spMkLst>
            <pc:docMk/>
            <pc:sldMk cId="1871188906" sldId="7826"/>
            <ac:spMk id="3" creationId="{4DAD1943-EA1C-447B-83DE-204EA36EB6DE}"/>
          </ac:spMkLst>
        </pc:spChg>
      </pc:sldChg>
      <pc:sldChg chg="modSp mod">
        <pc:chgData name="Luis Guillermo Gil Madrid" userId="72751249-5f9d-41e6-8ae5-e2fc6ecb2fa9" providerId="ADAL" clId="{323F3BCC-454A-4299-A156-06F408DC96A5}" dt="2021-11-25T11:21:24.390" v="569" actId="20577"/>
        <pc:sldMkLst>
          <pc:docMk/>
          <pc:sldMk cId="2498742277" sldId="7827"/>
        </pc:sldMkLst>
        <pc:spChg chg="mod">
          <ac:chgData name="Luis Guillermo Gil Madrid" userId="72751249-5f9d-41e6-8ae5-e2fc6ecb2fa9" providerId="ADAL" clId="{323F3BCC-454A-4299-A156-06F408DC96A5}" dt="2021-11-25T11:21:24.390" v="569" actId="20577"/>
          <ac:spMkLst>
            <pc:docMk/>
            <pc:sldMk cId="2498742277" sldId="7827"/>
            <ac:spMk id="3" creationId="{58242E7A-D3A9-409A-91CF-43608F599C46}"/>
          </ac:spMkLst>
        </pc:spChg>
        <pc:spChg chg="mod">
          <ac:chgData name="Luis Guillermo Gil Madrid" userId="72751249-5f9d-41e6-8ae5-e2fc6ecb2fa9" providerId="ADAL" clId="{323F3BCC-454A-4299-A156-06F408DC96A5}" dt="2021-11-25T09:06:15.805" v="142" actId="20577"/>
          <ac:spMkLst>
            <pc:docMk/>
            <pc:sldMk cId="2498742277" sldId="7827"/>
            <ac:spMk id="5" creationId="{28628152-D03D-4578-A120-7B87F5515FFA}"/>
          </ac:spMkLst>
        </pc:spChg>
        <pc:spChg chg="mod">
          <ac:chgData name="Luis Guillermo Gil Madrid" userId="72751249-5f9d-41e6-8ae5-e2fc6ecb2fa9" providerId="ADAL" clId="{323F3BCC-454A-4299-A156-06F408DC96A5}" dt="2021-11-25T08:55:48.024" v="131" actId="313"/>
          <ac:spMkLst>
            <pc:docMk/>
            <pc:sldMk cId="2498742277" sldId="7827"/>
            <ac:spMk id="6" creationId="{42A7A148-0187-4B8B-8564-176FD73044E4}"/>
          </ac:spMkLst>
        </pc:spChg>
        <pc:spChg chg="mod">
          <ac:chgData name="Luis Guillermo Gil Madrid" userId="72751249-5f9d-41e6-8ae5-e2fc6ecb2fa9" providerId="ADAL" clId="{323F3BCC-454A-4299-A156-06F408DC96A5}" dt="2021-11-25T08:54:58.616" v="123" actId="20577"/>
          <ac:spMkLst>
            <pc:docMk/>
            <pc:sldMk cId="2498742277" sldId="7827"/>
            <ac:spMk id="39" creationId="{201ABEB5-7030-4A72-BF15-F0700AB9F00E}"/>
          </ac:spMkLst>
        </pc:spChg>
      </pc:sldChg>
      <pc:sldChg chg="modSp mod">
        <pc:chgData name="Luis Guillermo Gil Madrid" userId="72751249-5f9d-41e6-8ae5-e2fc6ecb2fa9" providerId="ADAL" clId="{323F3BCC-454A-4299-A156-06F408DC96A5}" dt="2021-11-25T11:21:33.074" v="571"/>
        <pc:sldMkLst>
          <pc:docMk/>
          <pc:sldMk cId="660811049" sldId="7828"/>
        </pc:sldMkLst>
        <pc:spChg chg="mod">
          <ac:chgData name="Luis Guillermo Gil Madrid" userId="72751249-5f9d-41e6-8ae5-e2fc6ecb2fa9" providerId="ADAL" clId="{323F3BCC-454A-4299-A156-06F408DC96A5}" dt="2021-11-25T11:21:33.074" v="571"/>
          <ac:spMkLst>
            <pc:docMk/>
            <pc:sldMk cId="660811049" sldId="7828"/>
            <ac:spMk id="2" creationId="{8E7A269F-47B0-49BE-AD58-12FBC169556A}"/>
          </ac:spMkLst>
        </pc:spChg>
        <pc:spChg chg="mod">
          <ac:chgData name="Luis Guillermo Gil Madrid" userId="72751249-5f9d-41e6-8ae5-e2fc6ecb2fa9" providerId="ADAL" clId="{323F3BCC-454A-4299-A156-06F408DC96A5}" dt="2021-11-25T11:10:16.278" v="458" actId="20577"/>
          <ac:spMkLst>
            <pc:docMk/>
            <pc:sldMk cId="660811049" sldId="7828"/>
            <ac:spMk id="3" creationId="{4DAD1943-EA1C-447B-83DE-204EA36EB6DE}"/>
          </ac:spMkLst>
        </pc:spChg>
      </pc:sldChg>
    </pc:docChg>
  </pc:docChgLst>
  <pc:docChgLst>
    <pc:chgData name="Daniel Felipe Suárez Mayorga" userId="fd4c20e6-e22c-4441-8af1-31ee8d98cd5d" providerId="ADAL" clId="{80BC348A-2030-472C-9A51-D5A3AD12919C}"/>
    <pc:docChg chg="undo custSel modSld">
      <pc:chgData name="Daniel Felipe Suárez Mayorga" userId="fd4c20e6-e22c-4441-8af1-31ee8d98cd5d" providerId="ADAL" clId="{80BC348A-2030-472C-9A51-D5A3AD12919C}" dt="2021-12-15T17:37:18.656" v="154" actId="1076"/>
      <pc:docMkLst>
        <pc:docMk/>
      </pc:docMkLst>
      <pc:sldChg chg="modSp mod">
        <pc:chgData name="Daniel Felipe Suárez Mayorga" userId="fd4c20e6-e22c-4441-8af1-31ee8d98cd5d" providerId="ADAL" clId="{80BC348A-2030-472C-9A51-D5A3AD12919C}" dt="2021-12-15T17:37:18.656" v="154" actId="1076"/>
        <pc:sldMkLst>
          <pc:docMk/>
          <pc:sldMk cId="2220803276" sldId="7816"/>
        </pc:sldMkLst>
        <pc:spChg chg="mod">
          <ac:chgData name="Daniel Felipe Suárez Mayorga" userId="fd4c20e6-e22c-4441-8af1-31ee8d98cd5d" providerId="ADAL" clId="{80BC348A-2030-472C-9A51-D5A3AD12919C}" dt="2021-12-15T17:37:18.656" v="154" actId="1076"/>
          <ac:spMkLst>
            <pc:docMk/>
            <pc:sldMk cId="2220803276" sldId="7816"/>
            <ac:spMk id="5" creationId="{9BB98856-7B57-4E03-BC48-9F3FE4ED5C8E}"/>
          </ac:spMkLst>
        </pc:spChg>
      </pc:sldChg>
      <pc:sldChg chg="addSp delSp modSp mod">
        <pc:chgData name="Daniel Felipe Suárez Mayorga" userId="fd4c20e6-e22c-4441-8af1-31ee8d98cd5d" providerId="ADAL" clId="{80BC348A-2030-472C-9A51-D5A3AD12919C}" dt="2021-12-15T17:36:12.866" v="152" actId="14100"/>
        <pc:sldMkLst>
          <pc:docMk/>
          <pc:sldMk cId="2655079997" sldId="7833"/>
        </pc:sldMkLst>
        <pc:spChg chg="add mod">
          <ac:chgData name="Daniel Felipe Suárez Mayorga" userId="fd4c20e6-e22c-4441-8af1-31ee8d98cd5d" providerId="ADAL" clId="{80BC348A-2030-472C-9A51-D5A3AD12919C}" dt="2021-12-15T16:19:21.125" v="92" actId="1076"/>
          <ac:spMkLst>
            <pc:docMk/>
            <pc:sldMk cId="2655079997" sldId="7833"/>
            <ac:spMk id="2" creationId="{4D8801AD-FB72-41AF-ACB9-257AE7BB2353}"/>
          </ac:spMkLst>
        </pc:spChg>
        <pc:spChg chg="add mod">
          <ac:chgData name="Daniel Felipe Suárez Mayorga" userId="fd4c20e6-e22c-4441-8af1-31ee8d98cd5d" providerId="ADAL" clId="{80BC348A-2030-472C-9A51-D5A3AD12919C}" dt="2021-12-15T17:36:12.866" v="152" actId="14100"/>
          <ac:spMkLst>
            <pc:docMk/>
            <pc:sldMk cId="2655079997" sldId="7833"/>
            <ac:spMk id="4" creationId="{14D0E0BB-5B60-45D7-8E8F-D4FED3895650}"/>
          </ac:spMkLst>
        </pc:spChg>
        <pc:spChg chg="mod">
          <ac:chgData name="Daniel Felipe Suárez Mayorga" userId="fd4c20e6-e22c-4441-8af1-31ee8d98cd5d" providerId="ADAL" clId="{80BC348A-2030-472C-9A51-D5A3AD12919C}" dt="2021-12-15T16:19:32.435" v="93" actId="1076"/>
          <ac:spMkLst>
            <pc:docMk/>
            <pc:sldMk cId="2655079997" sldId="7833"/>
            <ac:spMk id="8" creationId="{142CADF2-1BD4-42C7-B536-8186BDF6A261}"/>
          </ac:spMkLst>
        </pc:spChg>
        <pc:spChg chg="add del mod">
          <ac:chgData name="Daniel Felipe Suárez Mayorga" userId="fd4c20e6-e22c-4441-8af1-31ee8d98cd5d" providerId="ADAL" clId="{80BC348A-2030-472C-9A51-D5A3AD12919C}" dt="2021-12-15T16:18:24.549" v="60" actId="478"/>
          <ac:spMkLst>
            <pc:docMk/>
            <pc:sldMk cId="2655079997" sldId="7833"/>
            <ac:spMk id="9" creationId="{836FA846-B741-4AD6-BB07-1E9D85FE916A}"/>
          </ac:spMkLst>
        </pc:spChg>
        <pc:spChg chg="add mod">
          <ac:chgData name="Daniel Felipe Suárez Mayorga" userId="fd4c20e6-e22c-4441-8af1-31ee8d98cd5d" providerId="ADAL" clId="{80BC348A-2030-472C-9A51-D5A3AD12919C}" dt="2021-12-15T16:20:45.888" v="135" actId="20577"/>
          <ac:spMkLst>
            <pc:docMk/>
            <pc:sldMk cId="2655079997" sldId="7833"/>
            <ac:spMk id="10" creationId="{9DEA39E3-6BCA-4EF2-BF7F-05EB4A516375}"/>
          </ac:spMkLst>
        </pc:spChg>
        <pc:spChg chg="add mod">
          <ac:chgData name="Daniel Felipe Suárez Mayorga" userId="fd4c20e6-e22c-4441-8af1-31ee8d98cd5d" providerId="ADAL" clId="{80BC348A-2030-472C-9A51-D5A3AD12919C}" dt="2021-12-15T17:36:08.168" v="151" actId="1076"/>
          <ac:spMkLst>
            <pc:docMk/>
            <pc:sldMk cId="2655079997" sldId="7833"/>
            <ac:spMk id="11" creationId="{83DD49E7-F353-4106-99BF-335FECE2EFBE}"/>
          </ac:spMkLst>
        </pc:spChg>
        <pc:graphicFrameChg chg="modGraphic">
          <ac:chgData name="Daniel Felipe Suárez Mayorga" userId="fd4c20e6-e22c-4441-8af1-31ee8d98cd5d" providerId="ADAL" clId="{80BC348A-2030-472C-9A51-D5A3AD12919C}" dt="2021-12-15T17:27:11.844" v="150" actId="20577"/>
          <ac:graphicFrameMkLst>
            <pc:docMk/>
            <pc:sldMk cId="2655079997" sldId="7833"/>
            <ac:graphicFrameMk id="3" creationId="{6D2752C6-E7B9-46CC-A37D-C7E5DE07AA96}"/>
          </ac:graphicFrameMkLst>
        </pc:graphicFrameChg>
        <pc:cxnChg chg="add mod">
          <ac:chgData name="Daniel Felipe Suárez Mayorga" userId="fd4c20e6-e22c-4441-8af1-31ee8d98cd5d" providerId="ADAL" clId="{80BC348A-2030-472C-9A51-D5A3AD12919C}" dt="2021-12-15T17:36:08.168" v="151" actId="1076"/>
          <ac:cxnSpMkLst>
            <pc:docMk/>
            <pc:sldMk cId="2655079997" sldId="7833"/>
            <ac:cxnSpMk id="7" creationId="{CB45A960-17C6-408E-A389-DE4ABD87CA7E}"/>
          </ac:cxnSpMkLst>
        </pc:cxnChg>
      </pc:sldChg>
    </pc:docChg>
  </pc:docChgLst>
  <pc:docChgLst>
    <pc:chgData name="Luis Guillermo Gil Madrid" userId="72751249-5f9d-41e6-8ae5-e2fc6ecb2fa9" providerId="ADAL" clId="{C891759A-1504-45EE-B8C3-8876DB1933F7}"/>
    <pc:docChg chg="undo custSel addSld delSld modSld sldOrd">
      <pc:chgData name="Luis Guillermo Gil Madrid" userId="72751249-5f9d-41e6-8ae5-e2fc6ecb2fa9" providerId="ADAL" clId="{C891759A-1504-45EE-B8C3-8876DB1933F7}" dt="2021-12-16T12:52:49.332" v="1656" actId="47"/>
      <pc:docMkLst>
        <pc:docMk/>
      </pc:docMkLst>
      <pc:sldChg chg="modSp mod">
        <pc:chgData name="Luis Guillermo Gil Madrid" userId="72751249-5f9d-41e6-8ae5-e2fc6ecb2fa9" providerId="ADAL" clId="{C891759A-1504-45EE-B8C3-8876DB1933F7}" dt="2021-12-16T12:06:24.635" v="1520" actId="20577"/>
        <pc:sldMkLst>
          <pc:docMk/>
          <pc:sldMk cId="4041881831" sldId="267"/>
        </pc:sldMkLst>
        <pc:spChg chg="mod">
          <ac:chgData name="Luis Guillermo Gil Madrid" userId="72751249-5f9d-41e6-8ae5-e2fc6ecb2fa9" providerId="ADAL" clId="{C891759A-1504-45EE-B8C3-8876DB1933F7}" dt="2021-12-16T12:06:24.635" v="1520" actId="20577"/>
          <ac:spMkLst>
            <pc:docMk/>
            <pc:sldMk cId="4041881831" sldId="267"/>
            <ac:spMk id="3" creationId="{3C1FAD3B-DC1C-DD4B-A144-7E1E51774FC5}"/>
          </ac:spMkLst>
        </pc:spChg>
      </pc:sldChg>
      <pc:sldChg chg="del">
        <pc:chgData name="Luis Guillermo Gil Madrid" userId="72751249-5f9d-41e6-8ae5-e2fc6ecb2fa9" providerId="ADAL" clId="{C891759A-1504-45EE-B8C3-8876DB1933F7}" dt="2021-12-16T12:52:49.332" v="1656" actId="47"/>
        <pc:sldMkLst>
          <pc:docMk/>
          <pc:sldMk cId="1528849926" sldId="643"/>
        </pc:sldMkLst>
      </pc:sldChg>
      <pc:sldChg chg="addSp delSp modSp mod">
        <pc:chgData name="Luis Guillermo Gil Madrid" userId="72751249-5f9d-41e6-8ae5-e2fc6ecb2fa9" providerId="ADAL" clId="{C891759A-1504-45EE-B8C3-8876DB1933F7}" dt="2021-12-15T15:41:01.568" v="1519" actId="1076"/>
        <pc:sldMkLst>
          <pc:docMk/>
          <pc:sldMk cId="3861976755" sldId="3988"/>
        </pc:sldMkLst>
        <pc:spChg chg="mod">
          <ac:chgData name="Luis Guillermo Gil Madrid" userId="72751249-5f9d-41e6-8ae5-e2fc6ecb2fa9" providerId="ADAL" clId="{C891759A-1504-45EE-B8C3-8876DB1933F7}" dt="2021-12-15T15:38:19.867" v="1499" actId="20577"/>
          <ac:spMkLst>
            <pc:docMk/>
            <pc:sldMk cId="3861976755" sldId="3988"/>
            <ac:spMk id="10" creationId="{C5BA664B-75C5-4E4D-A8A7-8FBCA3CE98B1}"/>
          </ac:spMkLst>
        </pc:spChg>
        <pc:spChg chg="mod">
          <ac:chgData name="Luis Guillermo Gil Madrid" userId="72751249-5f9d-41e6-8ae5-e2fc6ecb2fa9" providerId="ADAL" clId="{C891759A-1504-45EE-B8C3-8876DB1933F7}" dt="2021-12-15T15:39:28.693" v="1507" actId="20577"/>
          <ac:spMkLst>
            <pc:docMk/>
            <pc:sldMk cId="3861976755" sldId="3988"/>
            <ac:spMk id="15" creationId="{0C82FA08-5572-4858-BF06-9897F8DE058B}"/>
          </ac:spMkLst>
        </pc:spChg>
        <pc:spChg chg="add mod">
          <ac:chgData name="Luis Guillermo Gil Madrid" userId="72751249-5f9d-41e6-8ae5-e2fc6ecb2fa9" providerId="ADAL" clId="{C891759A-1504-45EE-B8C3-8876DB1933F7}" dt="2021-12-15T15:36:52.719" v="1422" actId="1076"/>
          <ac:spMkLst>
            <pc:docMk/>
            <pc:sldMk cId="3861976755" sldId="3988"/>
            <ac:spMk id="17" creationId="{522EBD54-98D5-42D1-8447-E366A1660DC9}"/>
          </ac:spMkLst>
        </pc:spChg>
        <pc:spChg chg="mod">
          <ac:chgData name="Luis Guillermo Gil Madrid" userId="72751249-5f9d-41e6-8ae5-e2fc6ecb2fa9" providerId="ADAL" clId="{C891759A-1504-45EE-B8C3-8876DB1933F7}" dt="2021-12-15T15:41:01.568" v="1519" actId="1076"/>
          <ac:spMkLst>
            <pc:docMk/>
            <pc:sldMk cId="3861976755" sldId="3988"/>
            <ac:spMk id="18" creationId="{7DBD01BD-FDA6-45D9-8BF2-8A911E6C8C87}"/>
          </ac:spMkLst>
        </pc:spChg>
        <pc:spChg chg="mod">
          <ac:chgData name="Luis Guillermo Gil Madrid" userId="72751249-5f9d-41e6-8ae5-e2fc6ecb2fa9" providerId="ADAL" clId="{C891759A-1504-45EE-B8C3-8876DB1933F7}" dt="2021-12-15T15:40:39.391" v="1515" actId="20577"/>
          <ac:spMkLst>
            <pc:docMk/>
            <pc:sldMk cId="3861976755" sldId="3988"/>
            <ac:spMk id="19" creationId="{DF123350-F600-4F7B-B5C0-006309E82A29}"/>
          </ac:spMkLst>
        </pc:spChg>
        <pc:spChg chg="mod">
          <ac:chgData name="Luis Guillermo Gil Madrid" userId="72751249-5f9d-41e6-8ae5-e2fc6ecb2fa9" providerId="ADAL" clId="{C891759A-1504-45EE-B8C3-8876DB1933F7}" dt="2021-12-15T15:36:28.944" v="1414" actId="1076"/>
          <ac:spMkLst>
            <pc:docMk/>
            <pc:sldMk cId="3861976755" sldId="3988"/>
            <ac:spMk id="21" creationId="{7A7805A6-996B-4BEA-90F9-D9D3CB88DC2D}"/>
          </ac:spMkLst>
        </pc:spChg>
        <pc:spChg chg="del">
          <ac:chgData name="Luis Guillermo Gil Madrid" userId="72751249-5f9d-41e6-8ae5-e2fc6ecb2fa9" providerId="ADAL" clId="{C891759A-1504-45EE-B8C3-8876DB1933F7}" dt="2021-12-15T15:37:33.088" v="1429" actId="478"/>
          <ac:spMkLst>
            <pc:docMk/>
            <pc:sldMk cId="3861976755" sldId="3988"/>
            <ac:spMk id="22" creationId="{367CBF40-07E8-4C3A-B9CE-C9DA15D80A50}"/>
          </ac:spMkLst>
        </pc:spChg>
        <pc:spChg chg="mod">
          <ac:chgData name="Luis Guillermo Gil Madrid" userId="72751249-5f9d-41e6-8ae5-e2fc6ecb2fa9" providerId="ADAL" clId="{C891759A-1504-45EE-B8C3-8876DB1933F7}" dt="2021-12-15T15:39:59.180" v="1513" actId="20577"/>
          <ac:spMkLst>
            <pc:docMk/>
            <pc:sldMk cId="3861976755" sldId="3988"/>
            <ac:spMk id="23" creationId="{086B1098-723E-45E2-A21D-3F3D994035F1}"/>
          </ac:spMkLst>
        </pc:spChg>
        <pc:spChg chg="mod">
          <ac:chgData name="Luis Guillermo Gil Madrid" userId="72751249-5f9d-41e6-8ae5-e2fc6ecb2fa9" providerId="ADAL" clId="{C891759A-1504-45EE-B8C3-8876DB1933F7}" dt="2021-12-15T15:39:41.797" v="1511" actId="20577"/>
          <ac:spMkLst>
            <pc:docMk/>
            <pc:sldMk cId="3861976755" sldId="3988"/>
            <ac:spMk id="24" creationId="{10CCA1DB-0F63-4DC4-A315-E34BFD2BEA2A}"/>
          </ac:spMkLst>
        </pc:spChg>
      </pc:sldChg>
      <pc:sldChg chg="modSp mod">
        <pc:chgData name="Luis Guillermo Gil Madrid" userId="72751249-5f9d-41e6-8ae5-e2fc6ecb2fa9" providerId="ADAL" clId="{C891759A-1504-45EE-B8C3-8876DB1933F7}" dt="2021-12-15T15:38:44.827" v="1505" actId="6549"/>
        <pc:sldMkLst>
          <pc:docMk/>
          <pc:sldMk cId="396127368" sldId="7784"/>
        </pc:sldMkLst>
        <pc:spChg chg="mod">
          <ac:chgData name="Luis Guillermo Gil Madrid" userId="72751249-5f9d-41e6-8ae5-e2fc6ecb2fa9" providerId="ADAL" clId="{C891759A-1504-45EE-B8C3-8876DB1933F7}" dt="2021-12-15T15:38:44.827" v="1505" actId="6549"/>
          <ac:spMkLst>
            <pc:docMk/>
            <pc:sldMk cId="396127368" sldId="7784"/>
            <ac:spMk id="11" creationId="{00000000-0000-0000-0000-000000000000}"/>
          </ac:spMkLst>
        </pc:spChg>
      </pc:sldChg>
      <pc:sldChg chg="addSp delSp modSp mod">
        <pc:chgData name="Luis Guillermo Gil Madrid" userId="72751249-5f9d-41e6-8ae5-e2fc6ecb2fa9" providerId="ADAL" clId="{C891759A-1504-45EE-B8C3-8876DB1933F7}" dt="2021-12-15T12:15:50.351" v="1383" actId="20577"/>
        <pc:sldMkLst>
          <pc:docMk/>
          <pc:sldMk cId="2226144634" sldId="7801"/>
        </pc:sldMkLst>
        <pc:spChg chg="mod">
          <ac:chgData name="Luis Guillermo Gil Madrid" userId="72751249-5f9d-41e6-8ae5-e2fc6ecb2fa9" providerId="ADAL" clId="{C891759A-1504-45EE-B8C3-8876DB1933F7}" dt="2021-12-15T12:00:19.596" v="1326"/>
          <ac:spMkLst>
            <pc:docMk/>
            <pc:sldMk cId="2226144634" sldId="7801"/>
            <ac:spMk id="5" creationId="{96F49340-FF6E-4EEE-A6E6-453509D51C90}"/>
          </ac:spMkLst>
        </pc:spChg>
        <pc:spChg chg="mod">
          <ac:chgData name="Luis Guillermo Gil Madrid" userId="72751249-5f9d-41e6-8ae5-e2fc6ecb2fa9" providerId="ADAL" clId="{C891759A-1504-45EE-B8C3-8876DB1933F7}" dt="2021-12-15T12:15:50.351" v="1383" actId="20577"/>
          <ac:spMkLst>
            <pc:docMk/>
            <pc:sldMk cId="2226144634" sldId="7801"/>
            <ac:spMk id="7" creationId="{EFE73371-C888-490D-8036-E5895CA4E91F}"/>
          </ac:spMkLst>
        </pc:spChg>
        <pc:spChg chg="del">
          <ac:chgData name="Luis Guillermo Gil Madrid" userId="72751249-5f9d-41e6-8ae5-e2fc6ecb2fa9" providerId="ADAL" clId="{C891759A-1504-45EE-B8C3-8876DB1933F7}" dt="2021-12-15T11:15:45.833" v="101" actId="478"/>
          <ac:spMkLst>
            <pc:docMk/>
            <pc:sldMk cId="2226144634" sldId="7801"/>
            <ac:spMk id="12" creationId="{24857949-1034-43C4-A32D-E3CC8285546F}"/>
          </ac:spMkLst>
        </pc:spChg>
        <pc:spChg chg="del">
          <ac:chgData name="Luis Guillermo Gil Madrid" userId="72751249-5f9d-41e6-8ae5-e2fc6ecb2fa9" providerId="ADAL" clId="{C891759A-1504-45EE-B8C3-8876DB1933F7}" dt="2021-12-15T11:15:44.977" v="100" actId="478"/>
          <ac:spMkLst>
            <pc:docMk/>
            <pc:sldMk cId="2226144634" sldId="7801"/>
            <ac:spMk id="15" creationId="{35994F2A-7B4F-4B44-BB88-510DB46E829F}"/>
          </ac:spMkLst>
        </pc:spChg>
        <pc:spChg chg="del">
          <ac:chgData name="Luis Guillermo Gil Madrid" userId="72751249-5f9d-41e6-8ae5-e2fc6ecb2fa9" providerId="ADAL" clId="{C891759A-1504-45EE-B8C3-8876DB1933F7}" dt="2021-12-15T11:15:48.409" v="103" actId="478"/>
          <ac:spMkLst>
            <pc:docMk/>
            <pc:sldMk cId="2226144634" sldId="7801"/>
            <ac:spMk id="17" creationId="{00578351-728B-45FB-AA9D-60B5F6D67C30}"/>
          </ac:spMkLst>
        </pc:spChg>
        <pc:picChg chg="del mod">
          <ac:chgData name="Luis Guillermo Gil Madrid" userId="72751249-5f9d-41e6-8ae5-e2fc6ecb2fa9" providerId="ADAL" clId="{C891759A-1504-45EE-B8C3-8876DB1933F7}" dt="2021-12-15T11:15:43.745" v="99" actId="478"/>
          <ac:picMkLst>
            <pc:docMk/>
            <pc:sldMk cId="2226144634" sldId="7801"/>
            <ac:picMk id="11" creationId="{BC3308B4-A317-47B3-8F13-719F7A82DDBE}"/>
          </ac:picMkLst>
        </pc:picChg>
        <pc:picChg chg="del">
          <ac:chgData name="Luis Guillermo Gil Madrid" userId="72751249-5f9d-41e6-8ae5-e2fc6ecb2fa9" providerId="ADAL" clId="{C891759A-1504-45EE-B8C3-8876DB1933F7}" dt="2021-12-15T11:15:46.768" v="102" actId="478"/>
          <ac:picMkLst>
            <pc:docMk/>
            <pc:sldMk cId="2226144634" sldId="7801"/>
            <ac:picMk id="13" creationId="{E1953F2E-BEA9-44EE-85A4-7E6924FB6725}"/>
          </ac:picMkLst>
        </pc:picChg>
        <pc:picChg chg="add mod">
          <ac:chgData name="Luis Guillermo Gil Madrid" userId="72751249-5f9d-41e6-8ae5-e2fc6ecb2fa9" providerId="ADAL" clId="{C891759A-1504-45EE-B8C3-8876DB1933F7}" dt="2021-12-15T11:59:31.867" v="1321" actId="1076"/>
          <ac:picMkLst>
            <pc:docMk/>
            <pc:sldMk cId="2226144634" sldId="7801"/>
            <ac:picMk id="2050" creationId="{4A6D692B-97B2-4994-A782-F5C8EE840B0D}"/>
          </ac:picMkLst>
        </pc:picChg>
      </pc:sldChg>
      <pc:sldChg chg="modSp mod">
        <pc:chgData name="Luis Guillermo Gil Madrid" userId="72751249-5f9d-41e6-8ae5-e2fc6ecb2fa9" providerId="ADAL" clId="{C891759A-1504-45EE-B8C3-8876DB1933F7}" dt="2021-12-15T11:12:46.354" v="92" actId="20577"/>
        <pc:sldMkLst>
          <pc:docMk/>
          <pc:sldMk cId="532597686" sldId="7802"/>
        </pc:sldMkLst>
        <pc:spChg chg="mod">
          <ac:chgData name="Luis Guillermo Gil Madrid" userId="72751249-5f9d-41e6-8ae5-e2fc6ecb2fa9" providerId="ADAL" clId="{C891759A-1504-45EE-B8C3-8876DB1933F7}" dt="2021-12-15T11:12:46.354" v="92" actId="20577"/>
          <ac:spMkLst>
            <pc:docMk/>
            <pc:sldMk cId="532597686" sldId="7802"/>
            <ac:spMk id="3" creationId="{7F6018A9-CC1E-4A9B-8CD5-93C35371C415}"/>
          </ac:spMkLst>
        </pc:spChg>
      </pc:sldChg>
      <pc:sldChg chg="addSp delSp modSp mod">
        <pc:chgData name="Luis Guillermo Gil Madrid" userId="72751249-5f9d-41e6-8ae5-e2fc6ecb2fa9" providerId="ADAL" clId="{C891759A-1504-45EE-B8C3-8876DB1933F7}" dt="2021-12-16T12:09:35.289" v="1545" actId="14100"/>
        <pc:sldMkLst>
          <pc:docMk/>
          <pc:sldMk cId="3011968595" sldId="7804"/>
        </pc:sldMkLst>
        <pc:spChg chg="mod">
          <ac:chgData name="Luis Guillermo Gil Madrid" userId="72751249-5f9d-41e6-8ae5-e2fc6ecb2fa9" providerId="ADAL" clId="{C891759A-1504-45EE-B8C3-8876DB1933F7}" dt="2021-12-16T12:09:25.717" v="1541" actId="20577"/>
          <ac:spMkLst>
            <pc:docMk/>
            <pc:sldMk cId="3011968595" sldId="7804"/>
            <ac:spMk id="6" creationId="{6305FFA2-7ED7-4A50-B430-0D30DBCEBF2D}"/>
          </ac:spMkLst>
        </pc:spChg>
        <pc:graphicFrameChg chg="add del mod">
          <ac:chgData name="Luis Guillermo Gil Madrid" userId="72751249-5f9d-41e6-8ae5-e2fc6ecb2fa9" providerId="ADAL" clId="{C891759A-1504-45EE-B8C3-8876DB1933F7}" dt="2021-12-15T11:07:17.617" v="2"/>
          <ac:graphicFrameMkLst>
            <pc:docMk/>
            <pc:sldMk cId="3011968595" sldId="7804"/>
            <ac:graphicFrameMk id="2" creationId="{73126D96-4C18-4A51-999C-81339F5AACE1}"/>
          </ac:graphicFrameMkLst>
        </pc:graphicFrameChg>
        <pc:picChg chg="add del">
          <ac:chgData name="Luis Guillermo Gil Madrid" userId="72751249-5f9d-41e6-8ae5-e2fc6ecb2fa9" providerId="ADAL" clId="{C891759A-1504-45EE-B8C3-8876DB1933F7}" dt="2021-12-16T12:08:10.509" v="1523"/>
          <ac:picMkLst>
            <pc:docMk/>
            <pc:sldMk cId="3011968595" sldId="7804"/>
            <ac:picMk id="2" creationId="{B28D8DDF-5C3A-46C8-A032-C97DD900EE80}"/>
          </ac:picMkLst>
        </pc:picChg>
        <pc:picChg chg="del">
          <ac:chgData name="Luis Guillermo Gil Madrid" userId="72751249-5f9d-41e6-8ae5-e2fc6ecb2fa9" providerId="ADAL" clId="{C891759A-1504-45EE-B8C3-8876DB1933F7}" dt="2021-12-15T11:07:15.125" v="0" actId="478"/>
          <ac:picMkLst>
            <pc:docMk/>
            <pc:sldMk cId="3011968595" sldId="7804"/>
            <ac:picMk id="3" creationId="{51B425AB-1709-4B1F-AEA4-16DBBB60118E}"/>
          </ac:picMkLst>
        </pc:picChg>
        <pc:picChg chg="add mod">
          <ac:chgData name="Luis Guillermo Gil Madrid" userId="72751249-5f9d-41e6-8ae5-e2fc6ecb2fa9" providerId="ADAL" clId="{C891759A-1504-45EE-B8C3-8876DB1933F7}" dt="2021-12-16T12:09:35.289" v="1545" actId="14100"/>
          <ac:picMkLst>
            <pc:docMk/>
            <pc:sldMk cId="3011968595" sldId="7804"/>
            <ac:picMk id="3" creationId="{97D18BFC-2B3E-4FA3-97D6-2F84264AB054}"/>
          </ac:picMkLst>
        </pc:picChg>
        <pc:picChg chg="add del mod">
          <ac:chgData name="Luis Guillermo Gil Madrid" userId="72751249-5f9d-41e6-8ae5-e2fc6ecb2fa9" providerId="ADAL" clId="{C891759A-1504-45EE-B8C3-8876DB1933F7}" dt="2021-12-16T12:07:15.177" v="1521" actId="478"/>
          <ac:picMkLst>
            <pc:docMk/>
            <pc:sldMk cId="3011968595" sldId="7804"/>
            <ac:picMk id="4" creationId="{FB83583C-F90A-4DE2-8677-505191B0D023}"/>
          </ac:picMkLst>
        </pc:picChg>
      </pc:sldChg>
      <pc:sldChg chg="modSp mod">
        <pc:chgData name="Luis Guillermo Gil Madrid" userId="72751249-5f9d-41e6-8ae5-e2fc6ecb2fa9" providerId="ADAL" clId="{C891759A-1504-45EE-B8C3-8876DB1933F7}" dt="2021-12-16T12:46:44.051" v="1595" actId="20577"/>
        <pc:sldMkLst>
          <pc:docMk/>
          <pc:sldMk cId="299135740" sldId="7820"/>
        </pc:sldMkLst>
        <pc:spChg chg="mod">
          <ac:chgData name="Luis Guillermo Gil Madrid" userId="72751249-5f9d-41e6-8ae5-e2fc6ecb2fa9" providerId="ADAL" clId="{C891759A-1504-45EE-B8C3-8876DB1933F7}" dt="2021-12-16T12:46:44.051" v="1595" actId="20577"/>
          <ac:spMkLst>
            <pc:docMk/>
            <pc:sldMk cId="299135740" sldId="7820"/>
            <ac:spMk id="5" creationId="{5CD7BF06-B3E8-41C8-A752-E5E368146659}"/>
          </ac:spMkLst>
        </pc:spChg>
      </pc:sldChg>
      <pc:sldChg chg="delSp modSp mod">
        <pc:chgData name="Luis Guillermo Gil Madrid" userId="72751249-5f9d-41e6-8ae5-e2fc6ecb2fa9" providerId="ADAL" clId="{C891759A-1504-45EE-B8C3-8876DB1933F7}" dt="2021-12-16T12:42:16.136" v="1570" actId="1076"/>
        <pc:sldMkLst>
          <pc:docMk/>
          <pc:sldMk cId="1385371797" sldId="7822"/>
        </pc:sldMkLst>
        <pc:spChg chg="mod">
          <ac:chgData name="Luis Guillermo Gil Madrid" userId="72751249-5f9d-41e6-8ae5-e2fc6ecb2fa9" providerId="ADAL" clId="{C891759A-1504-45EE-B8C3-8876DB1933F7}" dt="2021-12-16T12:41:23.019" v="1557" actId="14100"/>
          <ac:spMkLst>
            <pc:docMk/>
            <pc:sldMk cId="1385371797" sldId="7822"/>
            <ac:spMk id="31" creationId="{8127CBB3-9842-4B2E-B88B-7F89F0CAE20E}"/>
          </ac:spMkLst>
        </pc:spChg>
        <pc:picChg chg="del">
          <ac:chgData name="Luis Guillermo Gil Madrid" userId="72751249-5f9d-41e6-8ae5-e2fc6ecb2fa9" providerId="ADAL" clId="{C891759A-1504-45EE-B8C3-8876DB1933F7}" dt="2021-12-16T12:41:45.030" v="1558" actId="478"/>
          <ac:picMkLst>
            <pc:docMk/>
            <pc:sldMk cId="1385371797" sldId="7822"/>
            <ac:picMk id="5" creationId="{E6442CD7-8FD7-4A29-9AD0-F9DB97ABFDA4}"/>
          </ac:picMkLst>
        </pc:picChg>
        <pc:picChg chg="mod">
          <ac:chgData name="Luis Guillermo Gil Madrid" userId="72751249-5f9d-41e6-8ae5-e2fc6ecb2fa9" providerId="ADAL" clId="{C891759A-1504-45EE-B8C3-8876DB1933F7}" dt="2021-12-16T12:42:11.612" v="1568" actId="1076"/>
          <ac:picMkLst>
            <pc:docMk/>
            <pc:sldMk cId="1385371797" sldId="7822"/>
            <ac:picMk id="18" creationId="{CDDDA553-0894-4DB1-9F3A-DA67CE89869F}"/>
          </ac:picMkLst>
        </pc:picChg>
        <pc:picChg chg="mod">
          <ac:chgData name="Luis Guillermo Gil Madrid" userId="72751249-5f9d-41e6-8ae5-e2fc6ecb2fa9" providerId="ADAL" clId="{C891759A-1504-45EE-B8C3-8876DB1933F7}" dt="2021-12-16T12:42:16.136" v="1570" actId="1076"/>
          <ac:picMkLst>
            <pc:docMk/>
            <pc:sldMk cId="1385371797" sldId="7822"/>
            <ac:picMk id="20" creationId="{63F43A8F-CE23-41E8-90C9-84F7A8D1E805}"/>
          </ac:picMkLst>
        </pc:picChg>
        <pc:picChg chg="mod">
          <ac:chgData name="Luis Guillermo Gil Madrid" userId="72751249-5f9d-41e6-8ae5-e2fc6ecb2fa9" providerId="ADAL" clId="{C891759A-1504-45EE-B8C3-8876DB1933F7}" dt="2021-12-16T12:42:09.779" v="1567" actId="1076"/>
          <ac:picMkLst>
            <pc:docMk/>
            <pc:sldMk cId="1385371797" sldId="7822"/>
            <ac:picMk id="1034" creationId="{1717167A-2AA7-475F-9475-0376CB839A47}"/>
          </ac:picMkLst>
        </pc:picChg>
        <pc:picChg chg="mod">
          <ac:chgData name="Luis Guillermo Gil Madrid" userId="72751249-5f9d-41e6-8ae5-e2fc6ecb2fa9" providerId="ADAL" clId="{C891759A-1504-45EE-B8C3-8876DB1933F7}" dt="2021-12-16T12:42:08.156" v="1566" actId="1076"/>
          <ac:picMkLst>
            <pc:docMk/>
            <pc:sldMk cId="1385371797" sldId="7822"/>
            <ac:picMk id="2050" creationId="{8CF36770-7301-44D2-8DEF-188C013837D0}"/>
          </ac:picMkLst>
        </pc:picChg>
        <pc:picChg chg="mod">
          <ac:chgData name="Luis Guillermo Gil Madrid" userId="72751249-5f9d-41e6-8ae5-e2fc6ecb2fa9" providerId="ADAL" clId="{C891759A-1504-45EE-B8C3-8876DB1933F7}" dt="2021-12-16T12:42:13.246" v="1569" actId="1076"/>
          <ac:picMkLst>
            <pc:docMk/>
            <pc:sldMk cId="1385371797" sldId="7822"/>
            <ac:picMk id="2052" creationId="{1884AA7F-D287-497F-B9FB-A5EFBC1970C7}"/>
          </ac:picMkLst>
        </pc:picChg>
      </pc:sldChg>
      <pc:sldChg chg="modSp mod">
        <pc:chgData name="Luis Guillermo Gil Madrid" userId="72751249-5f9d-41e6-8ae5-e2fc6ecb2fa9" providerId="ADAL" clId="{C891759A-1504-45EE-B8C3-8876DB1933F7}" dt="2021-12-16T12:49:45.362" v="1655" actId="313"/>
        <pc:sldMkLst>
          <pc:docMk/>
          <pc:sldMk cId="1871188906" sldId="7826"/>
        </pc:sldMkLst>
        <pc:spChg chg="mod">
          <ac:chgData name="Luis Guillermo Gil Madrid" userId="72751249-5f9d-41e6-8ae5-e2fc6ecb2fa9" providerId="ADAL" clId="{C891759A-1504-45EE-B8C3-8876DB1933F7}" dt="2021-12-16T12:49:45.362" v="1655" actId="313"/>
          <ac:spMkLst>
            <pc:docMk/>
            <pc:sldMk cId="1871188906" sldId="7826"/>
            <ac:spMk id="3" creationId="{4DAD1943-EA1C-447B-83DE-204EA36EB6DE}"/>
          </ac:spMkLst>
        </pc:spChg>
      </pc:sldChg>
      <pc:sldChg chg="modSp mod">
        <pc:chgData name="Luis Guillermo Gil Madrid" userId="72751249-5f9d-41e6-8ae5-e2fc6ecb2fa9" providerId="ADAL" clId="{C891759A-1504-45EE-B8C3-8876DB1933F7}" dt="2021-12-16T12:44:28.217" v="1576" actId="20577"/>
        <pc:sldMkLst>
          <pc:docMk/>
          <pc:sldMk cId="660811049" sldId="7828"/>
        </pc:sldMkLst>
        <pc:spChg chg="mod">
          <ac:chgData name="Luis Guillermo Gil Madrid" userId="72751249-5f9d-41e6-8ae5-e2fc6ecb2fa9" providerId="ADAL" clId="{C891759A-1504-45EE-B8C3-8876DB1933F7}" dt="2021-12-16T12:44:28.217" v="1576" actId="20577"/>
          <ac:spMkLst>
            <pc:docMk/>
            <pc:sldMk cId="660811049" sldId="7828"/>
            <ac:spMk id="3" creationId="{4DAD1943-EA1C-447B-83DE-204EA36EB6DE}"/>
          </ac:spMkLst>
        </pc:spChg>
      </pc:sldChg>
      <pc:sldChg chg="modSp mod">
        <pc:chgData name="Luis Guillermo Gil Madrid" userId="72751249-5f9d-41e6-8ae5-e2fc6ecb2fa9" providerId="ADAL" clId="{C891759A-1504-45EE-B8C3-8876DB1933F7}" dt="2021-12-15T12:16:24.008" v="1403" actId="6549"/>
        <pc:sldMkLst>
          <pc:docMk/>
          <pc:sldMk cId="1643916827" sldId="7832"/>
        </pc:sldMkLst>
        <pc:spChg chg="mod">
          <ac:chgData name="Luis Guillermo Gil Madrid" userId="72751249-5f9d-41e6-8ae5-e2fc6ecb2fa9" providerId="ADAL" clId="{C891759A-1504-45EE-B8C3-8876DB1933F7}" dt="2021-12-15T12:16:24.008" v="1403" actId="6549"/>
          <ac:spMkLst>
            <pc:docMk/>
            <pc:sldMk cId="1643916827" sldId="7832"/>
            <ac:spMk id="8" creationId="{FCFFD1FA-98BA-493A-9D37-9226A17BDD5B}"/>
          </ac:spMkLst>
        </pc:spChg>
        <pc:spChg chg="mod">
          <ac:chgData name="Luis Guillermo Gil Madrid" userId="72751249-5f9d-41e6-8ae5-e2fc6ecb2fa9" providerId="ADAL" clId="{C891759A-1504-45EE-B8C3-8876DB1933F7}" dt="2021-12-15T12:08:10.638" v="1356" actId="20577"/>
          <ac:spMkLst>
            <pc:docMk/>
            <pc:sldMk cId="1643916827" sldId="7832"/>
            <ac:spMk id="11" creationId="{00000000-0000-0000-0000-000000000000}"/>
          </ac:spMkLst>
        </pc:spChg>
      </pc:sldChg>
      <pc:sldChg chg="ord">
        <pc:chgData name="Luis Guillermo Gil Madrid" userId="72751249-5f9d-41e6-8ae5-e2fc6ecb2fa9" providerId="ADAL" clId="{C891759A-1504-45EE-B8C3-8876DB1933F7}" dt="2021-12-15T11:10:32.011" v="69"/>
        <pc:sldMkLst>
          <pc:docMk/>
          <pc:sldMk cId="2655079997" sldId="7833"/>
        </pc:sldMkLst>
      </pc:sldChg>
      <pc:sldChg chg="modSp add mod">
        <pc:chgData name="Luis Guillermo Gil Madrid" userId="72751249-5f9d-41e6-8ae5-e2fc6ecb2fa9" providerId="ADAL" clId="{C891759A-1504-45EE-B8C3-8876DB1933F7}" dt="2021-12-15T12:00:35.925" v="1331" actId="20577"/>
        <pc:sldMkLst>
          <pc:docMk/>
          <pc:sldMk cId="3123659709" sldId="7834"/>
        </pc:sldMkLst>
        <pc:spChg chg="mod">
          <ac:chgData name="Luis Guillermo Gil Madrid" userId="72751249-5f9d-41e6-8ae5-e2fc6ecb2fa9" providerId="ADAL" clId="{C891759A-1504-45EE-B8C3-8876DB1933F7}" dt="2021-12-15T12:00:35.925" v="1331" actId="20577"/>
          <ac:spMkLst>
            <pc:docMk/>
            <pc:sldMk cId="3123659709" sldId="7834"/>
            <ac:spMk id="5" creationId="{96F49340-FF6E-4EEE-A6E6-453509D51C90}"/>
          </ac:spMkLst>
        </pc:spChg>
      </pc:sldChg>
      <pc:sldChg chg="addSp delSp modSp add del mod">
        <pc:chgData name="Luis Guillermo Gil Madrid" userId="72751249-5f9d-41e6-8ae5-e2fc6ecb2fa9" providerId="ADAL" clId="{C891759A-1504-45EE-B8C3-8876DB1933F7}" dt="2021-12-15T11:47:01.486" v="867" actId="47"/>
        <pc:sldMkLst>
          <pc:docMk/>
          <pc:sldMk cId="3922390926" sldId="7835"/>
        </pc:sldMkLst>
        <pc:spChg chg="add del mod">
          <ac:chgData name="Luis Guillermo Gil Madrid" userId="72751249-5f9d-41e6-8ae5-e2fc6ecb2fa9" providerId="ADAL" clId="{C891759A-1504-45EE-B8C3-8876DB1933F7}" dt="2021-12-15T11:36:08.938" v="120" actId="478"/>
          <ac:spMkLst>
            <pc:docMk/>
            <pc:sldMk cId="3922390926" sldId="7835"/>
            <ac:spMk id="7" creationId="{EFE73371-C888-490D-8036-E5895CA4E91F}"/>
          </ac:spMkLst>
        </pc:spChg>
        <pc:picChg chg="add del mod">
          <ac:chgData name="Luis Guillermo Gil Madrid" userId="72751249-5f9d-41e6-8ae5-e2fc6ecb2fa9" providerId="ADAL" clId="{C891759A-1504-45EE-B8C3-8876DB1933F7}" dt="2021-12-15T11:36:10.745" v="124" actId="478"/>
          <ac:picMkLst>
            <pc:docMk/>
            <pc:sldMk cId="3922390926" sldId="7835"/>
            <ac:picMk id="3" creationId="{5EFC41C3-1ECC-436B-8AEC-B0CD72A21AC0}"/>
          </ac:picMkLst>
        </pc:picChg>
        <pc:picChg chg="add del mod">
          <ac:chgData name="Luis Guillermo Gil Madrid" userId="72751249-5f9d-41e6-8ae5-e2fc6ecb2fa9" providerId="ADAL" clId="{C891759A-1504-45EE-B8C3-8876DB1933F7}" dt="2021-12-15T11:36:10.417" v="123" actId="22"/>
          <ac:picMkLst>
            <pc:docMk/>
            <pc:sldMk cId="3922390926" sldId="7835"/>
            <ac:picMk id="6" creationId="{67478976-0E0A-4204-A093-ED5DB8D8DD88}"/>
          </ac:picMkLst>
        </pc:picChg>
      </pc:sldChg>
      <pc:sldChg chg="addSp delSp modSp add mod ord">
        <pc:chgData name="Luis Guillermo Gil Madrid" userId="72751249-5f9d-41e6-8ae5-e2fc6ecb2fa9" providerId="ADAL" clId="{C891759A-1504-45EE-B8C3-8876DB1933F7}" dt="2021-12-16T12:28:18.615" v="1556" actId="1076"/>
        <pc:sldMkLst>
          <pc:docMk/>
          <pc:sldMk cId="2018445064" sldId="7836"/>
        </pc:sldMkLst>
        <pc:spChg chg="mod">
          <ac:chgData name="Luis Guillermo Gil Madrid" userId="72751249-5f9d-41e6-8ae5-e2fc6ecb2fa9" providerId="ADAL" clId="{C891759A-1504-45EE-B8C3-8876DB1933F7}" dt="2021-12-15T12:00:24.391" v="1327"/>
          <ac:spMkLst>
            <pc:docMk/>
            <pc:sldMk cId="2018445064" sldId="7836"/>
            <ac:spMk id="5" creationId="{96F49340-FF6E-4EEE-A6E6-453509D51C90}"/>
          </ac:spMkLst>
        </pc:spChg>
        <pc:spChg chg="del mod">
          <ac:chgData name="Luis Guillermo Gil Madrid" userId="72751249-5f9d-41e6-8ae5-e2fc6ecb2fa9" providerId="ADAL" clId="{C891759A-1504-45EE-B8C3-8876DB1933F7}" dt="2021-12-15T12:00:08.325" v="1324" actId="478"/>
          <ac:spMkLst>
            <pc:docMk/>
            <pc:sldMk cId="2018445064" sldId="7836"/>
            <ac:spMk id="7" creationId="{EFE73371-C888-490D-8036-E5895CA4E91F}"/>
          </ac:spMkLst>
        </pc:spChg>
        <pc:picChg chg="del">
          <ac:chgData name="Luis Guillermo Gil Madrid" userId="72751249-5f9d-41e6-8ae5-e2fc6ecb2fa9" providerId="ADAL" clId="{C891759A-1504-45EE-B8C3-8876DB1933F7}" dt="2021-12-15T12:00:09.628" v="1325" actId="478"/>
          <ac:picMkLst>
            <pc:docMk/>
            <pc:sldMk cId="2018445064" sldId="7836"/>
            <ac:picMk id="3" creationId="{5EFC41C3-1ECC-436B-8AEC-B0CD72A21AC0}"/>
          </ac:picMkLst>
        </pc:picChg>
        <pc:picChg chg="add del">
          <ac:chgData name="Luis Guillermo Gil Madrid" userId="72751249-5f9d-41e6-8ae5-e2fc6ecb2fa9" providerId="ADAL" clId="{C891759A-1504-45EE-B8C3-8876DB1933F7}" dt="2021-12-15T12:01:32.429" v="1333" actId="22"/>
          <ac:picMkLst>
            <pc:docMk/>
            <pc:sldMk cId="2018445064" sldId="7836"/>
            <ac:picMk id="4" creationId="{3D457FB7-8A89-4AD1-BC18-A20C00EADFC7}"/>
          </ac:picMkLst>
        </pc:picChg>
        <pc:picChg chg="add mod">
          <ac:chgData name="Luis Guillermo Gil Madrid" userId="72751249-5f9d-41e6-8ae5-e2fc6ecb2fa9" providerId="ADAL" clId="{C891759A-1504-45EE-B8C3-8876DB1933F7}" dt="2021-12-16T12:28:15.663" v="1555" actId="1076"/>
          <ac:picMkLst>
            <pc:docMk/>
            <pc:sldMk cId="2018445064" sldId="7836"/>
            <ac:picMk id="8" creationId="{FC073630-CEB5-408A-9D81-FB1895F5DB41}"/>
          </ac:picMkLst>
        </pc:picChg>
        <pc:picChg chg="add mod">
          <ac:chgData name="Luis Guillermo Gil Madrid" userId="72751249-5f9d-41e6-8ae5-e2fc6ecb2fa9" providerId="ADAL" clId="{C891759A-1504-45EE-B8C3-8876DB1933F7}" dt="2021-12-16T12:28:18.615" v="1556" actId="1076"/>
          <ac:picMkLst>
            <pc:docMk/>
            <pc:sldMk cId="2018445064" sldId="7836"/>
            <ac:picMk id="10" creationId="{C3D55D08-9D24-4A8E-BDDA-D4E81237C63B}"/>
          </ac:picMkLst>
        </pc:picChg>
      </pc:sldChg>
      <pc:sldChg chg="modSp add mod">
        <pc:chgData name="Luis Guillermo Gil Madrid" userId="72751249-5f9d-41e6-8ae5-e2fc6ecb2fa9" providerId="ADAL" clId="{C891759A-1504-45EE-B8C3-8876DB1933F7}" dt="2021-12-15T12:16:45.832" v="1405" actId="113"/>
        <pc:sldMkLst>
          <pc:docMk/>
          <pc:sldMk cId="2547316424" sldId="7837"/>
        </pc:sldMkLst>
        <pc:spChg chg="mod">
          <ac:chgData name="Luis Guillermo Gil Madrid" userId="72751249-5f9d-41e6-8ae5-e2fc6ecb2fa9" providerId="ADAL" clId="{C891759A-1504-45EE-B8C3-8876DB1933F7}" dt="2021-12-15T12:16:11.057" v="1399" actId="313"/>
          <ac:spMkLst>
            <pc:docMk/>
            <pc:sldMk cId="2547316424" sldId="7837"/>
            <ac:spMk id="5" creationId="{96F49340-FF6E-4EEE-A6E6-453509D51C90}"/>
          </ac:spMkLst>
        </pc:spChg>
        <pc:spChg chg="mod">
          <ac:chgData name="Luis Guillermo Gil Madrid" userId="72751249-5f9d-41e6-8ae5-e2fc6ecb2fa9" providerId="ADAL" clId="{C891759A-1504-45EE-B8C3-8876DB1933F7}" dt="2021-12-15T12:16:45.832" v="1405" actId="113"/>
          <ac:spMkLst>
            <pc:docMk/>
            <pc:sldMk cId="2547316424" sldId="7837"/>
            <ac:spMk id="7" creationId="{EFE73371-C888-490D-8036-E5895CA4E91F}"/>
          </ac:spMkLst>
        </pc:spChg>
      </pc:sldChg>
      <pc:sldChg chg="add del">
        <pc:chgData name="Luis Guillermo Gil Madrid" userId="72751249-5f9d-41e6-8ae5-e2fc6ecb2fa9" providerId="ADAL" clId="{C891759A-1504-45EE-B8C3-8876DB1933F7}" dt="2021-12-15T11:59:47.264" v="1323" actId="47"/>
        <pc:sldMkLst>
          <pc:docMk/>
          <pc:sldMk cId="3366165987" sldId="7838"/>
        </pc:sldMkLst>
      </pc:sldChg>
      <pc:sldChg chg="addSp delSp modSp add mod">
        <pc:chgData name="Luis Guillermo Gil Madrid" userId="72751249-5f9d-41e6-8ae5-e2fc6ecb2fa9" providerId="ADAL" clId="{C891759A-1504-45EE-B8C3-8876DB1933F7}" dt="2021-12-16T12:28:06.544" v="1551" actId="1076"/>
        <pc:sldMkLst>
          <pc:docMk/>
          <pc:sldMk cId="181346766" sldId="11294"/>
        </pc:sldMkLst>
        <pc:picChg chg="add mod">
          <ac:chgData name="Luis Guillermo Gil Madrid" userId="72751249-5f9d-41e6-8ae5-e2fc6ecb2fa9" providerId="ADAL" clId="{C891759A-1504-45EE-B8C3-8876DB1933F7}" dt="2021-12-16T12:28:06.544" v="1551" actId="1076"/>
          <ac:picMkLst>
            <pc:docMk/>
            <pc:sldMk cId="181346766" sldId="11294"/>
            <ac:picMk id="3" creationId="{4DC77415-FA56-46A4-B31B-7C8DCBAA3A6A}"/>
          </ac:picMkLst>
        </pc:picChg>
        <pc:picChg chg="del">
          <ac:chgData name="Luis Guillermo Gil Madrid" userId="72751249-5f9d-41e6-8ae5-e2fc6ecb2fa9" providerId="ADAL" clId="{C891759A-1504-45EE-B8C3-8876DB1933F7}" dt="2021-12-16T12:27:56.664" v="1547" actId="478"/>
          <ac:picMkLst>
            <pc:docMk/>
            <pc:sldMk cId="181346766" sldId="11294"/>
            <ac:picMk id="8" creationId="{FC073630-CEB5-408A-9D81-FB1895F5DB41}"/>
          </ac:picMkLst>
        </pc:picChg>
        <pc:picChg chg="del">
          <ac:chgData name="Luis Guillermo Gil Madrid" userId="72751249-5f9d-41e6-8ae5-e2fc6ecb2fa9" providerId="ADAL" clId="{C891759A-1504-45EE-B8C3-8876DB1933F7}" dt="2021-12-16T12:27:57.200" v="1548" actId="478"/>
          <ac:picMkLst>
            <pc:docMk/>
            <pc:sldMk cId="181346766" sldId="11294"/>
            <ac:picMk id="10" creationId="{C3D55D08-9D24-4A8E-BDDA-D4E81237C63B}"/>
          </ac:picMkLst>
        </pc:picChg>
      </pc:sldChg>
      <pc:sldChg chg="modSp add mod ord">
        <pc:chgData name="Luis Guillermo Gil Madrid" userId="72751249-5f9d-41e6-8ae5-e2fc6ecb2fa9" providerId="ADAL" clId="{C891759A-1504-45EE-B8C3-8876DB1933F7}" dt="2021-12-16T12:49:30.642" v="1654" actId="113"/>
        <pc:sldMkLst>
          <pc:docMk/>
          <pc:sldMk cId="4187719815" sldId="11295"/>
        </pc:sldMkLst>
        <pc:spChg chg="mod">
          <ac:chgData name="Luis Guillermo Gil Madrid" userId="72751249-5f9d-41e6-8ae5-e2fc6ecb2fa9" providerId="ADAL" clId="{C891759A-1504-45EE-B8C3-8876DB1933F7}" dt="2021-12-16T12:48:59.488" v="1646" actId="313"/>
          <ac:spMkLst>
            <pc:docMk/>
            <pc:sldMk cId="4187719815" sldId="11295"/>
            <ac:spMk id="2" creationId="{8E7A269F-47B0-49BE-AD58-12FBC169556A}"/>
          </ac:spMkLst>
        </pc:spChg>
        <pc:spChg chg="mod">
          <ac:chgData name="Luis Guillermo Gil Madrid" userId="72751249-5f9d-41e6-8ae5-e2fc6ecb2fa9" providerId="ADAL" clId="{C891759A-1504-45EE-B8C3-8876DB1933F7}" dt="2021-12-16T12:49:30.642" v="1654" actId="113"/>
          <ac:spMkLst>
            <pc:docMk/>
            <pc:sldMk cId="4187719815" sldId="11295"/>
            <ac:spMk id="3" creationId="{4DAD1943-EA1C-447B-83DE-204EA36EB6DE}"/>
          </ac:spMkLst>
        </pc:spChg>
      </pc:sldChg>
    </pc:docChg>
  </pc:docChgLst>
  <pc:docChgLst>
    <pc:chgData name="Luis Guillermo Gil Madrid" userId="72751249-5f9d-41e6-8ae5-e2fc6ecb2fa9" providerId="ADAL" clId="{1DD3B3E4-706E-4F93-803B-76E098850B0A}"/>
    <pc:docChg chg="undo custSel addSld delSld modSld sldOrd">
      <pc:chgData name="Luis Guillermo Gil Madrid" userId="72751249-5f9d-41e6-8ae5-e2fc6ecb2fa9" providerId="ADAL" clId="{1DD3B3E4-706E-4F93-803B-76E098850B0A}" dt="2020-12-17T05:48:42.058" v="2208" actId="20577"/>
      <pc:docMkLst>
        <pc:docMk/>
      </pc:docMkLst>
      <pc:sldChg chg="modSp mod">
        <pc:chgData name="Luis Guillermo Gil Madrid" userId="72751249-5f9d-41e6-8ae5-e2fc6ecb2fa9" providerId="ADAL" clId="{1DD3B3E4-706E-4F93-803B-76E098850B0A}" dt="2020-12-17T02:06:48.394" v="1457" actId="20577"/>
        <pc:sldMkLst>
          <pc:docMk/>
          <pc:sldMk cId="4041881831" sldId="267"/>
        </pc:sldMkLst>
        <pc:spChg chg="mod">
          <ac:chgData name="Luis Guillermo Gil Madrid" userId="72751249-5f9d-41e6-8ae5-e2fc6ecb2fa9" providerId="ADAL" clId="{1DD3B3E4-706E-4F93-803B-76E098850B0A}" dt="2020-12-17T02:06:48.394" v="1457" actId="20577"/>
          <ac:spMkLst>
            <pc:docMk/>
            <pc:sldMk cId="4041881831" sldId="267"/>
            <ac:spMk id="2" creationId="{3F7974DF-F94A-2147-89D7-365DADB55427}"/>
          </ac:spMkLst>
        </pc:spChg>
      </pc:sldChg>
      <pc:sldChg chg="modSp mod">
        <pc:chgData name="Luis Guillermo Gil Madrid" userId="72751249-5f9d-41e6-8ae5-e2fc6ecb2fa9" providerId="ADAL" clId="{1DD3B3E4-706E-4F93-803B-76E098850B0A}" dt="2020-12-17T02:05:43.418" v="1456" actId="20577"/>
        <pc:sldMkLst>
          <pc:docMk/>
          <pc:sldMk cId="262142045" sldId="761"/>
        </pc:sldMkLst>
        <pc:spChg chg="mod">
          <ac:chgData name="Luis Guillermo Gil Madrid" userId="72751249-5f9d-41e6-8ae5-e2fc6ecb2fa9" providerId="ADAL" clId="{1DD3B3E4-706E-4F93-803B-76E098850B0A}" dt="2020-12-17T02:05:43.418" v="1456" actId="20577"/>
          <ac:spMkLst>
            <pc:docMk/>
            <pc:sldMk cId="262142045" sldId="761"/>
            <ac:spMk id="5" creationId="{4AC3E0C3-4B51-AB4E-A036-2EC351F0A151}"/>
          </ac:spMkLst>
        </pc:spChg>
      </pc:sldChg>
      <pc:sldChg chg="delSp mod">
        <pc:chgData name="Luis Guillermo Gil Madrid" userId="72751249-5f9d-41e6-8ae5-e2fc6ecb2fa9" providerId="ADAL" clId="{1DD3B3E4-706E-4F93-803B-76E098850B0A}" dt="2020-12-16T11:48:42.417" v="0" actId="478"/>
        <pc:sldMkLst>
          <pc:docMk/>
          <pc:sldMk cId="1498067036" sldId="2852"/>
        </pc:sldMkLst>
        <pc:spChg chg="del">
          <ac:chgData name="Luis Guillermo Gil Madrid" userId="72751249-5f9d-41e6-8ae5-e2fc6ecb2fa9" providerId="ADAL" clId="{1DD3B3E4-706E-4F93-803B-76E098850B0A}" dt="2020-12-16T11:48:42.417" v="0" actId="478"/>
          <ac:spMkLst>
            <pc:docMk/>
            <pc:sldMk cId="1498067036" sldId="2852"/>
            <ac:spMk id="7" creationId="{AD1CD3BD-7F17-4CB3-8FD8-917D413EF7B6}"/>
          </ac:spMkLst>
        </pc:spChg>
      </pc:sldChg>
      <pc:sldChg chg="add">
        <pc:chgData name="Luis Guillermo Gil Madrid" userId="72751249-5f9d-41e6-8ae5-e2fc6ecb2fa9" providerId="ADAL" clId="{1DD3B3E4-706E-4F93-803B-76E098850B0A}" dt="2020-12-17T02:04:51.677" v="1439"/>
        <pc:sldMkLst>
          <pc:docMk/>
          <pc:sldMk cId="3721858866" sldId="3680"/>
        </pc:sldMkLst>
      </pc:sldChg>
      <pc:sldChg chg="addSp modSp mod">
        <pc:chgData name="Luis Guillermo Gil Madrid" userId="72751249-5f9d-41e6-8ae5-e2fc6ecb2fa9" providerId="ADAL" clId="{1DD3B3E4-706E-4F93-803B-76E098850B0A}" dt="2020-12-17T02:09:31.696" v="1479" actId="1076"/>
        <pc:sldMkLst>
          <pc:docMk/>
          <pc:sldMk cId="3861976755" sldId="3988"/>
        </pc:sldMkLst>
        <pc:spChg chg="mod">
          <ac:chgData name="Luis Guillermo Gil Madrid" userId="72751249-5f9d-41e6-8ae5-e2fc6ecb2fa9" providerId="ADAL" clId="{1DD3B3E4-706E-4F93-803B-76E098850B0A}" dt="2020-12-16T11:58:26.791" v="38" actId="1076"/>
          <ac:spMkLst>
            <pc:docMk/>
            <pc:sldMk cId="3861976755" sldId="3988"/>
            <ac:spMk id="2" creationId="{20D541CF-E417-4776-B3E9-A95C43AA25BB}"/>
          </ac:spMkLst>
        </pc:spChg>
        <pc:spChg chg="mod">
          <ac:chgData name="Luis Guillermo Gil Madrid" userId="72751249-5f9d-41e6-8ae5-e2fc6ecb2fa9" providerId="ADAL" clId="{1DD3B3E4-706E-4F93-803B-76E098850B0A}" dt="2020-12-17T02:07:09.210" v="1458" actId="1076"/>
          <ac:spMkLst>
            <pc:docMk/>
            <pc:sldMk cId="3861976755" sldId="3988"/>
            <ac:spMk id="8" creationId="{D3C29D99-8347-4D06-8995-916E03673002}"/>
          </ac:spMkLst>
        </pc:spChg>
        <pc:spChg chg="mod">
          <ac:chgData name="Luis Guillermo Gil Madrid" userId="72751249-5f9d-41e6-8ae5-e2fc6ecb2fa9" providerId="ADAL" clId="{1DD3B3E4-706E-4F93-803B-76E098850B0A}" dt="2020-12-17T02:05:16.816" v="1452" actId="5793"/>
          <ac:spMkLst>
            <pc:docMk/>
            <pc:sldMk cId="3861976755" sldId="3988"/>
            <ac:spMk id="10" creationId="{C5BA664B-75C5-4E4D-A8A7-8FBCA3CE98B1}"/>
          </ac:spMkLst>
        </pc:spChg>
        <pc:spChg chg="mod">
          <ac:chgData name="Luis Guillermo Gil Madrid" userId="72751249-5f9d-41e6-8ae5-e2fc6ecb2fa9" providerId="ADAL" clId="{1DD3B3E4-706E-4F93-803B-76E098850B0A}" dt="2020-12-17T02:09:31.696" v="1479" actId="1076"/>
          <ac:spMkLst>
            <pc:docMk/>
            <pc:sldMk cId="3861976755" sldId="3988"/>
            <ac:spMk id="15" creationId="{A4FB5AA6-8520-4FFD-802B-F9396509497A}"/>
          </ac:spMkLst>
        </pc:spChg>
        <pc:spChg chg="mod">
          <ac:chgData name="Luis Guillermo Gil Madrid" userId="72751249-5f9d-41e6-8ae5-e2fc6ecb2fa9" providerId="ADAL" clId="{1DD3B3E4-706E-4F93-803B-76E098850B0A}" dt="2020-12-17T02:08:02.512" v="1471" actId="1076"/>
          <ac:spMkLst>
            <pc:docMk/>
            <pc:sldMk cId="3861976755" sldId="3988"/>
            <ac:spMk id="17" creationId="{20A36178-292A-45D5-8CB7-83F4EDB7A3F3}"/>
          </ac:spMkLst>
        </pc:spChg>
        <pc:spChg chg="mod">
          <ac:chgData name="Luis Guillermo Gil Madrid" userId="72751249-5f9d-41e6-8ae5-e2fc6ecb2fa9" providerId="ADAL" clId="{1DD3B3E4-706E-4F93-803B-76E098850B0A}" dt="2020-12-17T02:07:17.969" v="1460" actId="1076"/>
          <ac:spMkLst>
            <pc:docMk/>
            <pc:sldMk cId="3861976755" sldId="3988"/>
            <ac:spMk id="18" creationId="{5A57404E-E6BB-4F84-9E70-72C237484945}"/>
          </ac:spMkLst>
        </pc:spChg>
        <pc:spChg chg="mod">
          <ac:chgData name="Luis Guillermo Gil Madrid" userId="72751249-5f9d-41e6-8ae5-e2fc6ecb2fa9" providerId="ADAL" clId="{1DD3B3E4-706E-4F93-803B-76E098850B0A}" dt="2020-12-17T02:09:26.584" v="1477" actId="1076"/>
          <ac:spMkLst>
            <pc:docMk/>
            <pc:sldMk cId="3861976755" sldId="3988"/>
            <ac:spMk id="19" creationId="{6D1EC9DA-5A42-45BF-89FC-1E47F9564E16}"/>
          </ac:spMkLst>
        </pc:spChg>
        <pc:spChg chg="add mod">
          <ac:chgData name="Luis Guillermo Gil Madrid" userId="72751249-5f9d-41e6-8ae5-e2fc6ecb2fa9" providerId="ADAL" clId="{1DD3B3E4-706E-4F93-803B-76E098850B0A}" dt="2020-12-17T02:07:35.353" v="1466" actId="1076"/>
          <ac:spMkLst>
            <pc:docMk/>
            <pc:sldMk cId="3861976755" sldId="3988"/>
            <ac:spMk id="21" creationId="{55E6AFF4-34CE-4FF1-A016-C1AC0F2B2956}"/>
          </ac:spMkLst>
        </pc:spChg>
        <pc:spChg chg="mod">
          <ac:chgData name="Luis Guillermo Gil Madrid" userId="72751249-5f9d-41e6-8ae5-e2fc6ecb2fa9" providerId="ADAL" clId="{1DD3B3E4-706E-4F93-803B-76E098850B0A}" dt="2020-12-16T11:59:49.623" v="60" actId="1076"/>
          <ac:spMkLst>
            <pc:docMk/>
            <pc:sldMk cId="3861976755" sldId="3988"/>
            <ac:spMk id="22" creationId="{336CB67F-3409-4040-B99E-3FD5D88229DF}"/>
          </ac:spMkLst>
        </pc:spChg>
        <pc:spChg chg="add mod">
          <ac:chgData name="Luis Guillermo Gil Madrid" userId="72751249-5f9d-41e6-8ae5-e2fc6ecb2fa9" providerId="ADAL" clId="{1DD3B3E4-706E-4F93-803B-76E098850B0A}" dt="2020-12-17T02:09:23.978" v="1476" actId="1076"/>
          <ac:spMkLst>
            <pc:docMk/>
            <pc:sldMk cId="3861976755" sldId="3988"/>
            <ac:spMk id="22" creationId="{450A3A92-B7AE-4E4A-B180-C9A5D2C6E4C2}"/>
          </ac:spMkLst>
        </pc:spChg>
        <pc:spChg chg="mod">
          <ac:chgData name="Luis Guillermo Gil Madrid" userId="72751249-5f9d-41e6-8ae5-e2fc6ecb2fa9" providerId="ADAL" clId="{1DD3B3E4-706E-4F93-803B-76E098850B0A}" dt="2020-12-16T11:58:51.030" v="45" actId="1076"/>
          <ac:spMkLst>
            <pc:docMk/>
            <pc:sldMk cId="3861976755" sldId="3988"/>
            <ac:spMk id="23" creationId="{DCB3C2CE-73D9-4457-B301-124474F42FD5}"/>
          </ac:spMkLst>
        </pc:spChg>
        <pc:spChg chg="mod">
          <ac:chgData name="Luis Guillermo Gil Madrid" userId="72751249-5f9d-41e6-8ae5-e2fc6ecb2fa9" providerId="ADAL" clId="{1DD3B3E4-706E-4F93-803B-76E098850B0A}" dt="2020-12-17T02:08:58.128" v="1475" actId="20577"/>
          <ac:spMkLst>
            <pc:docMk/>
            <pc:sldMk cId="3861976755" sldId="3988"/>
            <ac:spMk id="25" creationId="{5C46CC81-1319-46ED-85E6-E28CFF2CBE0C}"/>
          </ac:spMkLst>
        </pc:spChg>
      </pc:sldChg>
      <pc:sldChg chg="add del">
        <pc:chgData name="Luis Guillermo Gil Madrid" userId="72751249-5f9d-41e6-8ae5-e2fc6ecb2fa9" providerId="ADAL" clId="{1DD3B3E4-706E-4F93-803B-76E098850B0A}" dt="2020-12-17T02:03:58.247" v="1384" actId="47"/>
        <pc:sldMkLst>
          <pc:docMk/>
          <pc:sldMk cId="253173675" sldId="3995"/>
        </pc:sldMkLst>
      </pc:sldChg>
      <pc:sldChg chg="modSp add mod">
        <pc:chgData name="Luis Guillermo Gil Madrid" userId="72751249-5f9d-41e6-8ae5-e2fc6ecb2fa9" providerId="ADAL" clId="{1DD3B3E4-706E-4F93-803B-76E098850B0A}" dt="2020-12-16T13:28:44.468" v="1376" actId="20577"/>
        <pc:sldMkLst>
          <pc:docMk/>
          <pc:sldMk cId="146137157" sldId="4015"/>
        </pc:sldMkLst>
        <pc:spChg chg="mod">
          <ac:chgData name="Luis Guillermo Gil Madrid" userId="72751249-5f9d-41e6-8ae5-e2fc6ecb2fa9" providerId="ADAL" clId="{1DD3B3E4-706E-4F93-803B-76E098850B0A}" dt="2020-12-16T13:28:44.468" v="1376" actId="20577"/>
          <ac:spMkLst>
            <pc:docMk/>
            <pc:sldMk cId="146137157" sldId="4015"/>
            <ac:spMk id="18" creationId="{325F6963-0F6D-42F3-87BB-5FF8A8FF8672}"/>
          </ac:spMkLst>
        </pc:spChg>
      </pc:sldChg>
      <pc:sldChg chg="add del">
        <pc:chgData name="Luis Guillermo Gil Madrid" userId="72751249-5f9d-41e6-8ae5-e2fc6ecb2fa9" providerId="ADAL" clId="{1DD3B3E4-706E-4F93-803B-76E098850B0A}" dt="2020-12-17T02:03:58.247" v="1384" actId="47"/>
        <pc:sldMkLst>
          <pc:docMk/>
          <pc:sldMk cId="2084277920" sldId="4020"/>
        </pc:sldMkLst>
      </pc:sldChg>
      <pc:sldChg chg="delSp modSp add del mod">
        <pc:chgData name="Luis Guillermo Gil Madrid" userId="72751249-5f9d-41e6-8ae5-e2fc6ecb2fa9" providerId="ADAL" clId="{1DD3B3E4-706E-4F93-803B-76E098850B0A}" dt="2020-12-17T02:03:58.247" v="1384" actId="47"/>
        <pc:sldMkLst>
          <pc:docMk/>
          <pc:sldMk cId="573086462" sldId="4031"/>
        </pc:sldMkLst>
        <pc:picChg chg="del">
          <ac:chgData name="Luis Guillermo Gil Madrid" userId="72751249-5f9d-41e6-8ae5-e2fc6ecb2fa9" providerId="ADAL" clId="{1DD3B3E4-706E-4F93-803B-76E098850B0A}" dt="2020-12-16T12:58:45.223" v="1299"/>
          <ac:picMkLst>
            <pc:docMk/>
            <pc:sldMk cId="573086462" sldId="4031"/>
            <ac:picMk id="2" creationId="{860B2CA3-CB8E-4F15-B61A-16847C99C262}"/>
          </ac:picMkLst>
        </pc:picChg>
        <pc:picChg chg="del mod">
          <ac:chgData name="Luis Guillermo Gil Madrid" userId="72751249-5f9d-41e6-8ae5-e2fc6ecb2fa9" providerId="ADAL" clId="{1DD3B3E4-706E-4F93-803B-76E098850B0A}" dt="2020-12-16T12:59:08.159" v="1301" actId="478"/>
          <ac:picMkLst>
            <pc:docMk/>
            <pc:sldMk cId="573086462" sldId="4031"/>
            <ac:picMk id="3" creationId="{49154E08-59A4-40EC-A230-F2F46E928949}"/>
          </ac:picMkLst>
        </pc:picChg>
        <pc:picChg chg="mod">
          <ac:chgData name="Luis Guillermo Gil Madrid" userId="72751249-5f9d-41e6-8ae5-e2fc6ecb2fa9" providerId="ADAL" clId="{1DD3B3E4-706E-4F93-803B-76E098850B0A}" dt="2020-12-16T12:59:38.337" v="1313" actId="1076"/>
          <ac:picMkLst>
            <pc:docMk/>
            <pc:sldMk cId="573086462" sldId="4031"/>
            <ac:picMk id="4" creationId="{3F5541D6-13CF-4159-BB20-1E4FCD6AB2B1}"/>
          </ac:picMkLst>
        </pc:picChg>
        <pc:picChg chg="del mod">
          <ac:chgData name="Luis Guillermo Gil Madrid" userId="72751249-5f9d-41e6-8ae5-e2fc6ecb2fa9" providerId="ADAL" clId="{1DD3B3E4-706E-4F93-803B-76E098850B0A}" dt="2020-12-16T12:58:30.009" v="1298" actId="478"/>
          <ac:picMkLst>
            <pc:docMk/>
            <pc:sldMk cId="573086462" sldId="4031"/>
            <ac:picMk id="5" creationId="{3FBA2E5E-3BA9-46C9-BF47-331BF1D185A1}"/>
          </ac:picMkLst>
        </pc:picChg>
      </pc:sldChg>
      <pc:sldChg chg="add del">
        <pc:chgData name="Luis Guillermo Gil Madrid" userId="72751249-5f9d-41e6-8ae5-e2fc6ecb2fa9" providerId="ADAL" clId="{1DD3B3E4-706E-4F93-803B-76E098850B0A}" dt="2020-12-17T02:03:58.247" v="1384" actId="47"/>
        <pc:sldMkLst>
          <pc:docMk/>
          <pc:sldMk cId="880920996" sldId="4041"/>
        </pc:sldMkLst>
      </pc:sldChg>
      <pc:sldChg chg="modSp add del mod">
        <pc:chgData name="Luis Guillermo Gil Madrid" userId="72751249-5f9d-41e6-8ae5-e2fc6ecb2fa9" providerId="ADAL" clId="{1DD3B3E4-706E-4F93-803B-76E098850B0A}" dt="2020-12-17T02:03:58.247" v="1384" actId="47"/>
        <pc:sldMkLst>
          <pc:docMk/>
          <pc:sldMk cId="1127836447" sldId="4042"/>
        </pc:sldMkLst>
        <pc:spChg chg="mod">
          <ac:chgData name="Luis Guillermo Gil Madrid" userId="72751249-5f9d-41e6-8ae5-e2fc6ecb2fa9" providerId="ADAL" clId="{1DD3B3E4-706E-4F93-803B-76E098850B0A}" dt="2020-12-16T12:48:16.149" v="1267" actId="113"/>
          <ac:spMkLst>
            <pc:docMk/>
            <pc:sldMk cId="1127836447" sldId="4042"/>
            <ac:spMk id="6" creationId="{CBD701DF-BD26-41CB-8A1E-EE2F632B6722}"/>
          </ac:spMkLst>
        </pc:spChg>
      </pc:sldChg>
      <pc:sldChg chg="add del">
        <pc:chgData name="Luis Guillermo Gil Madrid" userId="72751249-5f9d-41e6-8ae5-e2fc6ecb2fa9" providerId="ADAL" clId="{1DD3B3E4-706E-4F93-803B-76E098850B0A}" dt="2020-12-16T12:38:37.482" v="796" actId="47"/>
        <pc:sldMkLst>
          <pc:docMk/>
          <pc:sldMk cId="2652159607" sldId="4045"/>
        </pc:sldMkLst>
      </pc:sldChg>
      <pc:sldChg chg="add del">
        <pc:chgData name="Luis Guillermo Gil Madrid" userId="72751249-5f9d-41e6-8ae5-e2fc6ecb2fa9" providerId="ADAL" clId="{1DD3B3E4-706E-4F93-803B-76E098850B0A}" dt="2020-12-17T02:03:58.247" v="1384" actId="47"/>
        <pc:sldMkLst>
          <pc:docMk/>
          <pc:sldMk cId="3187883425" sldId="4050"/>
        </pc:sldMkLst>
      </pc:sldChg>
      <pc:sldChg chg="modSp add del mod">
        <pc:chgData name="Luis Guillermo Gil Madrid" userId="72751249-5f9d-41e6-8ae5-e2fc6ecb2fa9" providerId="ADAL" clId="{1DD3B3E4-706E-4F93-803B-76E098850B0A}" dt="2020-12-17T02:03:58.247" v="1384" actId="47"/>
        <pc:sldMkLst>
          <pc:docMk/>
          <pc:sldMk cId="2053466168" sldId="4051"/>
        </pc:sldMkLst>
        <pc:spChg chg="mod">
          <ac:chgData name="Luis Guillermo Gil Madrid" userId="72751249-5f9d-41e6-8ae5-e2fc6ecb2fa9" providerId="ADAL" clId="{1DD3B3E4-706E-4F93-803B-76E098850B0A}" dt="2020-12-16T12:58:13.089" v="1295" actId="1076"/>
          <ac:spMkLst>
            <pc:docMk/>
            <pc:sldMk cId="2053466168" sldId="4051"/>
            <ac:spMk id="21" creationId="{C42405CE-3166-4AB5-B468-B3CE2D9F2520}"/>
          </ac:spMkLst>
        </pc:spChg>
      </pc:sldChg>
      <pc:sldChg chg="modSp add mod">
        <pc:chgData name="Luis Guillermo Gil Madrid" userId="72751249-5f9d-41e6-8ae5-e2fc6ecb2fa9" providerId="ADAL" clId="{1DD3B3E4-706E-4F93-803B-76E098850B0A}" dt="2020-12-17T05:48:12.954" v="2171" actId="20577"/>
        <pc:sldMkLst>
          <pc:docMk/>
          <pc:sldMk cId="2964511923" sldId="4052"/>
        </pc:sldMkLst>
        <pc:spChg chg="mod">
          <ac:chgData name="Luis Guillermo Gil Madrid" userId="72751249-5f9d-41e6-8ae5-e2fc6ecb2fa9" providerId="ADAL" clId="{1DD3B3E4-706E-4F93-803B-76E098850B0A}" dt="2020-12-17T05:48:12.954" v="2171" actId="20577"/>
          <ac:spMkLst>
            <pc:docMk/>
            <pc:sldMk cId="2964511923" sldId="4052"/>
            <ac:spMk id="2" creationId="{95A3E34C-F6C4-48E0-8628-42B2A968CB34}"/>
          </ac:spMkLst>
        </pc:spChg>
        <pc:spChg chg="mod">
          <ac:chgData name="Luis Guillermo Gil Madrid" userId="72751249-5f9d-41e6-8ae5-e2fc6ecb2fa9" providerId="ADAL" clId="{1DD3B3E4-706E-4F93-803B-76E098850B0A}" dt="2020-12-16T12:29:09.752" v="175" actId="20577"/>
          <ac:spMkLst>
            <pc:docMk/>
            <pc:sldMk cId="2964511923" sldId="4052"/>
            <ac:spMk id="5" creationId="{3CDAAA17-5F71-46F0-859A-24D796063D38}"/>
          </ac:spMkLst>
        </pc:spChg>
      </pc:sldChg>
      <pc:sldChg chg="add del">
        <pc:chgData name="Luis Guillermo Gil Madrid" userId="72751249-5f9d-41e6-8ae5-e2fc6ecb2fa9" providerId="ADAL" clId="{1DD3B3E4-706E-4F93-803B-76E098850B0A}" dt="2020-12-17T02:03:58.247" v="1384" actId="47"/>
        <pc:sldMkLst>
          <pc:docMk/>
          <pc:sldMk cId="700642784" sldId="4053"/>
        </pc:sldMkLst>
      </pc:sldChg>
      <pc:sldChg chg="add del">
        <pc:chgData name="Luis Guillermo Gil Madrid" userId="72751249-5f9d-41e6-8ae5-e2fc6ecb2fa9" providerId="ADAL" clId="{1DD3B3E4-706E-4F93-803B-76E098850B0A}" dt="2020-12-17T02:03:58.247" v="1384" actId="47"/>
        <pc:sldMkLst>
          <pc:docMk/>
          <pc:sldMk cId="1852520990" sldId="4054"/>
        </pc:sldMkLst>
      </pc:sldChg>
      <pc:sldChg chg="addSp delSp modSp add del mod">
        <pc:chgData name="Luis Guillermo Gil Madrid" userId="72751249-5f9d-41e6-8ae5-e2fc6ecb2fa9" providerId="ADAL" clId="{1DD3B3E4-706E-4F93-803B-76E098850B0A}" dt="2020-12-17T02:03:58.247" v="1384" actId="47"/>
        <pc:sldMkLst>
          <pc:docMk/>
          <pc:sldMk cId="2524525250" sldId="4055"/>
        </pc:sldMkLst>
        <pc:spChg chg="add del">
          <ac:chgData name="Luis Guillermo Gil Madrid" userId="72751249-5f9d-41e6-8ae5-e2fc6ecb2fa9" providerId="ADAL" clId="{1DD3B3E4-706E-4F93-803B-76E098850B0A}" dt="2020-12-16T12:56:59.382" v="1277" actId="22"/>
          <ac:spMkLst>
            <pc:docMk/>
            <pc:sldMk cId="2524525250" sldId="4055"/>
            <ac:spMk id="10" creationId="{FDE79CF5-1781-4CF1-863B-DF73D190C848}"/>
          </ac:spMkLst>
        </pc:spChg>
        <pc:graphicFrameChg chg="add del mod">
          <ac:chgData name="Luis Guillermo Gil Madrid" userId="72751249-5f9d-41e6-8ae5-e2fc6ecb2fa9" providerId="ADAL" clId="{1DD3B3E4-706E-4F93-803B-76E098850B0A}" dt="2020-12-16T12:56:53.951" v="1275"/>
          <ac:graphicFrameMkLst>
            <pc:docMk/>
            <pc:sldMk cId="2524525250" sldId="4055"/>
            <ac:graphicFrameMk id="4" creationId="{CEEC0782-0960-4D01-B2A4-185FDC39BD21}"/>
          </ac:graphicFrameMkLst>
        </pc:graphicFrameChg>
        <pc:picChg chg="del">
          <ac:chgData name="Luis Guillermo Gil Madrid" userId="72751249-5f9d-41e6-8ae5-e2fc6ecb2fa9" providerId="ADAL" clId="{1DD3B3E4-706E-4F93-803B-76E098850B0A}" dt="2020-12-16T12:56:22.684" v="1268" actId="478"/>
          <ac:picMkLst>
            <pc:docMk/>
            <pc:sldMk cId="2524525250" sldId="4055"/>
            <ac:picMk id="2" creationId="{F30A54F6-B9B7-4B70-9755-D3AA2A04E1FF}"/>
          </ac:picMkLst>
        </pc:picChg>
        <pc:picChg chg="mod">
          <ac:chgData name="Luis Guillermo Gil Madrid" userId="72751249-5f9d-41e6-8ae5-e2fc6ecb2fa9" providerId="ADAL" clId="{1DD3B3E4-706E-4F93-803B-76E098850B0A}" dt="2020-12-16T12:58:02.874" v="1293" actId="1076"/>
          <ac:picMkLst>
            <pc:docMk/>
            <pc:sldMk cId="2524525250" sldId="4055"/>
            <ac:picMk id="3" creationId="{4001A45B-A9CB-4404-A9BC-9EE881C59036}"/>
          </ac:picMkLst>
        </pc:picChg>
        <pc:picChg chg="del">
          <ac:chgData name="Luis Guillermo Gil Madrid" userId="72751249-5f9d-41e6-8ae5-e2fc6ecb2fa9" providerId="ADAL" clId="{1DD3B3E4-706E-4F93-803B-76E098850B0A}" dt="2020-12-16T12:56:46.809" v="1273" actId="478"/>
          <ac:picMkLst>
            <pc:docMk/>
            <pc:sldMk cId="2524525250" sldId="4055"/>
            <ac:picMk id="7" creationId="{2174F698-2749-48AE-8671-082669613110}"/>
          </ac:picMkLst>
        </pc:picChg>
        <pc:picChg chg="mod">
          <ac:chgData name="Luis Guillermo Gil Madrid" userId="72751249-5f9d-41e6-8ae5-e2fc6ecb2fa9" providerId="ADAL" clId="{1DD3B3E4-706E-4F93-803B-76E098850B0A}" dt="2020-12-16T12:58:07.273" v="1294" actId="1076"/>
          <ac:picMkLst>
            <pc:docMk/>
            <pc:sldMk cId="2524525250" sldId="4055"/>
            <ac:picMk id="8" creationId="{9A121808-D2BE-41F4-B3CB-B35B36772323}"/>
          </ac:picMkLst>
        </pc:picChg>
      </pc:sldChg>
      <pc:sldChg chg="modSp mod">
        <pc:chgData name="Luis Guillermo Gil Madrid" userId="72751249-5f9d-41e6-8ae5-e2fc6ecb2fa9" providerId="ADAL" clId="{1DD3B3E4-706E-4F93-803B-76E098850B0A}" dt="2020-12-17T02:05:39.608" v="1454" actId="20577"/>
        <pc:sldMkLst>
          <pc:docMk/>
          <pc:sldMk cId="4179405678" sldId="4191"/>
        </pc:sldMkLst>
        <pc:spChg chg="mod">
          <ac:chgData name="Luis Guillermo Gil Madrid" userId="72751249-5f9d-41e6-8ae5-e2fc6ecb2fa9" providerId="ADAL" clId="{1DD3B3E4-706E-4F93-803B-76E098850B0A}" dt="2020-12-17T02:05:39.608" v="1454" actId="20577"/>
          <ac:spMkLst>
            <pc:docMk/>
            <pc:sldMk cId="4179405678" sldId="4191"/>
            <ac:spMk id="5" creationId="{4AC3E0C3-4B51-AB4E-A036-2EC351F0A151}"/>
          </ac:spMkLst>
        </pc:spChg>
        <pc:spChg chg="mod">
          <ac:chgData name="Luis Guillermo Gil Madrid" userId="72751249-5f9d-41e6-8ae5-e2fc6ecb2fa9" providerId="ADAL" clId="{1DD3B3E4-706E-4F93-803B-76E098850B0A}" dt="2020-12-16T12:01:09.766" v="112" actId="20577"/>
          <ac:spMkLst>
            <pc:docMk/>
            <pc:sldMk cId="4179405678" sldId="4191"/>
            <ac:spMk id="11" creationId="{00000000-0000-0000-0000-000000000000}"/>
          </ac:spMkLst>
        </pc:spChg>
      </pc:sldChg>
      <pc:sldChg chg="modSp mod">
        <pc:chgData name="Luis Guillermo Gil Madrid" userId="72751249-5f9d-41e6-8ae5-e2fc6ecb2fa9" providerId="ADAL" clId="{1DD3B3E4-706E-4F93-803B-76E098850B0A}" dt="2020-12-17T02:10:24.993" v="1481" actId="20577"/>
        <pc:sldMkLst>
          <pc:docMk/>
          <pc:sldMk cId="1343199032" sldId="4204"/>
        </pc:sldMkLst>
        <pc:spChg chg="mod">
          <ac:chgData name="Luis Guillermo Gil Madrid" userId="72751249-5f9d-41e6-8ae5-e2fc6ecb2fa9" providerId="ADAL" clId="{1DD3B3E4-706E-4F93-803B-76E098850B0A}" dt="2020-12-16T12:00:53.967" v="88" actId="20577"/>
          <ac:spMkLst>
            <pc:docMk/>
            <pc:sldMk cId="1343199032" sldId="4204"/>
            <ac:spMk id="8" creationId="{E1D2EFFF-6923-4239-887C-B5FBBC60436C}"/>
          </ac:spMkLst>
        </pc:spChg>
        <pc:spChg chg="mod">
          <ac:chgData name="Luis Guillermo Gil Madrid" userId="72751249-5f9d-41e6-8ae5-e2fc6ecb2fa9" providerId="ADAL" clId="{1DD3B3E4-706E-4F93-803B-76E098850B0A}" dt="2020-12-17T02:10:24.993" v="1481" actId="20577"/>
          <ac:spMkLst>
            <pc:docMk/>
            <pc:sldMk cId="1343199032" sldId="4204"/>
            <ac:spMk id="11" creationId="{00000000-0000-0000-0000-000000000000}"/>
          </ac:spMkLst>
        </pc:spChg>
      </pc:sldChg>
      <pc:sldChg chg="modSp mod">
        <pc:chgData name="Luis Guillermo Gil Madrid" userId="72751249-5f9d-41e6-8ae5-e2fc6ecb2fa9" providerId="ADAL" clId="{1DD3B3E4-706E-4F93-803B-76E098850B0A}" dt="2020-12-16T12:00:47.775" v="86" actId="20577"/>
        <pc:sldMkLst>
          <pc:docMk/>
          <pc:sldMk cId="2964967781" sldId="4205"/>
        </pc:sldMkLst>
        <pc:spChg chg="mod">
          <ac:chgData name="Luis Guillermo Gil Madrid" userId="72751249-5f9d-41e6-8ae5-e2fc6ecb2fa9" providerId="ADAL" clId="{1DD3B3E4-706E-4F93-803B-76E098850B0A}" dt="2020-12-16T12:00:47.775" v="86" actId="20577"/>
          <ac:spMkLst>
            <pc:docMk/>
            <pc:sldMk cId="2964967781" sldId="4205"/>
            <ac:spMk id="5" creationId="{4AC3E0C3-4B51-AB4E-A036-2EC351F0A151}"/>
          </ac:spMkLst>
        </pc:spChg>
      </pc:sldChg>
      <pc:sldChg chg="modSp mod">
        <pc:chgData name="Luis Guillermo Gil Madrid" userId="72751249-5f9d-41e6-8ae5-e2fc6ecb2fa9" providerId="ADAL" clId="{1DD3B3E4-706E-4F93-803B-76E098850B0A}" dt="2020-12-16T12:24:55.863" v="118" actId="13926"/>
        <pc:sldMkLst>
          <pc:docMk/>
          <pc:sldMk cId="3424982445" sldId="4207"/>
        </pc:sldMkLst>
        <pc:graphicFrameChg chg="modGraphic">
          <ac:chgData name="Luis Guillermo Gil Madrid" userId="72751249-5f9d-41e6-8ae5-e2fc6ecb2fa9" providerId="ADAL" clId="{1DD3B3E4-706E-4F93-803B-76E098850B0A}" dt="2020-12-16T12:24:55.863" v="118" actId="13926"/>
          <ac:graphicFrameMkLst>
            <pc:docMk/>
            <pc:sldMk cId="3424982445" sldId="4207"/>
            <ac:graphicFrameMk id="6" creationId="{54A28645-618D-4634-B1D2-E6A2E4328A98}"/>
          </ac:graphicFrameMkLst>
        </pc:graphicFrameChg>
      </pc:sldChg>
      <pc:sldChg chg="modSp mod">
        <pc:chgData name="Luis Guillermo Gil Madrid" userId="72751249-5f9d-41e6-8ae5-e2fc6ecb2fa9" providerId="ADAL" clId="{1DD3B3E4-706E-4F93-803B-76E098850B0A}" dt="2020-12-16T12:24:33.419" v="116" actId="13926"/>
        <pc:sldMkLst>
          <pc:docMk/>
          <pc:sldMk cId="1424487174" sldId="4208"/>
        </pc:sldMkLst>
        <pc:graphicFrameChg chg="modGraphic">
          <ac:chgData name="Luis Guillermo Gil Madrid" userId="72751249-5f9d-41e6-8ae5-e2fc6ecb2fa9" providerId="ADAL" clId="{1DD3B3E4-706E-4F93-803B-76E098850B0A}" dt="2020-12-16T12:24:33.419" v="116" actId="13926"/>
          <ac:graphicFrameMkLst>
            <pc:docMk/>
            <pc:sldMk cId="1424487174" sldId="4208"/>
            <ac:graphicFrameMk id="4" creationId="{5D073DAC-3009-48A2-B1FD-BFB7A1CEE7FB}"/>
          </ac:graphicFrameMkLst>
        </pc:graphicFrameChg>
      </pc:sldChg>
      <pc:sldChg chg="ord">
        <pc:chgData name="Luis Guillermo Gil Madrid" userId="72751249-5f9d-41e6-8ae5-e2fc6ecb2fa9" providerId="ADAL" clId="{1DD3B3E4-706E-4F93-803B-76E098850B0A}" dt="2020-12-16T12:25:22.778" v="120"/>
        <pc:sldMkLst>
          <pc:docMk/>
          <pc:sldMk cId="1001123824" sldId="4209"/>
        </pc:sldMkLst>
      </pc:sldChg>
      <pc:sldChg chg="modSp add mod ord">
        <pc:chgData name="Luis Guillermo Gil Madrid" userId="72751249-5f9d-41e6-8ae5-e2fc6ecb2fa9" providerId="ADAL" clId="{1DD3B3E4-706E-4F93-803B-76E098850B0A}" dt="2020-12-17T02:10:19.610" v="1480" actId="20577"/>
        <pc:sldMkLst>
          <pc:docMk/>
          <pc:sldMk cId="4139946956" sldId="4217"/>
        </pc:sldMkLst>
        <pc:spChg chg="mod">
          <ac:chgData name="Luis Guillermo Gil Madrid" userId="72751249-5f9d-41e6-8ae5-e2fc6ecb2fa9" providerId="ADAL" clId="{1DD3B3E4-706E-4F93-803B-76E098850B0A}" dt="2020-12-16T12:26:08.688" v="123" actId="20577"/>
          <ac:spMkLst>
            <pc:docMk/>
            <pc:sldMk cId="4139946956" sldId="4217"/>
            <ac:spMk id="5" creationId="{4AC3E0C3-4B51-AB4E-A036-2EC351F0A151}"/>
          </ac:spMkLst>
        </pc:spChg>
        <pc:spChg chg="mod">
          <ac:chgData name="Luis Guillermo Gil Madrid" userId="72751249-5f9d-41e6-8ae5-e2fc6ecb2fa9" providerId="ADAL" clId="{1DD3B3E4-706E-4F93-803B-76E098850B0A}" dt="2020-12-17T02:10:19.610" v="1480" actId="20577"/>
          <ac:spMkLst>
            <pc:docMk/>
            <pc:sldMk cId="4139946956" sldId="4217"/>
            <ac:spMk id="11" creationId="{00000000-0000-0000-0000-000000000000}"/>
          </ac:spMkLst>
        </pc:spChg>
      </pc:sldChg>
      <pc:sldChg chg="modSp add del mod">
        <pc:chgData name="Luis Guillermo Gil Madrid" userId="72751249-5f9d-41e6-8ae5-e2fc6ecb2fa9" providerId="ADAL" clId="{1DD3B3E4-706E-4F93-803B-76E098850B0A}" dt="2020-12-17T02:03:58.247" v="1384" actId="47"/>
        <pc:sldMkLst>
          <pc:docMk/>
          <pc:sldMk cId="347233090" sldId="4218"/>
        </pc:sldMkLst>
        <pc:spChg chg="mod">
          <ac:chgData name="Luis Guillermo Gil Madrid" userId="72751249-5f9d-41e6-8ae5-e2fc6ecb2fa9" providerId="ADAL" clId="{1DD3B3E4-706E-4F93-803B-76E098850B0A}" dt="2020-12-16T12:46:19.339" v="1161" actId="20577"/>
          <ac:spMkLst>
            <pc:docMk/>
            <pc:sldMk cId="347233090" sldId="4218"/>
            <ac:spMk id="2" creationId="{95A3E34C-F6C4-48E0-8628-42B2A968CB34}"/>
          </ac:spMkLst>
        </pc:spChg>
      </pc:sldChg>
      <pc:sldChg chg="modSp add mod">
        <pc:chgData name="Luis Guillermo Gil Madrid" userId="72751249-5f9d-41e6-8ae5-e2fc6ecb2fa9" providerId="ADAL" clId="{1DD3B3E4-706E-4F93-803B-76E098850B0A}" dt="2020-12-16T13:28:06.916" v="1338" actId="20577"/>
        <pc:sldMkLst>
          <pc:docMk/>
          <pc:sldMk cId="652097978" sldId="4219"/>
        </pc:sldMkLst>
        <pc:spChg chg="mod">
          <ac:chgData name="Luis Guillermo Gil Madrid" userId="72751249-5f9d-41e6-8ae5-e2fc6ecb2fa9" providerId="ADAL" clId="{1DD3B3E4-706E-4F93-803B-76E098850B0A}" dt="2020-12-16T13:28:06.916" v="1338" actId="20577"/>
          <ac:spMkLst>
            <pc:docMk/>
            <pc:sldMk cId="652097978" sldId="4219"/>
            <ac:spMk id="8" creationId="{E1D2EFFF-6923-4239-887C-B5FBBC60436C}"/>
          </ac:spMkLst>
        </pc:spChg>
      </pc:sldChg>
      <pc:sldChg chg="new del">
        <pc:chgData name="Luis Guillermo Gil Madrid" userId="72751249-5f9d-41e6-8ae5-e2fc6ecb2fa9" providerId="ADAL" clId="{1DD3B3E4-706E-4F93-803B-76E098850B0A}" dt="2020-12-16T13:28:00.130" v="1335" actId="47"/>
        <pc:sldMkLst>
          <pc:docMk/>
          <pc:sldMk cId="2011723796" sldId="4219"/>
        </pc:sldMkLst>
      </pc:sldChg>
      <pc:sldChg chg="modSp add mod">
        <pc:chgData name="Luis Guillermo Gil Madrid" userId="72751249-5f9d-41e6-8ae5-e2fc6ecb2fa9" providerId="ADAL" clId="{1DD3B3E4-706E-4F93-803B-76E098850B0A}" dt="2020-12-17T02:04:47.137" v="1438" actId="20577"/>
        <pc:sldMkLst>
          <pc:docMk/>
          <pc:sldMk cId="2958227729" sldId="4224"/>
        </pc:sldMkLst>
        <pc:spChg chg="mod">
          <ac:chgData name="Luis Guillermo Gil Madrid" userId="72751249-5f9d-41e6-8ae5-e2fc6ecb2fa9" providerId="ADAL" clId="{1DD3B3E4-706E-4F93-803B-76E098850B0A}" dt="2020-12-17T02:04:47.137" v="1438" actId="20577"/>
          <ac:spMkLst>
            <pc:docMk/>
            <pc:sldMk cId="2958227729" sldId="4224"/>
            <ac:spMk id="8" creationId="{E1D2EFFF-6923-4239-887C-B5FBBC60436C}"/>
          </ac:spMkLst>
        </pc:spChg>
      </pc:sldChg>
      <pc:sldChg chg="modSp add mod">
        <pc:chgData name="Luis Guillermo Gil Madrid" userId="72751249-5f9d-41e6-8ae5-e2fc6ecb2fa9" providerId="ADAL" clId="{1DD3B3E4-706E-4F93-803B-76E098850B0A}" dt="2020-12-17T05:48:42.058" v="2208" actId="20577"/>
        <pc:sldMkLst>
          <pc:docMk/>
          <pc:sldMk cId="2782651792" sldId="4225"/>
        </pc:sldMkLst>
        <pc:spChg chg="mod">
          <ac:chgData name="Luis Guillermo Gil Madrid" userId="72751249-5f9d-41e6-8ae5-e2fc6ecb2fa9" providerId="ADAL" clId="{1DD3B3E4-706E-4F93-803B-76E098850B0A}" dt="2020-12-17T05:47:43.634" v="2165" actId="20577"/>
          <ac:spMkLst>
            <pc:docMk/>
            <pc:sldMk cId="2782651792" sldId="4225"/>
            <ac:spMk id="2" creationId="{95A3E34C-F6C4-48E0-8628-42B2A968CB34}"/>
          </ac:spMkLst>
        </pc:spChg>
        <pc:spChg chg="mod">
          <ac:chgData name="Luis Guillermo Gil Madrid" userId="72751249-5f9d-41e6-8ae5-e2fc6ecb2fa9" providerId="ADAL" clId="{1DD3B3E4-706E-4F93-803B-76E098850B0A}" dt="2020-12-17T05:48:42.058" v="2208" actId="20577"/>
          <ac:spMkLst>
            <pc:docMk/>
            <pc:sldMk cId="2782651792" sldId="4225"/>
            <ac:spMk id="5" creationId="{3CDAAA17-5F71-46F0-859A-24D796063D38}"/>
          </ac:spMkLst>
        </pc:spChg>
      </pc:sldChg>
    </pc:docChg>
  </pc:docChgLst>
  <pc:docChgLst>
    <pc:chgData name="Stephanie Pino Castillo" userId="67719de8-e720-4774-8e83-01c536b4bc79" providerId="ADAL" clId="{A9C5AFE4-B1A3-4BE4-88EF-644DE2F811FB}"/>
    <pc:docChg chg="undo redo custSel addSld delSld modSld sldOrd">
      <pc:chgData name="Stephanie Pino Castillo" userId="67719de8-e720-4774-8e83-01c536b4bc79" providerId="ADAL" clId="{A9C5AFE4-B1A3-4BE4-88EF-644DE2F811FB}" dt="2021-06-25T12:47:46.531" v="2723"/>
      <pc:docMkLst>
        <pc:docMk/>
      </pc:docMkLst>
      <pc:sldChg chg="add del">
        <pc:chgData name="Stephanie Pino Castillo" userId="67719de8-e720-4774-8e83-01c536b4bc79" providerId="ADAL" clId="{A9C5AFE4-B1A3-4BE4-88EF-644DE2F811FB}" dt="2021-06-25T12:47:46.531" v="2723"/>
        <pc:sldMkLst>
          <pc:docMk/>
          <pc:sldMk cId="3449436410" sldId="256"/>
        </pc:sldMkLst>
      </pc:sldChg>
      <pc:sldChg chg="modSp add del mod">
        <pc:chgData name="Stephanie Pino Castillo" userId="67719de8-e720-4774-8e83-01c536b4bc79" providerId="ADAL" clId="{A9C5AFE4-B1A3-4BE4-88EF-644DE2F811FB}" dt="2021-06-25T12:47:46.531" v="2723"/>
        <pc:sldMkLst>
          <pc:docMk/>
          <pc:sldMk cId="801775229" sldId="257"/>
        </pc:sldMkLst>
        <pc:spChg chg="mod">
          <ac:chgData name="Stephanie Pino Castillo" userId="67719de8-e720-4774-8e83-01c536b4bc79" providerId="ADAL" clId="{A9C5AFE4-B1A3-4BE4-88EF-644DE2F811FB}" dt="2021-06-25T12:47:46.439" v="2722"/>
          <ac:spMkLst>
            <pc:docMk/>
            <pc:sldMk cId="801775229" sldId="257"/>
            <ac:spMk id="3" creationId="{C3297AD0-20D7-470A-80A1-4B66750297EA}"/>
          </ac:spMkLst>
        </pc:spChg>
      </pc:sldChg>
      <pc:sldChg chg="del">
        <pc:chgData name="Stephanie Pino Castillo" userId="67719de8-e720-4774-8e83-01c536b4bc79" providerId="ADAL" clId="{A9C5AFE4-B1A3-4BE4-88EF-644DE2F811FB}" dt="2021-06-17T00:20:31.820" v="127" actId="47"/>
        <pc:sldMkLst>
          <pc:docMk/>
          <pc:sldMk cId="2521852233" sldId="257"/>
        </pc:sldMkLst>
      </pc:sldChg>
      <pc:sldChg chg="add del">
        <pc:chgData name="Stephanie Pino Castillo" userId="67719de8-e720-4774-8e83-01c536b4bc79" providerId="ADAL" clId="{A9C5AFE4-B1A3-4BE4-88EF-644DE2F811FB}" dt="2021-06-25T12:47:46.531" v="2723"/>
        <pc:sldMkLst>
          <pc:docMk/>
          <pc:sldMk cId="569397589" sldId="258"/>
        </pc:sldMkLst>
      </pc:sldChg>
      <pc:sldChg chg="del">
        <pc:chgData name="Stephanie Pino Castillo" userId="67719de8-e720-4774-8e83-01c536b4bc79" providerId="ADAL" clId="{A9C5AFE4-B1A3-4BE4-88EF-644DE2F811FB}" dt="2021-06-17T00:20:36.384" v="133" actId="47"/>
        <pc:sldMkLst>
          <pc:docMk/>
          <pc:sldMk cId="4143711942" sldId="258"/>
        </pc:sldMkLst>
      </pc:sldChg>
      <pc:sldChg chg="modSp mod">
        <pc:chgData name="Stephanie Pino Castillo" userId="67719de8-e720-4774-8e83-01c536b4bc79" providerId="ADAL" clId="{A9C5AFE4-B1A3-4BE4-88EF-644DE2F811FB}" dt="2021-06-17T00:15:55.748" v="18" actId="20577"/>
        <pc:sldMkLst>
          <pc:docMk/>
          <pc:sldMk cId="2080670171" sldId="259"/>
        </pc:sldMkLst>
        <pc:spChg chg="mod">
          <ac:chgData name="Stephanie Pino Castillo" userId="67719de8-e720-4774-8e83-01c536b4bc79" providerId="ADAL" clId="{A9C5AFE4-B1A3-4BE4-88EF-644DE2F811FB}" dt="2021-06-17T00:15:55.748" v="18" actId="20577"/>
          <ac:spMkLst>
            <pc:docMk/>
            <pc:sldMk cId="2080670171" sldId="259"/>
            <ac:spMk id="11" creationId="{00000000-0000-0000-0000-000000000000}"/>
          </ac:spMkLst>
        </pc:spChg>
      </pc:sldChg>
      <pc:sldChg chg="add del">
        <pc:chgData name="Stephanie Pino Castillo" userId="67719de8-e720-4774-8e83-01c536b4bc79" providerId="ADAL" clId="{A9C5AFE4-B1A3-4BE4-88EF-644DE2F811FB}" dt="2021-06-23T18:44:34.546" v="2707"/>
        <pc:sldMkLst>
          <pc:docMk/>
          <pc:sldMk cId="645938391" sldId="260"/>
        </pc:sldMkLst>
      </pc:sldChg>
      <pc:sldChg chg="del">
        <pc:chgData name="Stephanie Pino Castillo" userId="67719de8-e720-4774-8e83-01c536b4bc79" providerId="ADAL" clId="{A9C5AFE4-B1A3-4BE4-88EF-644DE2F811FB}" dt="2021-06-17T00:20:32.510" v="128" actId="47"/>
        <pc:sldMkLst>
          <pc:docMk/>
          <pc:sldMk cId="821113120" sldId="260"/>
        </pc:sldMkLst>
      </pc:sldChg>
      <pc:sldChg chg="add del">
        <pc:chgData name="Stephanie Pino Castillo" userId="67719de8-e720-4774-8e83-01c536b4bc79" providerId="ADAL" clId="{A9C5AFE4-B1A3-4BE4-88EF-644DE2F811FB}" dt="2021-06-23T18:44:34.546" v="2707"/>
        <pc:sldMkLst>
          <pc:docMk/>
          <pc:sldMk cId="491450077" sldId="261"/>
        </pc:sldMkLst>
      </pc:sldChg>
      <pc:sldChg chg="del">
        <pc:chgData name="Stephanie Pino Castillo" userId="67719de8-e720-4774-8e83-01c536b4bc79" providerId="ADAL" clId="{A9C5AFE4-B1A3-4BE4-88EF-644DE2F811FB}" dt="2021-06-17T00:20:17.856" v="107" actId="47"/>
        <pc:sldMkLst>
          <pc:docMk/>
          <pc:sldMk cId="2472580244" sldId="261"/>
        </pc:sldMkLst>
      </pc:sldChg>
      <pc:sldChg chg="add del">
        <pc:chgData name="Stephanie Pino Castillo" userId="67719de8-e720-4774-8e83-01c536b4bc79" providerId="ADAL" clId="{A9C5AFE4-B1A3-4BE4-88EF-644DE2F811FB}" dt="2021-06-23T18:44:34.546" v="2707"/>
        <pc:sldMkLst>
          <pc:docMk/>
          <pc:sldMk cId="1107058934" sldId="262"/>
        </pc:sldMkLst>
      </pc:sldChg>
      <pc:sldChg chg="del">
        <pc:chgData name="Stephanie Pino Castillo" userId="67719de8-e720-4774-8e83-01c536b4bc79" providerId="ADAL" clId="{A9C5AFE4-B1A3-4BE4-88EF-644DE2F811FB}" dt="2021-06-17T00:20:18.978" v="108" actId="47"/>
        <pc:sldMkLst>
          <pc:docMk/>
          <pc:sldMk cId="2779689329" sldId="262"/>
        </pc:sldMkLst>
      </pc:sldChg>
      <pc:sldChg chg="del">
        <pc:chgData name="Stephanie Pino Castillo" userId="67719de8-e720-4774-8e83-01c536b4bc79" providerId="ADAL" clId="{A9C5AFE4-B1A3-4BE4-88EF-644DE2F811FB}" dt="2021-06-17T00:20:19.550" v="109" actId="47"/>
        <pc:sldMkLst>
          <pc:docMk/>
          <pc:sldMk cId="2263465795" sldId="263"/>
        </pc:sldMkLst>
      </pc:sldChg>
      <pc:sldChg chg="del">
        <pc:chgData name="Stephanie Pino Castillo" userId="67719de8-e720-4774-8e83-01c536b4bc79" providerId="ADAL" clId="{A9C5AFE4-B1A3-4BE4-88EF-644DE2F811FB}" dt="2021-06-17T00:20:20.301" v="110" actId="47"/>
        <pc:sldMkLst>
          <pc:docMk/>
          <pc:sldMk cId="12433045" sldId="264"/>
        </pc:sldMkLst>
      </pc:sldChg>
      <pc:sldChg chg="add del">
        <pc:chgData name="Stephanie Pino Castillo" userId="67719de8-e720-4774-8e83-01c536b4bc79" providerId="ADAL" clId="{A9C5AFE4-B1A3-4BE4-88EF-644DE2F811FB}" dt="2021-06-23T18:44:22.776" v="2705"/>
        <pc:sldMkLst>
          <pc:docMk/>
          <pc:sldMk cId="3921333363" sldId="264"/>
        </pc:sldMkLst>
      </pc:sldChg>
      <pc:sldChg chg="add del">
        <pc:chgData name="Stephanie Pino Castillo" userId="67719de8-e720-4774-8e83-01c536b4bc79" providerId="ADAL" clId="{A9C5AFE4-B1A3-4BE4-88EF-644DE2F811FB}" dt="2021-06-23T18:44:22.776" v="2705"/>
        <pc:sldMkLst>
          <pc:docMk/>
          <pc:sldMk cId="2996694275" sldId="265"/>
        </pc:sldMkLst>
      </pc:sldChg>
      <pc:sldChg chg="add del">
        <pc:chgData name="Stephanie Pino Castillo" userId="67719de8-e720-4774-8e83-01c536b4bc79" providerId="ADAL" clId="{A9C5AFE4-B1A3-4BE4-88EF-644DE2F811FB}" dt="2021-06-23T18:44:22.776" v="2705"/>
        <pc:sldMkLst>
          <pc:docMk/>
          <pc:sldMk cId="322874999" sldId="266"/>
        </pc:sldMkLst>
      </pc:sldChg>
      <pc:sldChg chg="modSp mod">
        <pc:chgData name="Stephanie Pino Castillo" userId="67719de8-e720-4774-8e83-01c536b4bc79" providerId="ADAL" clId="{A9C5AFE4-B1A3-4BE4-88EF-644DE2F811FB}" dt="2021-06-17T00:15:35.129" v="8" actId="20577"/>
        <pc:sldMkLst>
          <pc:docMk/>
          <pc:sldMk cId="4041881831" sldId="267"/>
        </pc:sldMkLst>
        <pc:spChg chg="mod">
          <ac:chgData name="Stephanie Pino Castillo" userId="67719de8-e720-4774-8e83-01c536b4bc79" providerId="ADAL" clId="{A9C5AFE4-B1A3-4BE4-88EF-644DE2F811FB}" dt="2021-06-17T00:15:35.129" v="8" actId="20577"/>
          <ac:spMkLst>
            <pc:docMk/>
            <pc:sldMk cId="4041881831" sldId="267"/>
            <ac:spMk id="3" creationId="{3C1FAD3B-DC1C-DD4B-A144-7E1E51774FC5}"/>
          </ac:spMkLst>
        </pc:spChg>
      </pc:sldChg>
      <pc:sldChg chg="add del">
        <pc:chgData name="Stephanie Pino Castillo" userId="67719de8-e720-4774-8e83-01c536b4bc79" providerId="ADAL" clId="{A9C5AFE4-B1A3-4BE4-88EF-644DE2F811FB}" dt="2021-06-25T12:47:46.531" v="2723"/>
        <pc:sldMkLst>
          <pc:docMk/>
          <pc:sldMk cId="2510669248" sldId="269"/>
        </pc:sldMkLst>
      </pc:sldChg>
      <pc:sldChg chg="add del">
        <pc:chgData name="Stephanie Pino Castillo" userId="67719de8-e720-4774-8e83-01c536b4bc79" providerId="ADAL" clId="{A9C5AFE4-B1A3-4BE4-88EF-644DE2F811FB}" dt="2021-06-23T18:44:22.776" v="2705"/>
        <pc:sldMkLst>
          <pc:docMk/>
          <pc:sldMk cId="730353808" sldId="270"/>
        </pc:sldMkLst>
      </pc:sldChg>
      <pc:sldChg chg="add del">
        <pc:chgData name="Stephanie Pino Castillo" userId="67719de8-e720-4774-8e83-01c536b4bc79" providerId="ADAL" clId="{A9C5AFE4-B1A3-4BE4-88EF-644DE2F811FB}" dt="2021-06-25T12:47:46.531" v="2723"/>
        <pc:sldMkLst>
          <pc:docMk/>
          <pc:sldMk cId="349319231" sldId="288"/>
        </pc:sldMkLst>
      </pc:sldChg>
      <pc:sldChg chg="add del">
        <pc:chgData name="Stephanie Pino Castillo" userId="67719de8-e720-4774-8e83-01c536b4bc79" providerId="ADAL" clId="{A9C5AFE4-B1A3-4BE4-88EF-644DE2F811FB}" dt="2021-06-25T12:47:46.531" v="2723"/>
        <pc:sldMkLst>
          <pc:docMk/>
          <pc:sldMk cId="1173224909" sldId="293"/>
        </pc:sldMkLst>
      </pc:sldChg>
      <pc:sldChg chg="add del">
        <pc:chgData name="Stephanie Pino Castillo" userId="67719de8-e720-4774-8e83-01c536b4bc79" providerId="ADAL" clId="{A9C5AFE4-B1A3-4BE4-88EF-644DE2F811FB}" dt="2021-06-25T12:47:46.531" v="2723"/>
        <pc:sldMkLst>
          <pc:docMk/>
          <pc:sldMk cId="2384911664" sldId="294"/>
        </pc:sldMkLst>
      </pc:sldChg>
      <pc:sldChg chg="add del setBg">
        <pc:chgData name="Stephanie Pino Castillo" userId="67719de8-e720-4774-8e83-01c536b4bc79" providerId="ADAL" clId="{A9C5AFE4-B1A3-4BE4-88EF-644DE2F811FB}" dt="2021-06-25T12:47:46.531" v="2723"/>
        <pc:sldMkLst>
          <pc:docMk/>
          <pc:sldMk cId="1413658463" sldId="295"/>
        </pc:sldMkLst>
      </pc:sldChg>
      <pc:sldChg chg="add del">
        <pc:chgData name="Stephanie Pino Castillo" userId="67719de8-e720-4774-8e83-01c536b4bc79" providerId="ADAL" clId="{A9C5AFE4-B1A3-4BE4-88EF-644DE2F811FB}" dt="2021-06-25T12:47:46.531" v="2723"/>
        <pc:sldMkLst>
          <pc:docMk/>
          <pc:sldMk cId="425962030" sldId="296"/>
        </pc:sldMkLst>
      </pc:sldChg>
      <pc:sldChg chg="add del">
        <pc:chgData name="Stephanie Pino Castillo" userId="67719de8-e720-4774-8e83-01c536b4bc79" providerId="ADAL" clId="{A9C5AFE4-B1A3-4BE4-88EF-644DE2F811FB}" dt="2021-06-25T12:47:46.531" v="2723"/>
        <pc:sldMkLst>
          <pc:docMk/>
          <pc:sldMk cId="1286419191" sldId="297"/>
        </pc:sldMkLst>
      </pc:sldChg>
      <pc:sldChg chg="add del">
        <pc:chgData name="Stephanie Pino Castillo" userId="67719de8-e720-4774-8e83-01c536b4bc79" providerId="ADAL" clId="{A9C5AFE4-B1A3-4BE4-88EF-644DE2F811FB}" dt="2021-06-25T12:47:46.531" v="2723"/>
        <pc:sldMkLst>
          <pc:docMk/>
          <pc:sldMk cId="4035550749" sldId="298"/>
        </pc:sldMkLst>
      </pc:sldChg>
      <pc:sldChg chg="add del">
        <pc:chgData name="Stephanie Pino Castillo" userId="67719de8-e720-4774-8e83-01c536b4bc79" providerId="ADAL" clId="{A9C5AFE4-B1A3-4BE4-88EF-644DE2F811FB}" dt="2021-06-25T12:47:46.531" v="2723"/>
        <pc:sldMkLst>
          <pc:docMk/>
          <pc:sldMk cId="528305473" sldId="299"/>
        </pc:sldMkLst>
      </pc:sldChg>
      <pc:sldChg chg="add del">
        <pc:chgData name="Stephanie Pino Castillo" userId="67719de8-e720-4774-8e83-01c536b4bc79" providerId="ADAL" clId="{A9C5AFE4-B1A3-4BE4-88EF-644DE2F811FB}" dt="2021-06-25T12:47:46.531" v="2723"/>
        <pc:sldMkLst>
          <pc:docMk/>
          <pc:sldMk cId="3627650324" sldId="300"/>
        </pc:sldMkLst>
      </pc:sldChg>
      <pc:sldChg chg="add del">
        <pc:chgData name="Stephanie Pino Castillo" userId="67719de8-e720-4774-8e83-01c536b4bc79" providerId="ADAL" clId="{A9C5AFE4-B1A3-4BE4-88EF-644DE2F811FB}" dt="2021-06-25T12:47:46.531" v="2723"/>
        <pc:sldMkLst>
          <pc:docMk/>
          <pc:sldMk cId="1803296479" sldId="301"/>
        </pc:sldMkLst>
      </pc:sldChg>
      <pc:sldChg chg="add del">
        <pc:chgData name="Stephanie Pino Castillo" userId="67719de8-e720-4774-8e83-01c536b4bc79" providerId="ADAL" clId="{A9C5AFE4-B1A3-4BE4-88EF-644DE2F811FB}" dt="2021-06-25T12:47:46.531" v="2723"/>
        <pc:sldMkLst>
          <pc:docMk/>
          <pc:sldMk cId="4007680284" sldId="302"/>
        </pc:sldMkLst>
      </pc:sldChg>
      <pc:sldChg chg="add del">
        <pc:chgData name="Stephanie Pino Castillo" userId="67719de8-e720-4774-8e83-01c536b4bc79" providerId="ADAL" clId="{A9C5AFE4-B1A3-4BE4-88EF-644DE2F811FB}" dt="2021-06-25T12:47:46.531" v="2723"/>
        <pc:sldMkLst>
          <pc:docMk/>
          <pc:sldMk cId="2519614888" sldId="303"/>
        </pc:sldMkLst>
      </pc:sldChg>
      <pc:sldChg chg="add del">
        <pc:chgData name="Stephanie Pino Castillo" userId="67719de8-e720-4774-8e83-01c536b4bc79" providerId="ADAL" clId="{A9C5AFE4-B1A3-4BE4-88EF-644DE2F811FB}" dt="2021-06-25T12:47:46.531" v="2723"/>
        <pc:sldMkLst>
          <pc:docMk/>
          <pc:sldMk cId="3977800864" sldId="304"/>
        </pc:sldMkLst>
      </pc:sldChg>
      <pc:sldChg chg="modSp add del mod">
        <pc:chgData name="Stephanie Pino Castillo" userId="67719de8-e720-4774-8e83-01c536b4bc79" providerId="ADAL" clId="{A9C5AFE4-B1A3-4BE4-88EF-644DE2F811FB}" dt="2021-06-25T12:47:46.531" v="2723"/>
        <pc:sldMkLst>
          <pc:docMk/>
          <pc:sldMk cId="3315839143" sldId="305"/>
        </pc:sldMkLst>
        <pc:spChg chg="mod">
          <ac:chgData name="Stephanie Pino Castillo" userId="67719de8-e720-4774-8e83-01c536b4bc79" providerId="ADAL" clId="{A9C5AFE4-B1A3-4BE4-88EF-644DE2F811FB}" dt="2021-06-25T12:47:46.439" v="2722"/>
          <ac:spMkLst>
            <pc:docMk/>
            <pc:sldMk cId="3315839143" sldId="305"/>
            <ac:spMk id="2" creationId="{194B13E8-84A1-43EB-805D-F3136578FC50}"/>
          </ac:spMkLst>
        </pc:spChg>
      </pc:sldChg>
      <pc:sldChg chg="add del">
        <pc:chgData name="Stephanie Pino Castillo" userId="67719de8-e720-4774-8e83-01c536b4bc79" providerId="ADAL" clId="{A9C5AFE4-B1A3-4BE4-88EF-644DE2F811FB}" dt="2021-06-25T12:47:46.531" v="2723"/>
        <pc:sldMkLst>
          <pc:docMk/>
          <pc:sldMk cId="4244983914" sldId="306"/>
        </pc:sldMkLst>
      </pc:sldChg>
      <pc:sldChg chg="add del">
        <pc:chgData name="Stephanie Pino Castillo" userId="67719de8-e720-4774-8e83-01c536b4bc79" providerId="ADAL" clId="{A9C5AFE4-B1A3-4BE4-88EF-644DE2F811FB}" dt="2021-06-25T12:47:46.531" v="2723"/>
        <pc:sldMkLst>
          <pc:docMk/>
          <pc:sldMk cId="1205310413" sldId="307"/>
        </pc:sldMkLst>
      </pc:sldChg>
      <pc:sldChg chg="add del">
        <pc:chgData name="Stephanie Pino Castillo" userId="67719de8-e720-4774-8e83-01c536b4bc79" providerId="ADAL" clId="{A9C5AFE4-B1A3-4BE4-88EF-644DE2F811FB}" dt="2021-06-25T12:47:46.531" v="2723"/>
        <pc:sldMkLst>
          <pc:docMk/>
          <pc:sldMk cId="2044495054" sldId="308"/>
        </pc:sldMkLst>
      </pc:sldChg>
      <pc:sldChg chg="add del">
        <pc:chgData name="Stephanie Pino Castillo" userId="67719de8-e720-4774-8e83-01c536b4bc79" providerId="ADAL" clId="{A9C5AFE4-B1A3-4BE4-88EF-644DE2F811FB}" dt="2021-06-25T12:47:46.531" v="2723"/>
        <pc:sldMkLst>
          <pc:docMk/>
          <pc:sldMk cId="4091135091" sldId="309"/>
        </pc:sldMkLst>
      </pc:sldChg>
      <pc:sldChg chg="add del">
        <pc:chgData name="Stephanie Pino Castillo" userId="67719de8-e720-4774-8e83-01c536b4bc79" providerId="ADAL" clId="{A9C5AFE4-B1A3-4BE4-88EF-644DE2F811FB}" dt="2021-06-25T12:47:46.531" v="2723"/>
        <pc:sldMkLst>
          <pc:docMk/>
          <pc:sldMk cId="170950156" sldId="310"/>
        </pc:sldMkLst>
      </pc:sldChg>
      <pc:sldChg chg="add del">
        <pc:chgData name="Stephanie Pino Castillo" userId="67719de8-e720-4774-8e83-01c536b4bc79" providerId="ADAL" clId="{A9C5AFE4-B1A3-4BE4-88EF-644DE2F811FB}" dt="2021-06-25T12:47:46.531" v="2723"/>
        <pc:sldMkLst>
          <pc:docMk/>
          <pc:sldMk cId="1531057582" sldId="311"/>
        </pc:sldMkLst>
      </pc:sldChg>
      <pc:sldChg chg="add del">
        <pc:chgData name="Stephanie Pino Castillo" userId="67719de8-e720-4774-8e83-01c536b4bc79" providerId="ADAL" clId="{A9C5AFE4-B1A3-4BE4-88EF-644DE2F811FB}" dt="2021-06-25T12:47:46.531" v="2723"/>
        <pc:sldMkLst>
          <pc:docMk/>
          <pc:sldMk cId="300857676" sldId="312"/>
        </pc:sldMkLst>
      </pc:sldChg>
      <pc:sldChg chg="add del">
        <pc:chgData name="Stephanie Pino Castillo" userId="67719de8-e720-4774-8e83-01c536b4bc79" providerId="ADAL" clId="{A9C5AFE4-B1A3-4BE4-88EF-644DE2F811FB}" dt="2021-06-25T12:47:46.531" v="2723"/>
        <pc:sldMkLst>
          <pc:docMk/>
          <pc:sldMk cId="3421948679" sldId="313"/>
        </pc:sldMkLst>
      </pc:sldChg>
      <pc:sldChg chg="add del">
        <pc:chgData name="Stephanie Pino Castillo" userId="67719de8-e720-4774-8e83-01c536b4bc79" providerId="ADAL" clId="{A9C5AFE4-B1A3-4BE4-88EF-644DE2F811FB}" dt="2021-06-25T12:47:46.531" v="2723"/>
        <pc:sldMkLst>
          <pc:docMk/>
          <pc:sldMk cId="2375455521" sldId="314"/>
        </pc:sldMkLst>
      </pc:sldChg>
      <pc:sldChg chg="add del">
        <pc:chgData name="Stephanie Pino Castillo" userId="67719de8-e720-4774-8e83-01c536b4bc79" providerId="ADAL" clId="{A9C5AFE4-B1A3-4BE4-88EF-644DE2F811FB}" dt="2021-06-25T12:47:46.531" v="2723"/>
        <pc:sldMkLst>
          <pc:docMk/>
          <pc:sldMk cId="2436674549" sldId="315"/>
        </pc:sldMkLst>
      </pc:sldChg>
      <pc:sldChg chg="add del">
        <pc:chgData name="Stephanie Pino Castillo" userId="67719de8-e720-4774-8e83-01c536b4bc79" providerId="ADAL" clId="{A9C5AFE4-B1A3-4BE4-88EF-644DE2F811FB}" dt="2021-06-25T12:47:46.531" v="2723"/>
        <pc:sldMkLst>
          <pc:docMk/>
          <pc:sldMk cId="3811916491" sldId="316"/>
        </pc:sldMkLst>
      </pc:sldChg>
      <pc:sldChg chg="add del">
        <pc:chgData name="Stephanie Pino Castillo" userId="67719de8-e720-4774-8e83-01c536b4bc79" providerId="ADAL" clId="{A9C5AFE4-B1A3-4BE4-88EF-644DE2F811FB}" dt="2021-06-25T12:47:46.531" v="2723"/>
        <pc:sldMkLst>
          <pc:docMk/>
          <pc:sldMk cId="2880153541" sldId="317"/>
        </pc:sldMkLst>
      </pc:sldChg>
      <pc:sldChg chg="add del">
        <pc:chgData name="Stephanie Pino Castillo" userId="67719de8-e720-4774-8e83-01c536b4bc79" providerId="ADAL" clId="{A9C5AFE4-B1A3-4BE4-88EF-644DE2F811FB}" dt="2021-06-25T12:47:46.531" v="2723"/>
        <pc:sldMkLst>
          <pc:docMk/>
          <pc:sldMk cId="1635755723" sldId="318"/>
        </pc:sldMkLst>
      </pc:sldChg>
      <pc:sldChg chg="add del">
        <pc:chgData name="Stephanie Pino Castillo" userId="67719de8-e720-4774-8e83-01c536b4bc79" providerId="ADAL" clId="{A9C5AFE4-B1A3-4BE4-88EF-644DE2F811FB}" dt="2021-06-25T12:47:46.531" v="2723"/>
        <pc:sldMkLst>
          <pc:docMk/>
          <pc:sldMk cId="3561482310" sldId="319"/>
        </pc:sldMkLst>
      </pc:sldChg>
      <pc:sldChg chg="modSp add del mod">
        <pc:chgData name="Stephanie Pino Castillo" userId="67719de8-e720-4774-8e83-01c536b4bc79" providerId="ADAL" clId="{A9C5AFE4-B1A3-4BE4-88EF-644DE2F811FB}" dt="2021-06-25T12:47:46.531" v="2723"/>
        <pc:sldMkLst>
          <pc:docMk/>
          <pc:sldMk cId="952842190" sldId="320"/>
        </pc:sldMkLst>
        <pc:spChg chg="mod">
          <ac:chgData name="Stephanie Pino Castillo" userId="67719de8-e720-4774-8e83-01c536b4bc79" providerId="ADAL" clId="{A9C5AFE4-B1A3-4BE4-88EF-644DE2F811FB}" dt="2021-06-25T12:47:46.439" v="2722"/>
          <ac:spMkLst>
            <pc:docMk/>
            <pc:sldMk cId="952842190" sldId="320"/>
            <ac:spMk id="2" creationId="{5A718CDA-21E5-469B-8A38-35D2E07788D2}"/>
          </ac:spMkLst>
        </pc:spChg>
      </pc:sldChg>
      <pc:sldChg chg="add del">
        <pc:chgData name="Stephanie Pino Castillo" userId="67719de8-e720-4774-8e83-01c536b4bc79" providerId="ADAL" clId="{A9C5AFE4-B1A3-4BE4-88EF-644DE2F811FB}" dt="2021-06-25T12:47:46.531" v="2723"/>
        <pc:sldMkLst>
          <pc:docMk/>
          <pc:sldMk cId="4263469972" sldId="321"/>
        </pc:sldMkLst>
      </pc:sldChg>
      <pc:sldChg chg="add del">
        <pc:chgData name="Stephanie Pino Castillo" userId="67719de8-e720-4774-8e83-01c536b4bc79" providerId="ADAL" clId="{A9C5AFE4-B1A3-4BE4-88EF-644DE2F811FB}" dt="2021-06-25T12:47:46.531" v="2723"/>
        <pc:sldMkLst>
          <pc:docMk/>
          <pc:sldMk cId="2656467073" sldId="322"/>
        </pc:sldMkLst>
      </pc:sldChg>
      <pc:sldChg chg="modSp add del mod">
        <pc:chgData name="Stephanie Pino Castillo" userId="67719de8-e720-4774-8e83-01c536b4bc79" providerId="ADAL" clId="{A9C5AFE4-B1A3-4BE4-88EF-644DE2F811FB}" dt="2021-06-25T12:47:46.531" v="2723"/>
        <pc:sldMkLst>
          <pc:docMk/>
          <pc:sldMk cId="3913411638" sldId="323"/>
        </pc:sldMkLst>
        <pc:spChg chg="mod">
          <ac:chgData name="Stephanie Pino Castillo" userId="67719de8-e720-4774-8e83-01c536b4bc79" providerId="ADAL" clId="{A9C5AFE4-B1A3-4BE4-88EF-644DE2F811FB}" dt="2021-06-25T12:47:46.439" v="2722"/>
          <ac:spMkLst>
            <pc:docMk/>
            <pc:sldMk cId="3913411638" sldId="323"/>
            <ac:spMk id="2" creationId="{40449D34-2D97-42B3-B725-F092EABB31AA}"/>
          </ac:spMkLst>
        </pc:spChg>
      </pc:sldChg>
      <pc:sldChg chg="modSp add del mod">
        <pc:chgData name="Stephanie Pino Castillo" userId="67719de8-e720-4774-8e83-01c536b4bc79" providerId="ADAL" clId="{A9C5AFE4-B1A3-4BE4-88EF-644DE2F811FB}" dt="2021-06-25T12:47:46.531" v="2723"/>
        <pc:sldMkLst>
          <pc:docMk/>
          <pc:sldMk cId="2511184731" sldId="324"/>
        </pc:sldMkLst>
        <pc:spChg chg="mod">
          <ac:chgData name="Stephanie Pino Castillo" userId="67719de8-e720-4774-8e83-01c536b4bc79" providerId="ADAL" clId="{A9C5AFE4-B1A3-4BE4-88EF-644DE2F811FB}" dt="2021-06-25T12:47:46.439" v="2722"/>
          <ac:spMkLst>
            <pc:docMk/>
            <pc:sldMk cId="2511184731" sldId="324"/>
            <ac:spMk id="2" creationId="{40449D34-2D97-42B3-B725-F092EABB31AA}"/>
          </ac:spMkLst>
        </pc:spChg>
      </pc:sldChg>
      <pc:sldChg chg="modSp add del mod">
        <pc:chgData name="Stephanie Pino Castillo" userId="67719de8-e720-4774-8e83-01c536b4bc79" providerId="ADAL" clId="{A9C5AFE4-B1A3-4BE4-88EF-644DE2F811FB}" dt="2021-06-25T12:47:46.531" v="2723"/>
        <pc:sldMkLst>
          <pc:docMk/>
          <pc:sldMk cId="2367095828" sldId="325"/>
        </pc:sldMkLst>
        <pc:spChg chg="mod">
          <ac:chgData name="Stephanie Pino Castillo" userId="67719de8-e720-4774-8e83-01c536b4bc79" providerId="ADAL" clId="{A9C5AFE4-B1A3-4BE4-88EF-644DE2F811FB}" dt="2021-06-25T12:47:46.439" v="2722"/>
          <ac:spMkLst>
            <pc:docMk/>
            <pc:sldMk cId="2367095828" sldId="325"/>
            <ac:spMk id="2" creationId="{8EFDA89E-6044-4450-9C15-9E903239834E}"/>
          </ac:spMkLst>
        </pc:spChg>
      </pc:sldChg>
      <pc:sldChg chg="add del">
        <pc:chgData name="Stephanie Pino Castillo" userId="67719de8-e720-4774-8e83-01c536b4bc79" providerId="ADAL" clId="{A9C5AFE4-B1A3-4BE4-88EF-644DE2F811FB}" dt="2021-06-25T12:47:46.531" v="2723"/>
        <pc:sldMkLst>
          <pc:docMk/>
          <pc:sldMk cId="1909423835" sldId="326"/>
        </pc:sldMkLst>
      </pc:sldChg>
      <pc:sldChg chg="modSp add del mod">
        <pc:chgData name="Stephanie Pino Castillo" userId="67719de8-e720-4774-8e83-01c536b4bc79" providerId="ADAL" clId="{A9C5AFE4-B1A3-4BE4-88EF-644DE2F811FB}" dt="2021-06-25T12:47:46.531" v="2723"/>
        <pc:sldMkLst>
          <pc:docMk/>
          <pc:sldMk cId="1273197904" sldId="327"/>
        </pc:sldMkLst>
        <pc:spChg chg="mod">
          <ac:chgData name="Stephanie Pino Castillo" userId="67719de8-e720-4774-8e83-01c536b4bc79" providerId="ADAL" clId="{A9C5AFE4-B1A3-4BE4-88EF-644DE2F811FB}" dt="2021-06-25T12:47:46.439" v="2722"/>
          <ac:spMkLst>
            <pc:docMk/>
            <pc:sldMk cId="1273197904" sldId="327"/>
            <ac:spMk id="2" creationId="{8E8B1ADD-BCD3-4FBE-8EC7-E0355514A78D}"/>
          </ac:spMkLst>
        </pc:spChg>
      </pc:sldChg>
      <pc:sldChg chg="modSp add del mod">
        <pc:chgData name="Stephanie Pino Castillo" userId="67719de8-e720-4774-8e83-01c536b4bc79" providerId="ADAL" clId="{A9C5AFE4-B1A3-4BE4-88EF-644DE2F811FB}" dt="2021-06-25T12:47:46.531" v="2723"/>
        <pc:sldMkLst>
          <pc:docMk/>
          <pc:sldMk cId="3453361973" sldId="328"/>
        </pc:sldMkLst>
        <pc:spChg chg="mod">
          <ac:chgData name="Stephanie Pino Castillo" userId="67719de8-e720-4774-8e83-01c536b4bc79" providerId="ADAL" clId="{A9C5AFE4-B1A3-4BE4-88EF-644DE2F811FB}" dt="2021-06-25T12:47:46.439" v="2722"/>
          <ac:spMkLst>
            <pc:docMk/>
            <pc:sldMk cId="3453361973" sldId="328"/>
            <ac:spMk id="2" creationId="{B1063092-FDA5-46FE-8E75-1CADBA47063E}"/>
          </ac:spMkLst>
        </pc:spChg>
      </pc:sldChg>
      <pc:sldChg chg="modSp add del mod">
        <pc:chgData name="Stephanie Pino Castillo" userId="67719de8-e720-4774-8e83-01c536b4bc79" providerId="ADAL" clId="{A9C5AFE4-B1A3-4BE4-88EF-644DE2F811FB}" dt="2021-06-25T12:47:46.531" v="2723"/>
        <pc:sldMkLst>
          <pc:docMk/>
          <pc:sldMk cId="2071620234" sldId="329"/>
        </pc:sldMkLst>
        <pc:spChg chg="mod">
          <ac:chgData name="Stephanie Pino Castillo" userId="67719de8-e720-4774-8e83-01c536b4bc79" providerId="ADAL" clId="{A9C5AFE4-B1A3-4BE4-88EF-644DE2F811FB}" dt="2021-06-25T12:47:46.439" v="2722"/>
          <ac:spMkLst>
            <pc:docMk/>
            <pc:sldMk cId="2071620234" sldId="329"/>
            <ac:spMk id="2" creationId="{B1063092-FDA5-46FE-8E75-1CADBA47063E}"/>
          </ac:spMkLst>
        </pc:spChg>
      </pc:sldChg>
      <pc:sldChg chg="add del">
        <pc:chgData name="Stephanie Pino Castillo" userId="67719de8-e720-4774-8e83-01c536b4bc79" providerId="ADAL" clId="{A9C5AFE4-B1A3-4BE4-88EF-644DE2F811FB}" dt="2021-06-25T12:47:46.531" v="2723"/>
        <pc:sldMkLst>
          <pc:docMk/>
          <pc:sldMk cId="1456313662" sldId="330"/>
        </pc:sldMkLst>
      </pc:sldChg>
      <pc:sldChg chg="add del">
        <pc:chgData name="Stephanie Pino Castillo" userId="67719de8-e720-4774-8e83-01c536b4bc79" providerId="ADAL" clId="{A9C5AFE4-B1A3-4BE4-88EF-644DE2F811FB}" dt="2021-06-25T12:47:46.531" v="2723"/>
        <pc:sldMkLst>
          <pc:docMk/>
          <pc:sldMk cId="4260810000" sldId="331"/>
        </pc:sldMkLst>
      </pc:sldChg>
      <pc:sldChg chg="modSp add del mod">
        <pc:chgData name="Stephanie Pino Castillo" userId="67719de8-e720-4774-8e83-01c536b4bc79" providerId="ADAL" clId="{A9C5AFE4-B1A3-4BE4-88EF-644DE2F811FB}" dt="2021-06-25T12:47:46.531" v="2723"/>
        <pc:sldMkLst>
          <pc:docMk/>
          <pc:sldMk cId="2384666922" sldId="332"/>
        </pc:sldMkLst>
        <pc:spChg chg="mod">
          <ac:chgData name="Stephanie Pino Castillo" userId="67719de8-e720-4774-8e83-01c536b4bc79" providerId="ADAL" clId="{A9C5AFE4-B1A3-4BE4-88EF-644DE2F811FB}" dt="2021-06-25T12:47:46.439" v="2722"/>
          <ac:spMkLst>
            <pc:docMk/>
            <pc:sldMk cId="2384666922" sldId="332"/>
            <ac:spMk id="2" creationId="{5A718CDA-21E5-469B-8A38-35D2E07788D2}"/>
          </ac:spMkLst>
        </pc:spChg>
      </pc:sldChg>
      <pc:sldChg chg="modSp mod">
        <pc:chgData name="Stephanie Pino Castillo" userId="67719de8-e720-4774-8e83-01c536b4bc79" providerId="ADAL" clId="{A9C5AFE4-B1A3-4BE4-88EF-644DE2F811FB}" dt="2021-06-21T14:08:38.860" v="243" actId="20577"/>
        <pc:sldMkLst>
          <pc:docMk/>
          <pc:sldMk cId="4164444474" sldId="746"/>
        </pc:sldMkLst>
        <pc:graphicFrameChg chg="mod modGraphic">
          <ac:chgData name="Stephanie Pino Castillo" userId="67719de8-e720-4774-8e83-01c536b4bc79" providerId="ADAL" clId="{A9C5AFE4-B1A3-4BE4-88EF-644DE2F811FB}" dt="2021-06-21T14:08:38.860" v="243" actId="20577"/>
          <ac:graphicFrameMkLst>
            <pc:docMk/>
            <pc:sldMk cId="4164444474" sldId="746"/>
            <ac:graphicFrameMk id="10" creationId="{356C2DBB-882B-4169-8803-8BFAAE961F6E}"/>
          </ac:graphicFrameMkLst>
        </pc:graphicFrameChg>
      </pc:sldChg>
      <pc:sldChg chg="del">
        <pc:chgData name="Stephanie Pino Castillo" userId="67719de8-e720-4774-8e83-01c536b4bc79" providerId="ADAL" clId="{A9C5AFE4-B1A3-4BE4-88EF-644DE2F811FB}" dt="2021-06-17T00:20:28.444" v="123" actId="47"/>
        <pc:sldMkLst>
          <pc:docMk/>
          <pc:sldMk cId="934104185" sldId="3640"/>
        </pc:sldMkLst>
      </pc:sldChg>
      <pc:sldChg chg="del">
        <pc:chgData name="Stephanie Pino Castillo" userId="67719de8-e720-4774-8e83-01c536b4bc79" providerId="ADAL" clId="{A9C5AFE4-B1A3-4BE4-88EF-644DE2F811FB}" dt="2021-06-17T00:20:27.851" v="122" actId="47"/>
        <pc:sldMkLst>
          <pc:docMk/>
          <pc:sldMk cId="2570785435" sldId="3641"/>
        </pc:sldMkLst>
      </pc:sldChg>
      <pc:sldChg chg="addSp delSp modSp mod">
        <pc:chgData name="Stephanie Pino Castillo" userId="67719de8-e720-4774-8e83-01c536b4bc79" providerId="ADAL" clId="{A9C5AFE4-B1A3-4BE4-88EF-644DE2F811FB}" dt="2021-06-23T16:34:13.005" v="1243" actId="478"/>
        <pc:sldMkLst>
          <pc:docMk/>
          <pc:sldMk cId="3861976755" sldId="3988"/>
        </pc:sldMkLst>
        <pc:spChg chg="mod">
          <ac:chgData name="Stephanie Pino Castillo" userId="67719de8-e720-4774-8e83-01c536b4bc79" providerId="ADAL" clId="{A9C5AFE4-B1A3-4BE4-88EF-644DE2F811FB}" dt="2021-06-22T12:43:40.657" v="1178" actId="20577"/>
          <ac:spMkLst>
            <pc:docMk/>
            <pc:sldMk cId="3861976755" sldId="3988"/>
            <ac:spMk id="10" creationId="{C5BA664B-75C5-4E4D-A8A7-8FBCA3CE98B1}"/>
          </ac:spMkLst>
        </pc:spChg>
        <pc:spChg chg="add del mod">
          <ac:chgData name="Stephanie Pino Castillo" userId="67719de8-e720-4774-8e83-01c536b4bc79" providerId="ADAL" clId="{A9C5AFE4-B1A3-4BE4-88EF-644DE2F811FB}" dt="2021-06-23T16:34:13.005" v="1243" actId="478"/>
          <ac:spMkLst>
            <pc:docMk/>
            <pc:sldMk cId="3861976755" sldId="3988"/>
            <ac:spMk id="12" creationId="{656DB8BA-A359-49F0-BDF8-3303AAD1B731}"/>
          </ac:spMkLst>
        </pc:spChg>
        <pc:spChg chg="del mod">
          <ac:chgData name="Stephanie Pino Castillo" userId="67719de8-e720-4774-8e83-01c536b4bc79" providerId="ADAL" clId="{A9C5AFE4-B1A3-4BE4-88EF-644DE2F811FB}" dt="2021-06-17T00:19:03.303" v="84" actId="478"/>
          <ac:spMkLst>
            <pc:docMk/>
            <pc:sldMk cId="3861976755" sldId="3988"/>
            <ac:spMk id="12" creationId="{9C4E073A-56A6-4C21-A552-C49FE151F7FE}"/>
          </ac:spMkLst>
        </pc:spChg>
        <pc:spChg chg="del">
          <ac:chgData name="Stephanie Pino Castillo" userId="67719de8-e720-4774-8e83-01c536b4bc79" providerId="ADAL" clId="{A9C5AFE4-B1A3-4BE4-88EF-644DE2F811FB}" dt="2021-06-17T00:19:20.869" v="91" actId="478"/>
          <ac:spMkLst>
            <pc:docMk/>
            <pc:sldMk cId="3861976755" sldId="3988"/>
            <ac:spMk id="15" creationId="{2B86059A-FE6B-4DD7-BC6F-0B7B3EAAEFD5}"/>
          </ac:spMkLst>
        </pc:spChg>
        <pc:spChg chg="add mod">
          <ac:chgData name="Stephanie Pino Castillo" userId="67719de8-e720-4774-8e83-01c536b4bc79" providerId="ADAL" clId="{A9C5AFE4-B1A3-4BE4-88EF-644DE2F811FB}" dt="2021-06-23T15:03:30.289" v="1205" actId="20577"/>
          <ac:spMkLst>
            <pc:docMk/>
            <pc:sldMk cId="3861976755" sldId="3988"/>
            <ac:spMk id="15" creationId="{439B28B5-4EF2-49AD-B29A-375979F5DBC3}"/>
          </ac:spMkLst>
        </pc:spChg>
        <pc:spChg chg="add mod">
          <ac:chgData name="Stephanie Pino Castillo" userId="67719de8-e720-4774-8e83-01c536b4bc79" providerId="ADAL" clId="{A9C5AFE4-B1A3-4BE4-88EF-644DE2F811FB}" dt="2021-06-23T15:05:16.091" v="1240" actId="1076"/>
          <ac:spMkLst>
            <pc:docMk/>
            <pc:sldMk cId="3861976755" sldId="3988"/>
            <ac:spMk id="17" creationId="{08F32598-EBB5-4B66-A12C-032377D6BCA2}"/>
          </ac:spMkLst>
        </pc:spChg>
        <pc:spChg chg="del">
          <ac:chgData name="Stephanie Pino Castillo" userId="67719de8-e720-4774-8e83-01c536b4bc79" providerId="ADAL" clId="{A9C5AFE4-B1A3-4BE4-88EF-644DE2F811FB}" dt="2021-06-17T00:19:14.349" v="88" actId="478"/>
          <ac:spMkLst>
            <pc:docMk/>
            <pc:sldMk cId="3861976755" sldId="3988"/>
            <ac:spMk id="17" creationId="{0F70F6E2-C613-412B-B3EA-A13501581273}"/>
          </ac:spMkLst>
        </pc:spChg>
        <pc:spChg chg="add mod">
          <ac:chgData name="Stephanie Pino Castillo" userId="67719de8-e720-4774-8e83-01c536b4bc79" providerId="ADAL" clId="{A9C5AFE4-B1A3-4BE4-88EF-644DE2F811FB}" dt="2021-06-23T15:05:21.124" v="1241" actId="1076"/>
          <ac:spMkLst>
            <pc:docMk/>
            <pc:sldMk cId="3861976755" sldId="3988"/>
            <ac:spMk id="18" creationId="{E6534612-FE1F-47B0-B61F-8A17EF49CDA1}"/>
          </ac:spMkLst>
        </pc:spChg>
        <pc:spChg chg="del">
          <ac:chgData name="Stephanie Pino Castillo" userId="67719de8-e720-4774-8e83-01c536b4bc79" providerId="ADAL" clId="{A9C5AFE4-B1A3-4BE4-88EF-644DE2F811FB}" dt="2021-06-17T00:19:16.348" v="89" actId="478"/>
          <ac:spMkLst>
            <pc:docMk/>
            <pc:sldMk cId="3861976755" sldId="3988"/>
            <ac:spMk id="18" creationId="{F7C8A31A-1CDB-4954-A64A-15DC87510B1B}"/>
          </ac:spMkLst>
        </pc:spChg>
        <pc:spChg chg="del">
          <ac:chgData name="Stephanie Pino Castillo" userId="67719de8-e720-4774-8e83-01c536b4bc79" providerId="ADAL" clId="{A9C5AFE4-B1A3-4BE4-88EF-644DE2F811FB}" dt="2021-06-17T00:19:18.942" v="90" actId="478"/>
          <ac:spMkLst>
            <pc:docMk/>
            <pc:sldMk cId="3861976755" sldId="3988"/>
            <ac:spMk id="19" creationId="{68C6833F-94CA-432C-90F2-E35490D73AB6}"/>
          </ac:spMkLst>
        </pc:spChg>
        <pc:spChg chg="add mod">
          <ac:chgData name="Stephanie Pino Castillo" userId="67719de8-e720-4774-8e83-01c536b4bc79" providerId="ADAL" clId="{A9C5AFE4-B1A3-4BE4-88EF-644DE2F811FB}" dt="2021-06-23T15:05:16.091" v="1240" actId="1076"/>
          <ac:spMkLst>
            <pc:docMk/>
            <pc:sldMk cId="3861976755" sldId="3988"/>
            <ac:spMk id="19" creationId="{71E7F6C4-18C2-4E02-A849-D7FD93D2095A}"/>
          </ac:spMkLst>
        </pc:spChg>
        <pc:spChg chg="del">
          <ac:chgData name="Stephanie Pino Castillo" userId="67719de8-e720-4774-8e83-01c536b4bc79" providerId="ADAL" clId="{A9C5AFE4-B1A3-4BE4-88EF-644DE2F811FB}" dt="2021-06-17T00:19:12.515" v="87" actId="478"/>
          <ac:spMkLst>
            <pc:docMk/>
            <pc:sldMk cId="3861976755" sldId="3988"/>
            <ac:spMk id="21" creationId="{A0ED9CC4-E967-4CB2-829C-75AA21227F0E}"/>
          </ac:spMkLst>
        </pc:spChg>
        <pc:spChg chg="add mod">
          <ac:chgData name="Stephanie Pino Castillo" userId="67719de8-e720-4774-8e83-01c536b4bc79" providerId="ADAL" clId="{A9C5AFE4-B1A3-4BE4-88EF-644DE2F811FB}" dt="2021-06-23T15:05:26.250" v="1242" actId="1076"/>
          <ac:spMkLst>
            <pc:docMk/>
            <pc:sldMk cId="3861976755" sldId="3988"/>
            <ac:spMk id="21" creationId="{C913D38C-F573-44E7-BC17-E8B924BCCC0E}"/>
          </ac:spMkLst>
        </pc:spChg>
        <pc:spChg chg="add mod">
          <ac:chgData name="Stephanie Pino Castillo" userId="67719de8-e720-4774-8e83-01c536b4bc79" providerId="ADAL" clId="{A9C5AFE4-B1A3-4BE4-88EF-644DE2F811FB}" dt="2021-06-23T15:05:16.091" v="1240" actId="1076"/>
          <ac:spMkLst>
            <pc:docMk/>
            <pc:sldMk cId="3861976755" sldId="3988"/>
            <ac:spMk id="22" creationId="{15A5EA0F-184C-4F24-868B-6A0E67C54A66}"/>
          </ac:spMkLst>
        </pc:spChg>
        <pc:spChg chg="del">
          <ac:chgData name="Stephanie Pino Castillo" userId="67719de8-e720-4774-8e83-01c536b4bc79" providerId="ADAL" clId="{A9C5AFE4-B1A3-4BE4-88EF-644DE2F811FB}" dt="2021-06-17T00:19:07.491" v="85" actId="478"/>
          <ac:spMkLst>
            <pc:docMk/>
            <pc:sldMk cId="3861976755" sldId="3988"/>
            <ac:spMk id="22" creationId="{AC9716C8-ACF2-45D5-B9E0-02DA2EF9FC97}"/>
          </ac:spMkLst>
        </pc:spChg>
        <pc:spChg chg="add mod">
          <ac:chgData name="Stephanie Pino Castillo" userId="67719de8-e720-4774-8e83-01c536b4bc79" providerId="ADAL" clId="{A9C5AFE4-B1A3-4BE4-88EF-644DE2F811FB}" dt="2021-06-23T15:05:16.091" v="1240" actId="1076"/>
          <ac:spMkLst>
            <pc:docMk/>
            <pc:sldMk cId="3861976755" sldId="3988"/>
            <ac:spMk id="23" creationId="{5C7147FE-B353-47E2-B061-70D9C632E6C9}"/>
          </ac:spMkLst>
        </pc:spChg>
        <pc:spChg chg="del">
          <ac:chgData name="Stephanie Pino Castillo" userId="67719de8-e720-4774-8e83-01c536b4bc79" providerId="ADAL" clId="{A9C5AFE4-B1A3-4BE4-88EF-644DE2F811FB}" dt="2021-06-17T00:19:09.994" v="86" actId="478"/>
          <ac:spMkLst>
            <pc:docMk/>
            <pc:sldMk cId="3861976755" sldId="3988"/>
            <ac:spMk id="23" creationId="{CD90B9F9-2932-40CD-802C-FF755E659658}"/>
          </ac:spMkLst>
        </pc:spChg>
        <pc:spChg chg="add mod">
          <ac:chgData name="Stephanie Pino Castillo" userId="67719de8-e720-4774-8e83-01c536b4bc79" providerId="ADAL" clId="{A9C5AFE4-B1A3-4BE4-88EF-644DE2F811FB}" dt="2021-06-23T15:05:16.091" v="1240" actId="1076"/>
          <ac:spMkLst>
            <pc:docMk/>
            <pc:sldMk cId="3861976755" sldId="3988"/>
            <ac:spMk id="24" creationId="{8B2845E7-A103-4342-980D-139B00028BDF}"/>
          </ac:spMkLst>
        </pc:spChg>
      </pc:sldChg>
      <pc:sldChg chg="modSp mod">
        <pc:chgData name="Stephanie Pino Castillo" userId="67719de8-e720-4774-8e83-01c536b4bc79" providerId="ADAL" clId="{A9C5AFE4-B1A3-4BE4-88EF-644DE2F811FB}" dt="2021-06-22T12:43:50.691" v="1197" actId="20577"/>
        <pc:sldMkLst>
          <pc:docMk/>
          <pc:sldMk cId="1925047942" sldId="3991"/>
        </pc:sldMkLst>
        <pc:spChg chg="mod">
          <ac:chgData name="Stephanie Pino Castillo" userId="67719de8-e720-4774-8e83-01c536b4bc79" providerId="ADAL" clId="{A9C5AFE4-B1A3-4BE4-88EF-644DE2F811FB}" dt="2021-06-22T12:43:50.691" v="1197" actId="20577"/>
          <ac:spMkLst>
            <pc:docMk/>
            <pc:sldMk cId="1925047942" sldId="3991"/>
            <ac:spMk id="11" creationId="{00000000-0000-0000-0000-000000000000}"/>
          </ac:spMkLst>
        </pc:spChg>
      </pc:sldChg>
      <pc:sldChg chg="del">
        <pc:chgData name="Stephanie Pino Castillo" userId="67719de8-e720-4774-8e83-01c536b4bc79" providerId="ADAL" clId="{A9C5AFE4-B1A3-4BE4-88EF-644DE2F811FB}" dt="2021-06-17T00:20:21.219" v="111" actId="47"/>
        <pc:sldMkLst>
          <pc:docMk/>
          <pc:sldMk cId="1151916394" sldId="4566"/>
        </pc:sldMkLst>
      </pc:sldChg>
      <pc:sldChg chg="del">
        <pc:chgData name="Stephanie Pino Castillo" userId="67719de8-e720-4774-8e83-01c536b4bc79" providerId="ADAL" clId="{A9C5AFE4-B1A3-4BE4-88EF-644DE2F811FB}" dt="2021-06-17T00:20:25.975" v="119" actId="47"/>
        <pc:sldMkLst>
          <pc:docMk/>
          <pc:sldMk cId="1358120343" sldId="7661"/>
        </pc:sldMkLst>
      </pc:sldChg>
      <pc:sldChg chg="del">
        <pc:chgData name="Stephanie Pino Castillo" userId="67719de8-e720-4774-8e83-01c536b4bc79" providerId="ADAL" clId="{A9C5AFE4-B1A3-4BE4-88EF-644DE2F811FB}" dt="2021-06-17T00:20:27.236" v="121" actId="47"/>
        <pc:sldMkLst>
          <pc:docMk/>
          <pc:sldMk cId="4147614039" sldId="7741"/>
        </pc:sldMkLst>
      </pc:sldChg>
      <pc:sldChg chg="del">
        <pc:chgData name="Stephanie Pino Castillo" userId="67719de8-e720-4774-8e83-01c536b4bc79" providerId="ADAL" clId="{A9C5AFE4-B1A3-4BE4-88EF-644DE2F811FB}" dt="2021-06-17T00:20:26.522" v="120" actId="47"/>
        <pc:sldMkLst>
          <pc:docMk/>
          <pc:sldMk cId="2680387086" sldId="7754"/>
        </pc:sldMkLst>
      </pc:sldChg>
      <pc:sldChg chg="del">
        <pc:chgData name="Stephanie Pino Castillo" userId="67719de8-e720-4774-8e83-01c536b4bc79" providerId="ADAL" clId="{A9C5AFE4-B1A3-4BE4-88EF-644DE2F811FB}" dt="2021-06-17T00:20:28.968" v="124" actId="47"/>
        <pc:sldMkLst>
          <pc:docMk/>
          <pc:sldMk cId="1907813356" sldId="7755"/>
        </pc:sldMkLst>
      </pc:sldChg>
      <pc:sldChg chg="del">
        <pc:chgData name="Stephanie Pino Castillo" userId="67719de8-e720-4774-8e83-01c536b4bc79" providerId="ADAL" clId="{A9C5AFE4-B1A3-4BE4-88EF-644DE2F811FB}" dt="2021-06-17T00:20:38.207" v="136" actId="47"/>
        <pc:sldMkLst>
          <pc:docMk/>
          <pc:sldMk cId="781263446" sldId="7760"/>
        </pc:sldMkLst>
      </pc:sldChg>
      <pc:sldChg chg="del">
        <pc:chgData name="Stephanie Pino Castillo" userId="67719de8-e720-4774-8e83-01c536b4bc79" providerId="ADAL" clId="{A9C5AFE4-B1A3-4BE4-88EF-644DE2F811FB}" dt="2021-06-17T00:20:31.165" v="126" actId="47"/>
        <pc:sldMkLst>
          <pc:docMk/>
          <pc:sldMk cId="1744059619" sldId="7761"/>
        </pc:sldMkLst>
      </pc:sldChg>
      <pc:sldChg chg="del">
        <pc:chgData name="Stephanie Pino Castillo" userId="67719de8-e720-4774-8e83-01c536b4bc79" providerId="ADAL" clId="{A9C5AFE4-B1A3-4BE4-88EF-644DE2F811FB}" dt="2021-06-17T00:20:35.002" v="131" actId="47"/>
        <pc:sldMkLst>
          <pc:docMk/>
          <pc:sldMk cId="1490009232" sldId="7762"/>
        </pc:sldMkLst>
      </pc:sldChg>
      <pc:sldChg chg="del">
        <pc:chgData name="Stephanie Pino Castillo" userId="67719de8-e720-4774-8e83-01c536b4bc79" providerId="ADAL" clId="{A9C5AFE4-B1A3-4BE4-88EF-644DE2F811FB}" dt="2021-06-17T00:20:35.819" v="132" actId="47"/>
        <pc:sldMkLst>
          <pc:docMk/>
          <pc:sldMk cId="3603962408" sldId="7764"/>
        </pc:sldMkLst>
      </pc:sldChg>
      <pc:sldChg chg="del">
        <pc:chgData name="Stephanie Pino Castillo" userId="67719de8-e720-4774-8e83-01c536b4bc79" providerId="ADAL" clId="{A9C5AFE4-B1A3-4BE4-88EF-644DE2F811FB}" dt="2021-06-17T00:20:34.065" v="130" actId="47"/>
        <pc:sldMkLst>
          <pc:docMk/>
          <pc:sldMk cId="148248277" sldId="7765"/>
        </pc:sldMkLst>
      </pc:sldChg>
      <pc:sldChg chg="del">
        <pc:chgData name="Stephanie Pino Castillo" userId="67719de8-e720-4774-8e83-01c536b4bc79" providerId="ADAL" clId="{A9C5AFE4-B1A3-4BE4-88EF-644DE2F811FB}" dt="2021-06-17T00:20:33.378" v="129" actId="47"/>
        <pc:sldMkLst>
          <pc:docMk/>
          <pc:sldMk cId="2256382863" sldId="7766"/>
        </pc:sldMkLst>
      </pc:sldChg>
      <pc:sldChg chg="del">
        <pc:chgData name="Stephanie Pino Castillo" userId="67719de8-e720-4774-8e83-01c536b4bc79" providerId="ADAL" clId="{A9C5AFE4-B1A3-4BE4-88EF-644DE2F811FB}" dt="2021-06-17T00:20:37.640" v="135" actId="47"/>
        <pc:sldMkLst>
          <pc:docMk/>
          <pc:sldMk cId="703734482" sldId="7767"/>
        </pc:sldMkLst>
      </pc:sldChg>
      <pc:sldChg chg="del">
        <pc:chgData name="Stephanie Pino Castillo" userId="67719de8-e720-4774-8e83-01c536b4bc79" providerId="ADAL" clId="{A9C5AFE4-B1A3-4BE4-88EF-644DE2F811FB}" dt="2021-06-17T00:20:40.426" v="138" actId="47"/>
        <pc:sldMkLst>
          <pc:docMk/>
          <pc:sldMk cId="3890495664" sldId="7769"/>
        </pc:sldMkLst>
      </pc:sldChg>
      <pc:sldChg chg="del">
        <pc:chgData name="Stephanie Pino Castillo" userId="67719de8-e720-4774-8e83-01c536b4bc79" providerId="ADAL" clId="{A9C5AFE4-B1A3-4BE4-88EF-644DE2F811FB}" dt="2021-06-17T00:20:30.226" v="125" actId="47"/>
        <pc:sldMkLst>
          <pc:docMk/>
          <pc:sldMk cId="3319511036" sldId="7771"/>
        </pc:sldMkLst>
      </pc:sldChg>
      <pc:sldChg chg="del">
        <pc:chgData name="Stephanie Pino Castillo" userId="67719de8-e720-4774-8e83-01c536b4bc79" providerId="ADAL" clId="{A9C5AFE4-B1A3-4BE4-88EF-644DE2F811FB}" dt="2021-06-17T00:20:39.750" v="137" actId="47"/>
        <pc:sldMkLst>
          <pc:docMk/>
          <pc:sldMk cId="1790672238" sldId="7772"/>
        </pc:sldMkLst>
      </pc:sldChg>
      <pc:sldChg chg="del">
        <pc:chgData name="Stephanie Pino Castillo" userId="67719de8-e720-4774-8e83-01c536b4bc79" providerId="ADAL" clId="{A9C5AFE4-B1A3-4BE4-88EF-644DE2F811FB}" dt="2021-06-17T00:20:25.304" v="118" actId="47"/>
        <pc:sldMkLst>
          <pc:docMk/>
          <pc:sldMk cId="1608097079" sldId="7775"/>
        </pc:sldMkLst>
      </pc:sldChg>
      <pc:sldChg chg="modSp mod">
        <pc:chgData name="Stephanie Pino Castillo" userId="67719de8-e720-4774-8e83-01c536b4bc79" providerId="ADAL" clId="{A9C5AFE4-B1A3-4BE4-88EF-644DE2F811FB}" dt="2021-06-18T19:06:47.109" v="209" actId="20577"/>
        <pc:sldMkLst>
          <pc:docMk/>
          <pc:sldMk cId="2081299332" sldId="7776"/>
        </pc:sldMkLst>
        <pc:spChg chg="mod">
          <ac:chgData name="Stephanie Pino Castillo" userId="67719de8-e720-4774-8e83-01c536b4bc79" providerId="ADAL" clId="{A9C5AFE4-B1A3-4BE4-88EF-644DE2F811FB}" dt="2021-06-18T19:06:47.109" v="209" actId="20577"/>
          <ac:spMkLst>
            <pc:docMk/>
            <pc:sldMk cId="2081299332" sldId="7776"/>
            <ac:spMk id="5" creationId="{4AC3E0C3-4B51-AB4E-A036-2EC351F0A151}"/>
          </ac:spMkLst>
        </pc:spChg>
      </pc:sldChg>
      <pc:sldChg chg="modSp add mod">
        <pc:chgData name="Stephanie Pino Castillo" userId="67719de8-e720-4774-8e83-01c536b4bc79" providerId="ADAL" clId="{A9C5AFE4-B1A3-4BE4-88EF-644DE2F811FB}" dt="2021-06-17T00:21:50.960" v="145" actId="20577"/>
        <pc:sldMkLst>
          <pc:docMk/>
          <pc:sldMk cId="774904764" sldId="7777"/>
        </pc:sldMkLst>
        <pc:spChg chg="mod">
          <ac:chgData name="Stephanie Pino Castillo" userId="67719de8-e720-4774-8e83-01c536b4bc79" providerId="ADAL" clId="{A9C5AFE4-B1A3-4BE4-88EF-644DE2F811FB}" dt="2021-06-17T00:21:50.960" v="145" actId="20577"/>
          <ac:spMkLst>
            <pc:docMk/>
            <pc:sldMk cId="774904764" sldId="7777"/>
            <ac:spMk id="5" creationId="{4AC3E0C3-4B51-AB4E-A036-2EC351F0A151}"/>
          </ac:spMkLst>
        </pc:spChg>
        <pc:spChg chg="mod">
          <ac:chgData name="Stephanie Pino Castillo" userId="67719de8-e720-4774-8e83-01c536b4bc79" providerId="ADAL" clId="{A9C5AFE4-B1A3-4BE4-88EF-644DE2F811FB}" dt="2021-06-17T00:21:47.475" v="143"/>
          <ac:spMkLst>
            <pc:docMk/>
            <pc:sldMk cId="774904764" sldId="7777"/>
            <ac:spMk id="11" creationId="{00000000-0000-0000-0000-000000000000}"/>
          </ac:spMkLst>
        </pc:spChg>
      </pc:sldChg>
      <pc:sldChg chg="del">
        <pc:chgData name="Stephanie Pino Castillo" userId="67719de8-e720-4774-8e83-01c536b4bc79" providerId="ADAL" clId="{A9C5AFE4-B1A3-4BE4-88EF-644DE2F811FB}" dt="2021-06-17T00:20:21.803" v="112" actId="47"/>
        <pc:sldMkLst>
          <pc:docMk/>
          <pc:sldMk cId="1062948595" sldId="7777"/>
        </pc:sldMkLst>
      </pc:sldChg>
      <pc:sldChg chg="del">
        <pc:chgData name="Stephanie Pino Castillo" userId="67719de8-e720-4774-8e83-01c536b4bc79" providerId="ADAL" clId="{A9C5AFE4-B1A3-4BE4-88EF-644DE2F811FB}" dt="2021-06-17T00:20:22.316" v="113" actId="47"/>
        <pc:sldMkLst>
          <pc:docMk/>
          <pc:sldMk cId="1642021211" sldId="7778"/>
        </pc:sldMkLst>
      </pc:sldChg>
      <pc:sldChg chg="modSp add mod">
        <pc:chgData name="Stephanie Pino Castillo" userId="67719de8-e720-4774-8e83-01c536b4bc79" providerId="ADAL" clId="{A9C5AFE4-B1A3-4BE4-88EF-644DE2F811FB}" dt="2021-06-18T19:06:29.850" v="200" actId="20577"/>
        <pc:sldMkLst>
          <pc:docMk/>
          <pc:sldMk cId="3275587294" sldId="7778"/>
        </pc:sldMkLst>
        <pc:spChg chg="mod">
          <ac:chgData name="Stephanie Pino Castillo" userId="67719de8-e720-4774-8e83-01c536b4bc79" providerId="ADAL" clId="{A9C5AFE4-B1A3-4BE4-88EF-644DE2F811FB}" dt="2021-06-17T00:22:22.045" v="152" actId="20577"/>
          <ac:spMkLst>
            <pc:docMk/>
            <pc:sldMk cId="3275587294" sldId="7778"/>
            <ac:spMk id="5" creationId="{4AC3E0C3-4B51-AB4E-A036-2EC351F0A151}"/>
          </ac:spMkLst>
        </pc:spChg>
        <pc:spChg chg="mod">
          <ac:chgData name="Stephanie Pino Castillo" userId="67719de8-e720-4774-8e83-01c536b4bc79" providerId="ADAL" clId="{A9C5AFE4-B1A3-4BE4-88EF-644DE2F811FB}" dt="2021-06-18T19:06:29.850" v="200" actId="20577"/>
          <ac:spMkLst>
            <pc:docMk/>
            <pc:sldMk cId="3275587294" sldId="7778"/>
            <ac:spMk id="11" creationId="{00000000-0000-0000-0000-000000000000}"/>
          </ac:spMkLst>
        </pc:spChg>
      </pc:sldChg>
      <pc:sldChg chg="modSp add mod ord">
        <pc:chgData name="Stephanie Pino Castillo" userId="67719de8-e720-4774-8e83-01c536b4bc79" providerId="ADAL" clId="{A9C5AFE4-B1A3-4BE4-88EF-644DE2F811FB}" dt="2021-06-18T19:06:41.039" v="204" actId="20577"/>
        <pc:sldMkLst>
          <pc:docMk/>
          <pc:sldMk cId="111739628" sldId="7779"/>
        </pc:sldMkLst>
        <pc:spChg chg="mod">
          <ac:chgData name="Stephanie Pino Castillo" userId="67719de8-e720-4774-8e83-01c536b4bc79" providerId="ADAL" clId="{A9C5AFE4-B1A3-4BE4-88EF-644DE2F811FB}" dt="2021-06-18T19:06:41.039" v="204" actId="20577"/>
          <ac:spMkLst>
            <pc:docMk/>
            <pc:sldMk cId="111739628" sldId="7779"/>
            <ac:spMk id="5" creationId="{4AC3E0C3-4B51-AB4E-A036-2EC351F0A151}"/>
          </ac:spMkLst>
        </pc:spChg>
        <pc:spChg chg="mod">
          <ac:chgData name="Stephanie Pino Castillo" userId="67719de8-e720-4774-8e83-01c536b4bc79" providerId="ADAL" clId="{A9C5AFE4-B1A3-4BE4-88EF-644DE2F811FB}" dt="2021-06-17T00:22:44.225" v="155"/>
          <ac:spMkLst>
            <pc:docMk/>
            <pc:sldMk cId="111739628" sldId="7779"/>
            <ac:spMk id="11" creationId="{00000000-0000-0000-0000-000000000000}"/>
          </ac:spMkLst>
        </pc:spChg>
      </pc:sldChg>
      <pc:sldChg chg="del">
        <pc:chgData name="Stephanie Pino Castillo" userId="67719de8-e720-4774-8e83-01c536b4bc79" providerId="ADAL" clId="{A9C5AFE4-B1A3-4BE4-88EF-644DE2F811FB}" dt="2021-06-17T00:20:22.926" v="114" actId="47"/>
        <pc:sldMkLst>
          <pc:docMk/>
          <pc:sldMk cId="2585847133" sldId="7779"/>
        </pc:sldMkLst>
      </pc:sldChg>
      <pc:sldChg chg="modSp add mod">
        <pc:chgData name="Stephanie Pino Castillo" userId="67719de8-e720-4774-8e83-01c536b4bc79" providerId="ADAL" clId="{A9C5AFE4-B1A3-4BE4-88EF-644DE2F811FB}" dt="2021-06-17T00:23:09.912" v="162" actId="20577"/>
        <pc:sldMkLst>
          <pc:docMk/>
          <pc:sldMk cId="308383188" sldId="7780"/>
        </pc:sldMkLst>
        <pc:spChg chg="mod">
          <ac:chgData name="Stephanie Pino Castillo" userId="67719de8-e720-4774-8e83-01c536b4bc79" providerId="ADAL" clId="{A9C5AFE4-B1A3-4BE4-88EF-644DE2F811FB}" dt="2021-06-17T00:23:09.912" v="162" actId="20577"/>
          <ac:spMkLst>
            <pc:docMk/>
            <pc:sldMk cId="308383188" sldId="7780"/>
            <ac:spMk id="5" creationId="{4AC3E0C3-4B51-AB4E-A036-2EC351F0A151}"/>
          </ac:spMkLst>
        </pc:spChg>
        <pc:spChg chg="mod">
          <ac:chgData name="Stephanie Pino Castillo" userId="67719de8-e720-4774-8e83-01c536b4bc79" providerId="ADAL" clId="{A9C5AFE4-B1A3-4BE4-88EF-644DE2F811FB}" dt="2021-06-17T00:23:07.117" v="160"/>
          <ac:spMkLst>
            <pc:docMk/>
            <pc:sldMk cId="308383188" sldId="7780"/>
            <ac:spMk id="11" creationId="{00000000-0000-0000-0000-000000000000}"/>
          </ac:spMkLst>
        </pc:spChg>
      </pc:sldChg>
      <pc:sldChg chg="del">
        <pc:chgData name="Stephanie Pino Castillo" userId="67719de8-e720-4774-8e83-01c536b4bc79" providerId="ADAL" clId="{A9C5AFE4-B1A3-4BE4-88EF-644DE2F811FB}" dt="2021-06-17T00:20:23.490" v="115" actId="47"/>
        <pc:sldMkLst>
          <pc:docMk/>
          <pc:sldMk cId="2784908097" sldId="7780"/>
        </pc:sldMkLst>
      </pc:sldChg>
      <pc:sldChg chg="modSp add mod">
        <pc:chgData name="Stephanie Pino Castillo" userId="67719de8-e720-4774-8e83-01c536b4bc79" providerId="ADAL" clId="{A9C5AFE4-B1A3-4BE4-88EF-644DE2F811FB}" dt="2021-06-17T00:23:55.086" v="171" actId="20577"/>
        <pc:sldMkLst>
          <pc:docMk/>
          <pc:sldMk cId="1759967886" sldId="7781"/>
        </pc:sldMkLst>
        <pc:spChg chg="mod">
          <ac:chgData name="Stephanie Pino Castillo" userId="67719de8-e720-4774-8e83-01c536b4bc79" providerId="ADAL" clId="{A9C5AFE4-B1A3-4BE4-88EF-644DE2F811FB}" dt="2021-06-17T00:23:55.086" v="171" actId="20577"/>
          <ac:spMkLst>
            <pc:docMk/>
            <pc:sldMk cId="1759967886" sldId="7781"/>
            <ac:spMk id="5" creationId="{4AC3E0C3-4B51-AB4E-A036-2EC351F0A151}"/>
          </ac:spMkLst>
        </pc:spChg>
        <pc:spChg chg="mod">
          <ac:chgData name="Stephanie Pino Castillo" userId="67719de8-e720-4774-8e83-01c536b4bc79" providerId="ADAL" clId="{A9C5AFE4-B1A3-4BE4-88EF-644DE2F811FB}" dt="2021-06-17T00:23:50.809" v="167"/>
          <ac:spMkLst>
            <pc:docMk/>
            <pc:sldMk cId="1759967886" sldId="7781"/>
            <ac:spMk id="11" creationId="{00000000-0000-0000-0000-000000000000}"/>
          </ac:spMkLst>
        </pc:spChg>
      </pc:sldChg>
      <pc:sldChg chg="del">
        <pc:chgData name="Stephanie Pino Castillo" userId="67719de8-e720-4774-8e83-01c536b4bc79" providerId="ADAL" clId="{A9C5AFE4-B1A3-4BE4-88EF-644DE2F811FB}" dt="2021-06-17T00:20:23.927" v="116" actId="47"/>
        <pc:sldMkLst>
          <pc:docMk/>
          <pc:sldMk cId="3948116604" sldId="7781"/>
        </pc:sldMkLst>
      </pc:sldChg>
      <pc:sldChg chg="modSp add mod">
        <pc:chgData name="Stephanie Pino Castillo" userId="67719de8-e720-4774-8e83-01c536b4bc79" providerId="ADAL" clId="{A9C5AFE4-B1A3-4BE4-88EF-644DE2F811FB}" dt="2021-06-18T19:06:33.283" v="202" actId="20577"/>
        <pc:sldMkLst>
          <pc:docMk/>
          <pc:sldMk cId="1852976243" sldId="7782"/>
        </pc:sldMkLst>
        <pc:spChg chg="mod">
          <ac:chgData name="Stephanie Pino Castillo" userId="67719de8-e720-4774-8e83-01c536b4bc79" providerId="ADAL" clId="{A9C5AFE4-B1A3-4BE4-88EF-644DE2F811FB}" dt="2021-06-18T19:06:33.283" v="202" actId="20577"/>
          <ac:spMkLst>
            <pc:docMk/>
            <pc:sldMk cId="1852976243" sldId="7782"/>
            <ac:spMk id="5" creationId="{4AC3E0C3-4B51-AB4E-A036-2EC351F0A151}"/>
          </ac:spMkLst>
        </pc:spChg>
      </pc:sldChg>
      <pc:sldChg chg="del">
        <pc:chgData name="Stephanie Pino Castillo" userId="67719de8-e720-4774-8e83-01c536b4bc79" providerId="ADAL" clId="{A9C5AFE4-B1A3-4BE4-88EF-644DE2F811FB}" dt="2021-06-17T00:20:24.599" v="117" actId="47"/>
        <pc:sldMkLst>
          <pc:docMk/>
          <pc:sldMk cId="4198210597" sldId="7782"/>
        </pc:sldMkLst>
      </pc:sldChg>
      <pc:sldChg chg="addSp delSp modSp new mod modClrScheme chgLayout">
        <pc:chgData name="Stephanie Pino Castillo" userId="67719de8-e720-4774-8e83-01c536b4bc79" providerId="ADAL" clId="{A9C5AFE4-B1A3-4BE4-88EF-644DE2F811FB}" dt="2021-06-21T15:49:05.171" v="1105" actId="20577"/>
        <pc:sldMkLst>
          <pc:docMk/>
          <pc:sldMk cId="508014544" sldId="7783"/>
        </pc:sldMkLst>
        <pc:spChg chg="del mod ord">
          <ac:chgData name="Stephanie Pino Castillo" userId="67719de8-e720-4774-8e83-01c536b4bc79" providerId="ADAL" clId="{A9C5AFE4-B1A3-4BE4-88EF-644DE2F811FB}" dt="2021-06-21T14:12:44.142" v="245" actId="700"/>
          <ac:spMkLst>
            <pc:docMk/>
            <pc:sldMk cId="508014544" sldId="7783"/>
            <ac:spMk id="2" creationId="{11991D94-B698-48CE-9C9F-95370599853F}"/>
          </ac:spMkLst>
        </pc:spChg>
        <pc:spChg chg="del">
          <ac:chgData name="Stephanie Pino Castillo" userId="67719de8-e720-4774-8e83-01c536b4bc79" providerId="ADAL" clId="{A9C5AFE4-B1A3-4BE4-88EF-644DE2F811FB}" dt="2021-06-21T14:12:44.142" v="245" actId="700"/>
          <ac:spMkLst>
            <pc:docMk/>
            <pc:sldMk cId="508014544" sldId="7783"/>
            <ac:spMk id="3" creationId="{782B75DB-9DB8-453B-BFCC-1054ACC3B6B9}"/>
          </ac:spMkLst>
        </pc:spChg>
        <pc:spChg chg="del">
          <ac:chgData name="Stephanie Pino Castillo" userId="67719de8-e720-4774-8e83-01c536b4bc79" providerId="ADAL" clId="{A9C5AFE4-B1A3-4BE4-88EF-644DE2F811FB}" dt="2021-06-21T14:12:44.142" v="245" actId="700"/>
          <ac:spMkLst>
            <pc:docMk/>
            <pc:sldMk cId="508014544" sldId="7783"/>
            <ac:spMk id="4" creationId="{75EB1C71-BFC5-4351-83D3-137E24AFAB9D}"/>
          </ac:spMkLst>
        </pc:spChg>
        <pc:spChg chg="add mod ord">
          <ac:chgData name="Stephanie Pino Castillo" userId="67719de8-e720-4774-8e83-01c536b4bc79" providerId="ADAL" clId="{A9C5AFE4-B1A3-4BE4-88EF-644DE2F811FB}" dt="2021-06-21T14:13:12.411" v="267" actId="20577"/>
          <ac:spMkLst>
            <pc:docMk/>
            <pc:sldMk cId="508014544" sldId="7783"/>
            <ac:spMk id="5" creationId="{FC818335-345B-45F6-8CEF-0D677866A666}"/>
          </ac:spMkLst>
        </pc:spChg>
        <pc:spChg chg="add mod">
          <ac:chgData name="Stephanie Pino Castillo" userId="67719de8-e720-4774-8e83-01c536b4bc79" providerId="ADAL" clId="{A9C5AFE4-B1A3-4BE4-88EF-644DE2F811FB}" dt="2021-06-21T15:49:05.171" v="1105" actId="20577"/>
          <ac:spMkLst>
            <pc:docMk/>
            <pc:sldMk cId="508014544" sldId="7783"/>
            <ac:spMk id="6" creationId="{23FF7AD0-92AC-41D9-8EC0-DC0DCE5337A0}"/>
          </ac:spMkLst>
        </pc:spChg>
      </pc:sldChg>
      <pc:sldChg chg="del">
        <pc:chgData name="Stephanie Pino Castillo" userId="67719de8-e720-4774-8e83-01c536b4bc79" providerId="ADAL" clId="{A9C5AFE4-B1A3-4BE4-88EF-644DE2F811FB}" dt="2021-06-17T00:20:36.883" v="134" actId="47"/>
        <pc:sldMkLst>
          <pc:docMk/>
          <pc:sldMk cId="2839743456" sldId="7783"/>
        </pc:sldMkLst>
      </pc:sldChg>
      <pc:sldChg chg="addSp delSp modSp new mod modClrScheme chgLayout">
        <pc:chgData name="Stephanie Pino Castillo" userId="67719de8-e720-4774-8e83-01c536b4bc79" providerId="ADAL" clId="{A9C5AFE4-B1A3-4BE4-88EF-644DE2F811FB}" dt="2021-06-23T17:25:03.665" v="1257" actId="20577"/>
        <pc:sldMkLst>
          <pc:docMk/>
          <pc:sldMk cId="121932490" sldId="7784"/>
        </pc:sldMkLst>
        <pc:spChg chg="del mod ord">
          <ac:chgData name="Stephanie Pino Castillo" userId="67719de8-e720-4774-8e83-01c536b4bc79" providerId="ADAL" clId="{A9C5AFE4-B1A3-4BE4-88EF-644DE2F811FB}" dt="2021-06-21T14:36:30.547" v="636" actId="700"/>
          <ac:spMkLst>
            <pc:docMk/>
            <pc:sldMk cId="121932490" sldId="7784"/>
            <ac:spMk id="2" creationId="{F20DA19F-AC23-4C0C-8B06-2CC939A5C2E9}"/>
          </ac:spMkLst>
        </pc:spChg>
        <pc:spChg chg="del">
          <ac:chgData name="Stephanie Pino Castillo" userId="67719de8-e720-4774-8e83-01c536b4bc79" providerId="ADAL" clId="{A9C5AFE4-B1A3-4BE4-88EF-644DE2F811FB}" dt="2021-06-21T14:36:30.547" v="636" actId="700"/>
          <ac:spMkLst>
            <pc:docMk/>
            <pc:sldMk cId="121932490" sldId="7784"/>
            <ac:spMk id="3" creationId="{7281E333-D655-4565-83D7-D18707E05733}"/>
          </ac:spMkLst>
        </pc:spChg>
        <pc:spChg chg="del">
          <ac:chgData name="Stephanie Pino Castillo" userId="67719de8-e720-4774-8e83-01c536b4bc79" providerId="ADAL" clId="{A9C5AFE4-B1A3-4BE4-88EF-644DE2F811FB}" dt="2021-06-21T14:36:30.547" v="636" actId="700"/>
          <ac:spMkLst>
            <pc:docMk/>
            <pc:sldMk cId="121932490" sldId="7784"/>
            <ac:spMk id="4" creationId="{3B7B84DF-1757-41DD-90F9-79BCC08976FD}"/>
          </ac:spMkLst>
        </pc:spChg>
        <pc:spChg chg="add mod ord">
          <ac:chgData name="Stephanie Pino Castillo" userId="67719de8-e720-4774-8e83-01c536b4bc79" providerId="ADAL" clId="{A9C5AFE4-B1A3-4BE4-88EF-644DE2F811FB}" dt="2021-06-21T14:45:55.225" v="663" actId="20577"/>
          <ac:spMkLst>
            <pc:docMk/>
            <pc:sldMk cId="121932490" sldId="7784"/>
            <ac:spMk id="5" creationId="{B414E1EE-9032-4B08-825A-4688CAD56A25}"/>
          </ac:spMkLst>
        </pc:spChg>
        <pc:spChg chg="add mod">
          <ac:chgData name="Stephanie Pino Castillo" userId="67719de8-e720-4774-8e83-01c536b4bc79" providerId="ADAL" clId="{A9C5AFE4-B1A3-4BE4-88EF-644DE2F811FB}" dt="2021-06-21T14:53:28.284" v="819" actId="123"/>
          <ac:spMkLst>
            <pc:docMk/>
            <pc:sldMk cId="121932490" sldId="7784"/>
            <ac:spMk id="7" creationId="{47CD5978-CECA-43D1-A913-8C4BD5766D96}"/>
          </ac:spMkLst>
        </pc:spChg>
        <pc:graphicFrameChg chg="add mod modGraphic">
          <ac:chgData name="Stephanie Pino Castillo" userId="67719de8-e720-4774-8e83-01c536b4bc79" providerId="ADAL" clId="{A9C5AFE4-B1A3-4BE4-88EF-644DE2F811FB}" dt="2021-06-23T17:25:03.665" v="1257" actId="20577"/>
          <ac:graphicFrameMkLst>
            <pc:docMk/>
            <pc:sldMk cId="121932490" sldId="7784"/>
            <ac:graphicFrameMk id="8" creationId="{825043AC-19D0-40A3-B071-BD5E5F436AD4}"/>
          </ac:graphicFrameMkLst>
        </pc:graphicFrameChg>
      </pc:sldChg>
      <pc:sldChg chg="addSp delSp modSp new mod">
        <pc:chgData name="Stephanie Pino Castillo" userId="67719de8-e720-4774-8e83-01c536b4bc79" providerId="ADAL" clId="{A9C5AFE4-B1A3-4BE4-88EF-644DE2F811FB}" dt="2021-06-23T17:22:58.411" v="1249" actId="20577"/>
        <pc:sldMkLst>
          <pc:docMk/>
          <pc:sldMk cId="1691273741" sldId="7785"/>
        </pc:sldMkLst>
        <pc:spChg chg="mod">
          <ac:chgData name="Stephanie Pino Castillo" userId="67719de8-e720-4774-8e83-01c536b4bc79" providerId="ADAL" clId="{A9C5AFE4-B1A3-4BE4-88EF-644DE2F811FB}" dt="2021-06-21T14:56:48.405" v="821"/>
          <ac:spMkLst>
            <pc:docMk/>
            <pc:sldMk cId="1691273741" sldId="7785"/>
            <ac:spMk id="2" creationId="{D1F1FC6B-8243-48CC-96D8-2B6223722BB2}"/>
          </ac:spMkLst>
        </pc:spChg>
        <pc:spChg chg="add del mod">
          <ac:chgData name="Stephanie Pino Castillo" userId="67719de8-e720-4774-8e83-01c536b4bc79" providerId="ADAL" clId="{A9C5AFE4-B1A3-4BE4-88EF-644DE2F811FB}" dt="2021-06-21T14:57:01.937" v="825" actId="22"/>
          <ac:spMkLst>
            <pc:docMk/>
            <pc:sldMk cId="1691273741" sldId="7785"/>
            <ac:spMk id="4" creationId="{5664A0F7-1F23-48FA-BCCC-0D2D0387567F}"/>
          </ac:spMkLst>
        </pc:spChg>
        <pc:spChg chg="add del">
          <ac:chgData name="Stephanie Pino Castillo" userId="67719de8-e720-4774-8e83-01c536b4bc79" providerId="ADAL" clId="{A9C5AFE4-B1A3-4BE4-88EF-644DE2F811FB}" dt="2021-06-21T14:57:05.320" v="827" actId="22"/>
          <ac:spMkLst>
            <pc:docMk/>
            <pc:sldMk cId="1691273741" sldId="7785"/>
            <ac:spMk id="6" creationId="{60D870FE-E377-4F8D-9E59-E3A1CD9E2009}"/>
          </ac:spMkLst>
        </pc:spChg>
        <pc:spChg chg="add mod">
          <ac:chgData name="Stephanie Pino Castillo" userId="67719de8-e720-4774-8e83-01c536b4bc79" providerId="ADAL" clId="{A9C5AFE4-B1A3-4BE4-88EF-644DE2F811FB}" dt="2021-06-23T17:22:58.411" v="1249" actId="20577"/>
          <ac:spMkLst>
            <pc:docMk/>
            <pc:sldMk cId="1691273741" sldId="7785"/>
            <ac:spMk id="8" creationId="{4FB1B80D-98BF-4D4C-A478-4264D062AB11}"/>
          </ac:spMkLst>
        </pc:spChg>
      </pc:sldChg>
      <pc:sldChg chg="add mod modShow">
        <pc:chgData name="Stephanie Pino Castillo" userId="67719de8-e720-4774-8e83-01c536b4bc79" providerId="ADAL" clId="{A9C5AFE4-B1A3-4BE4-88EF-644DE2F811FB}" dt="2021-06-23T17:43:54.116" v="2244" actId="729"/>
        <pc:sldMkLst>
          <pc:docMk/>
          <pc:sldMk cId="3091713698" sldId="7806"/>
        </pc:sldMkLst>
      </pc:sldChg>
      <pc:sldChg chg="modSp add mod modShow">
        <pc:chgData name="Stephanie Pino Castillo" userId="67719de8-e720-4774-8e83-01c536b4bc79" providerId="ADAL" clId="{A9C5AFE4-B1A3-4BE4-88EF-644DE2F811FB}" dt="2021-06-23T17:43:54.116" v="2244" actId="729"/>
        <pc:sldMkLst>
          <pc:docMk/>
          <pc:sldMk cId="3767278397" sldId="7812"/>
        </pc:sldMkLst>
        <pc:spChg chg="mod">
          <ac:chgData name="Stephanie Pino Castillo" userId="67719de8-e720-4774-8e83-01c536b4bc79" providerId="ADAL" clId="{A9C5AFE4-B1A3-4BE4-88EF-644DE2F811FB}" dt="2021-06-21T21:36:30.646" v="1151" actId="14100"/>
          <ac:spMkLst>
            <pc:docMk/>
            <pc:sldMk cId="3767278397" sldId="7812"/>
            <ac:spMk id="2" creationId="{203AE17A-5C22-4D20-9AB8-0CC4D7959A63}"/>
          </ac:spMkLst>
        </pc:spChg>
      </pc:sldChg>
      <pc:sldChg chg="modSp add mod">
        <pc:chgData name="Stephanie Pino Castillo" userId="67719de8-e720-4774-8e83-01c536b4bc79" providerId="ADAL" clId="{A9C5AFE4-B1A3-4BE4-88EF-644DE2F811FB}" dt="2021-06-23T17:47:11.339" v="2700" actId="20577"/>
        <pc:sldMkLst>
          <pc:docMk/>
          <pc:sldMk cId="2316634325" sldId="7824"/>
        </pc:sldMkLst>
        <pc:spChg chg="mod">
          <ac:chgData name="Stephanie Pino Castillo" userId="67719de8-e720-4774-8e83-01c536b4bc79" providerId="ADAL" clId="{A9C5AFE4-B1A3-4BE4-88EF-644DE2F811FB}" dt="2021-06-23T17:28:24.941" v="1356" actId="20577"/>
          <ac:spMkLst>
            <pc:docMk/>
            <pc:sldMk cId="2316634325" sldId="7824"/>
            <ac:spMk id="3" creationId="{37D575AD-FBB1-4371-9B2E-13F0361E0897}"/>
          </ac:spMkLst>
        </pc:spChg>
        <pc:spChg chg="mod">
          <ac:chgData name="Stephanie Pino Castillo" userId="67719de8-e720-4774-8e83-01c536b4bc79" providerId="ADAL" clId="{A9C5AFE4-B1A3-4BE4-88EF-644DE2F811FB}" dt="2021-06-23T17:47:11.339" v="2700" actId="20577"/>
          <ac:spMkLst>
            <pc:docMk/>
            <pc:sldMk cId="2316634325" sldId="7824"/>
            <ac:spMk id="4" creationId="{7DDB0F54-B2D4-485F-A7B4-994354539749}"/>
          </ac:spMkLst>
        </pc:spChg>
      </pc:sldChg>
      <pc:sldChg chg="add">
        <pc:chgData name="Stephanie Pino Castillo" userId="67719de8-e720-4774-8e83-01c536b4bc79" providerId="ADAL" clId="{A9C5AFE4-B1A3-4BE4-88EF-644DE2F811FB}" dt="2021-06-21T21:35:17.202" v="1124"/>
        <pc:sldMkLst>
          <pc:docMk/>
          <pc:sldMk cId="3521173623" sldId="7828"/>
        </pc:sldMkLst>
      </pc:sldChg>
      <pc:sldChg chg="modSp new mod ord">
        <pc:chgData name="Stephanie Pino Castillo" userId="67719de8-e720-4774-8e83-01c536b4bc79" providerId="ADAL" clId="{A9C5AFE4-B1A3-4BE4-88EF-644DE2F811FB}" dt="2021-06-23T17:45:55.994" v="2620" actId="123"/>
        <pc:sldMkLst>
          <pc:docMk/>
          <pc:sldMk cId="627574297" sldId="7831"/>
        </pc:sldMkLst>
        <pc:spChg chg="mod">
          <ac:chgData name="Stephanie Pino Castillo" userId="67719de8-e720-4774-8e83-01c536b4bc79" providerId="ADAL" clId="{A9C5AFE4-B1A3-4BE4-88EF-644DE2F811FB}" dt="2021-06-23T17:45:55.994" v="2620" actId="123"/>
          <ac:spMkLst>
            <pc:docMk/>
            <pc:sldMk cId="627574297" sldId="7831"/>
            <ac:spMk id="2" creationId="{32F419E4-D79A-422E-A8FF-D996D4EE9757}"/>
          </ac:spMkLst>
        </pc:spChg>
        <pc:spChg chg="mod">
          <ac:chgData name="Stephanie Pino Castillo" userId="67719de8-e720-4774-8e83-01c536b4bc79" providerId="ADAL" clId="{A9C5AFE4-B1A3-4BE4-88EF-644DE2F811FB}" dt="2021-06-23T17:44:13.534" v="2261" actId="20577"/>
          <ac:spMkLst>
            <pc:docMk/>
            <pc:sldMk cId="627574297" sldId="7831"/>
            <ac:spMk id="3" creationId="{CA96FEFD-8634-41C0-95E2-E73A64A19F63}"/>
          </ac:spMkLst>
        </pc:spChg>
      </pc:sldChg>
      <pc:sldChg chg="add mod modShow">
        <pc:chgData name="Stephanie Pino Castillo" userId="67719de8-e720-4774-8e83-01c536b4bc79" providerId="ADAL" clId="{A9C5AFE4-B1A3-4BE4-88EF-644DE2F811FB}" dt="2021-06-24T12:49:16.785" v="2709" actId="729"/>
        <pc:sldMkLst>
          <pc:docMk/>
          <pc:sldMk cId="1062948595" sldId="7832"/>
        </pc:sldMkLst>
      </pc:sldChg>
      <pc:sldChg chg="add mod modShow">
        <pc:chgData name="Stephanie Pino Castillo" userId="67719de8-e720-4774-8e83-01c536b4bc79" providerId="ADAL" clId="{A9C5AFE4-B1A3-4BE4-88EF-644DE2F811FB}" dt="2021-06-24T12:49:16.785" v="2709" actId="729"/>
        <pc:sldMkLst>
          <pc:docMk/>
          <pc:sldMk cId="1642021211" sldId="7833"/>
        </pc:sldMkLst>
      </pc:sldChg>
      <pc:sldChg chg="add mod modShow">
        <pc:chgData name="Stephanie Pino Castillo" userId="67719de8-e720-4774-8e83-01c536b4bc79" providerId="ADAL" clId="{A9C5AFE4-B1A3-4BE4-88EF-644DE2F811FB}" dt="2021-06-24T12:49:16.785" v="2709" actId="729"/>
        <pc:sldMkLst>
          <pc:docMk/>
          <pc:sldMk cId="2585847133" sldId="7834"/>
        </pc:sldMkLst>
      </pc:sldChg>
      <pc:sldChg chg="add mod modShow">
        <pc:chgData name="Stephanie Pino Castillo" userId="67719de8-e720-4774-8e83-01c536b4bc79" providerId="ADAL" clId="{A9C5AFE4-B1A3-4BE4-88EF-644DE2F811FB}" dt="2021-06-24T12:49:16.785" v="2709" actId="729"/>
        <pc:sldMkLst>
          <pc:docMk/>
          <pc:sldMk cId="2784908097" sldId="7835"/>
        </pc:sldMkLst>
      </pc:sldChg>
      <pc:sldChg chg="add mod modShow">
        <pc:chgData name="Stephanie Pino Castillo" userId="67719de8-e720-4774-8e83-01c536b4bc79" providerId="ADAL" clId="{A9C5AFE4-B1A3-4BE4-88EF-644DE2F811FB}" dt="2021-06-24T12:49:16.785" v="2709" actId="729"/>
        <pc:sldMkLst>
          <pc:docMk/>
          <pc:sldMk cId="3948116604" sldId="7836"/>
        </pc:sldMkLst>
      </pc:sldChg>
      <pc:sldChg chg="add mod modShow">
        <pc:chgData name="Stephanie Pino Castillo" userId="67719de8-e720-4774-8e83-01c536b4bc79" providerId="ADAL" clId="{A9C5AFE4-B1A3-4BE4-88EF-644DE2F811FB}" dt="2021-06-24T12:49:16.785" v="2709" actId="729"/>
        <pc:sldMkLst>
          <pc:docMk/>
          <pc:sldMk cId="4198210597" sldId="7837"/>
        </pc:sldMkLst>
      </pc:sldChg>
      <pc:sldChg chg="add del">
        <pc:chgData name="Stephanie Pino Castillo" userId="67719de8-e720-4774-8e83-01c536b4bc79" providerId="ADAL" clId="{A9C5AFE4-B1A3-4BE4-88EF-644DE2F811FB}" dt="2021-06-25T12:47:46.531" v="2723"/>
        <pc:sldMkLst>
          <pc:docMk/>
          <pc:sldMk cId="2890943783" sldId="7838"/>
        </pc:sldMkLst>
      </pc:sldChg>
      <pc:sldChg chg="add del">
        <pc:chgData name="Stephanie Pino Castillo" userId="67719de8-e720-4774-8e83-01c536b4bc79" providerId="ADAL" clId="{A9C5AFE4-B1A3-4BE4-88EF-644DE2F811FB}" dt="2021-06-25T12:47:46.531" v="2723"/>
        <pc:sldMkLst>
          <pc:docMk/>
          <pc:sldMk cId="2653477065" sldId="7839"/>
        </pc:sldMkLst>
      </pc:sldChg>
      <pc:sldMasterChg chg="delSldLayout">
        <pc:chgData name="Stephanie Pino Castillo" userId="67719de8-e720-4774-8e83-01c536b4bc79" providerId="ADAL" clId="{A9C5AFE4-B1A3-4BE4-88EF-644DE2F811FB}" dt="2021-06-17T00:20:20.301" v="110" actId="47"/>
        <pc:sldMasterMkLst>
          <pc:docMk/>
          <pc:sldMasterMk cId="2454794646" sldId="2147483660"/>
        </pc:sldMasterMkLst>
        <pc:sldLayoutChg chg="del">
          <pc:chgData name="Stephanie Pino Castillo" userId="67719de8-e720-4774-8e83-01c536b4bc79" providerId="ADAL" clId="{A9C5AFE4-B1A3-4BE4-88EF-644DE2F811FB}" dt="2021-06-17T00:20:20.301" v="110" actId="47"/>
          <pc:sldLayoutMkLst>
            <pc:docMk/>
            <pc:sldMasterMk cId="2454794646" sldId="2147483660"/>
            <pc:sldLayoutMk cId="2767522240" sldId="2147483705"/>
          </pc:sldLayoutMkLst>
        </pc:sldLayoutChg>
      </pc:sldMasterChg>
    </pc:docChg>
  </pc:docChgLst>
  <pc:docChgLst>
    <pc:chgData name="Juan David Angel Lasso" userId="5ac44e2c-fa8f-45f5-aad9-26919f30487d" providerId="ADAL" clId="{414F09D2-1A87-4EE3-8737-455B07C9CE59}"/>
    <pc:docChg chg="undo custSel addSld delSld modSld">
      <pc:chgData name="Juan David Angel Lasso" userId="5ac44e2c-fa8f-45f5-aad9-26919f30487d" providerId="ADAL" clId="{414F09D2-1A87-4EE3-8737-455B07C9CE59}" dt="2021-10-08T02:51:03.870" v="2067" actId="1076"/>
      <pc:docMkLst>
        <pc:docMk/>
      </pc:docMkLst>
      <pc:sldChg chg="modSp mod">
        <pc:chgData name="Juan David Angel Lasso" userId="5ac44e2c-fa8f-45f5-aad9-26919f30487d" providerId="ADAL" clId="{414F09D2-1A87-4EE3-8737-455B07C9CE59}" dt="2021-09-20T16:16:11.508" v="434" actId="20577"/>
        <pc:sldMkLst>
          <pc:docMk/>
          <pc:sldMk cId="2080670171" sldId="259"/>
        </pc:sldMkLst>
        <pc:spChg chg="mod">
          <ac:chgData name="Juan David Angel Lasso" userId="5ac44e2c-fa8f-45f5-aad9-26919f30487d" providerId="ADAL" clId="{414F09D2-1A87-4EE3-8737-455B07C9CE59}" dt="2021-09-20T16:16:11.508" v="434" actId="20577"/>
          <ac:spMkLst>
            <pc:docMk/>
            <pc:sldMk cId="2080670171" sldId="259"/>
            <ac:spMk id="11" creationId="{00000000-0000-0000-0000-000000000000}"/>
          </ac:spMkLst>
        </pc:spChg>
      </pc:sldChg>
      <pc:sldChg chg="add">
        <pc:chgData name="Juan David Angel Lasso" userId="5ac44e2c-fa8f-45f5-aad9-26919f30487d" providerId="ADAL" clId="{414F09D2-1A87-4EE3-8737-455B07C9CE59}" dt="2021-09-22T22:23:14.298" v="1967"/>
        <pc:sldMkLst>
          <pc:docMk/>
          <pc:sldMk cId="163867374" sldId="264"/>
        </pc:sldMkLst>
      </pc:sldChg>
      <pc:sldChg chg="add mod modClrScheme chgLayout">
        <pc:chgData name="Juan David Angel Lasso" userId="5ac44e2c-fa8f-45f5-aad9-26919f30487d" providerId="ADAL" clId="{414F09D2-1A87-4EE3-8737-455B07C9CE59}" dt="2021-09-24T21:07:15.092" v="1984" actId="700"/>
        <pc:sldMkLst>
          <pc:docMk/>
          <pc:sldMk cId="144325044" sldId="266"/>
        </pc:sldMkLst>
      </pc:sldChg>
      <pc:sldChg chg="modSp mod">
        <pc:chgData name="Juan David Angel Lasso" userId="5ac44e2c-fa8f-45f5-aad9-26919f30487d" providerId="ADAL" clId="{414F09D2-1A87-4EE3-8737-455B07C9CE59}" dt="2021-09-20T16:01:55.687" v="13" actId="20577"/>
        <pc:sldMkLst>
          <pc:docMk/>
          <pc:sldMk cId="4041881831" sldId="267"/>
        </pc:sldMkLst>
        <pc:spChg chg="mod">
          <ac:chgData name="Juan David Angel Lasso" userId="5ac44e2c-fa8f-45f5-aad9-26919f30487d" providerId="ADAL" clId="{414F09D2-1A87-4EE3-8737-455B07C9CE59}" dt="2021-09-20T16:01:55.687" v="13" actId="20577"/>
          <ac:spMkLst>
            <pc:docMk/>
            <pc:sldMk cId="4041881831" sldId="267"/>
            <ac:spMk id="3" creationId="{3C1FAD3B-DC1C-DD4B-A144-7E1E51774FC5}"/>
          </ac:spMkLst>
        </pc:spChg>
      </pc:sldChg>
      <pc:sldChg chg="add mod modClrScheme chgLayout">
        <pc:chgData name="Juan David Angel Lasso" userId="5ac44e2c-fa8f-45f5-aad9-26919f30487d" providerId="ADAL" clId="{414F09D2-1A87-4EE3-8737-455B07C9CE59}" dt="2021-09-24T21:07:21.998" v="1986" actId="700"/>
        <pc:sldMkLst>
          <pc:docMk/>
          <pc:sldMk cId="2190475522" sldId="268"/>
        </pc:sldMkLst>
      </pc:sldChg>
      <pc:sldChg chg="add mod modClrScheme chgLayout">
        <pc:chgData name="Juan David Angel Lasso" userId="5ac44e2c-fa8f-45f5-aad9-26919f30487d" providerId="ADAL" clId="{414F09D2-1A87-4EE3-8737-455B07C9CE59}" dt="2021-09-24T21:07:26.088" v="1987" actId="700"/>
        <pc:sldMkLst>
          <pc:docMk/>
          <pc:sldMk cId="1273214397" sldId="269"/>
        </pc:sldMkLst>
      </pc:sldChg>
      <pc:sldChg chg="add mod modClrScheme chgLayout">
        <pc:chgData name="Juan David Angel Lasso" userId="5ac44e2c-fa8f-45f5-aad9-26919f30487d" providerId="ADAL" clId="{414F09D2-1A87-4EE3-8737-455B07C9CE59}" dt="2021-09-24T21:07:29.602" v="1988" actId="700"/>
        <pc:sldMkLst>
          <pc:docMk/>
          <pc:sldMk cId="3786345674" sldId="270"/>
        </pc:sldMkLst>
      </pc:sldChg>
      <pc:sldChg chg="add mod modClrScheme chgLayout">
        <pc:chgData name="Juan David Angel Lasso" userId="5ac44e2c-fa8f-45f5-aad9-26919f30487d" providerId="ADAL" clId="{414F09D2-1A87-4EE3-8737-455B07C9CE59}" dt="2021-09-24T21:07:37.175" v="1989" actId="700"/>
        <pc:sldMkLst>
          <pc:docMk/>
          <pc:sldMk cId="2097163356" sldId="271"/>
        </pc:sldMkLst>
      </pc:sldChg>
      <pc:sldChg chg="add mod modClrScheme chgLayout">
        <pc:chgData name="Juan David Angel Lasso" userId="5ac44e2c-fa8f-45f5-aad9-26919f30487d" providerId="ADAL" clId="{414F09D2-1A87-4EE3-8737-455B07C9CE59}" dt="2021-09-24T21:07:40.625" v="1990" actId="700"/>
        <pc:sldMkLst>
          <pc:docMk/>
          <pc:sldMk cId="1249941906" sldId="272"/>
        </pc:sldMkLst>
      </pc:sldChg>
      <pc:sldChg chg="add del">
        <pc:chgData name="Juan David Angel Lasso" userId="5ac44e2c-fa8f-45f5-aad9-26919f30487d" providerId="ADAL" clId="{414F09D2-1A87-4EE3-8737-455B07C9CE59}" dt="2021-09-21T20:29:38.825" v="787" actId="47"/>
        <pc:sldMkLst>
          <pc:docMk/>
          <pc:sldMk cId="2292210068" sldId="273"/>
        </pc:sldMkLst>
      </pc:sldChg>
      <pc:sldChg chg="add mod modClrScheme chgLayout">
        <pc:chgData name="Juan David Angel Lasso" userId="5ac44e2c-fa8f-45f5-aad9-26919f30487d" providerId="ADAL" clId="{414F09D2-1A87-4EE3-8737-455B07C9CE59}" dt="2021-09-24T21:07:44.344" v="1991" actId="700"/>
        <pc:sldMkLst>
          <pc:docMk/>
          <pc:sldMk cId="4061080021" sldId="273"/>
        </pc:sldMkLst>
      </pc:sldChg>
      <pc:sldChg chg="add mod modClrScheme chgLayout">
        <pc:chgData name="Juan David Angel Lasso" userId="5ac44e2c-fa8f-45f5-aad9-26919f30487d" providerId="ADAL" clId="{414F09D2-1A87-4EE3-8737-455B07C9CE59}" dt="2021-09-24T21:07:56.975" v="1993" actId="700"/>
        <pc:sldMkLst>
          <pc:docMk/>
          <pc:sldMk cId="1279578623" sldId="275"/>
        </pc:sldMkLst>
      </pc:sldChg>
      <pc:sldChg chg="modSp add mod modClrScheme chgLayout">
        <pc:chgData name="Juan David Angel Lasso" userId="5ac44e2c-fa8f-45f5-aad9-26919f30487d" providerId="ADAL" clId="{414F09D2-1A87-4EE3-8737-455B07C9CE59}" dt="2021-10-08T02:51:03.870" v="2067" actId="1076"/>
        <pc:sldMkLst>
          <pc:docMk/>
          <pc:sldMk cId="3306653816" sldId="276"/>
        </pc:sldMkLst>
        <pc:picChg chg="mod">
          <ac:chgData name="Juan David Angel Lasso" userId="5ac44e2c-fa8f-45f5-aad9-26919f30487d" providerId="ADAL" clId="{414F09D2-1A87-4EE3-8737-455B07C9CE59}" dt="2021-10-08T02:51:03.870" v="2067" actId="1076"/>
          <ac:picMkLst>
            <pc:docMk/>
            <pc:sldMk cId="3306653816" sldId="276"/>
            <ac:picMk id="3" creationId="{5DAE2953-9A4C-4B8E-AD6D-E5593D924E31}"/>
          </ac:picMkLst>
        </pc:picChg>
      </pc:sldChg>
      <pc:sldChg chg="add mod modClrScheme chgLayout">
        <pc:chgData name="Juan David Angel Lasso" userId="5ac44e2c-fa8f-45f5-aad9-26919f30487d" providerId="ADAL" clId="{414F09D2-1A87-4EE3-8737-455B07C9CE59}" dt="2021-09-24T21:08:05.503" v="1995" actId="700"/>
        <pc:sldMkLst>
          <pc:docMk/>
          <pc:sldMk cId="403629838" sldId="277"/>
        </pc:sldMkLst>
      </pc:sldChg>
      <pc:sldChg chg="add mod modClrScheme chgLayout">
        <pc:chgData name="Juan David Angel Lasso" userId="5ac44e2c-fa8f-45f5-aad9-26919f30487d" providerId="ADAL" clId="{414F09D2-1A87-4EE3-8737-455B07C9CE59}" dt="2021-09-24T21:08:10.527" v="1996" actId="700"/>
        <pc:sldMkLst>
          <pc:docMk/>
          <pc:sldMk cId="788019912" sldId="278"/>
        </pc:sldMkLst>
      </pc:sldChg>
      <pc:sldChg chg="add mod modClrScheme chgLayout">
        <pc:chgData name="Juan David Angel Lasso" userId="5ac44e2c-fa8f-45f5-aad9-26919f30487d" providerId="ADAL" clId="{414F09D2-1A87-4EE3-8737-455B07C9CE59}" dt="2021-09-24T21:08:13.702" v="1997" actId="700"/>
        <pc:sldMkLst>
          <pc:docMk/>
          <pc:sldMk cId="2250322245" sldId="279"/>
        </pc:sldMkLst>
      </pc:sldChg>
      <pc:sldChg chg="add">
        <pc:chgData name="Juan David Angel Lasso" userId="5ac44e2c-fa8f-45f5-aad9-26919f30487d" providerId="ADAL" clId="{414F09D2-1A87-4EE3-8737-455B07C9CE59}" dt="2021-09-22T22:23:14.298" v="1967"/>
        <pc:sldMkLst>
          <pc:docMk/>
          <pc:sldMk cId="2908935651" sldId="280"/>
        </pc:sldMkLst>
      </pc:sldChg>
      <pc:sldChg chg="add">
        <pc:chgData name="Juan David Angel Lasso" userId="5ac44e2c-fa8f-45f5-aad9-26919f30487d" providerId="ADAL" clId="{414F09D2-1A87-4EE3-8737-455B07C9CE59}" dt="2021-09-22T22:23:14.298" v="1967"/>
        <pc:sldMkLst>
          <pc:docMk/>
          <pc:sldMk cId="3681113780" sldId="281"/>
        </pc:sldMkLst>
      </pc:sldChg>
      <pc:sldChg chg="add mod modClrScheme chgLayout">
        <pc:chgData name="Juan David Angel Lasso" userId="5ac44e2c-fa8f-45f5-aad9-26919f30487d" providerId="ADAL" clId="{414F09D2-1A87-4EE3-8737-455B07C9CE59}" dt="2021-09-24T21:08:24.834" v="2000" actId="700"/>
        <pc:sldMkLst>
          <pc:docMk/>
          <pc:sldMk cId="2125238086" sldId="282"/>
        </pc:sldMkLst>
      </pc:sldChg>
      <pc:sldChg chg="add mod modClrScheme chgLayout">
        <pc:chgData name="Juan David Angel Lasso" userId="5ac44e2c-fa8f-45f5-aad9-26919f30487d" providerId="ADAL" clId="{414F09D2-1A87-4EE3-8737-455B07C9CE59}" dt="2021-09-24T21:08:28.157" v="2001" actId="700"/>
        <pc:sldMkLst>
          <pc:docMk/>
          <pc:sldMk cId="4119581921" sldId="283"/>
        </pc:sldMkLst>
      </pc:sldChg>
      <pc:sldChg chg="add mod modClrScheme chgLayout">
        <pc:chgData name="Juan David Angel Lasso" userId="5ac44e2c-fa8f-45f5-aad9-26919f30487d" providerId="ADAL" clId="{414F09D2-1A87-4EE3-8737-455B07C9CE59}" dt="2021-09-24T21:08:32.008" v="2002" actId="700"/>
        <pc:sldMkLst>
          <pc:docMk/>
          <pc:sldMk cId="1203631277" sldId="284"/>
        </pc:sldMkLst>
      </pc:sldChg>
      <pc:sldChg chg="add mod modClrScheme chgLayout">
        <pc:chgData name="Juan David Angel Lasso" userId="5ac44e2c-fa8f-45f5-aad9-26919f30487d" providerId="ADAL" clId="{414F09D2-1A87-4EE3-8737-455B07C9CE59}" dt="2021-09-24T21:08:35.568" v="2003" actId="700"/>
        <pc:sldMkLst>
          <pc:docMk/>
          <pc:sldMk cId="1893194932" sldId="285"/>
        </pc:sldMkLst>
      </pc:sldChg>
      <pc:sldChg chg="add mod modClrScheme chgLayout">
        <pc:chgData name="Juan David Angel Lasso" userId="5ac44e2c-fa8f-45f5-aad9-26919f30487d" providerId="ADAL" clId="{414F09D2-1A87-4EE3-8737-455B07C9CE59}" dt="2021-09-24T21:08:42.456" v="2004" actId="700"/>
        <pc:sldMkLst>
          <pc:docMk/>
          <pc:sldMk cId="843572712" sldId="286"/>
        </pc:sldMkLst>
      </pc:sldChg>
      <pc:sldChg chg="add mod modShow">
        <pc:chgData name="Juan David Angel Lasso" userId="5ac44e2c-fa8f-45f5-aad9-26919f30487d" providerId="ADAL" clId="{414F09D2-1A87-4EE3-8737-455B07C9CE59}" dt="2021-09-24T21:05:07.546" v="1969" actId="729"/>
        <pc:sldMkLst>
          <pc:docMk/>
          <pc:sldMk cId="2486696485" sldId="287"/>
        </pc:sldMkLst>
      </pc:sldChg>
      <pc:sldChg chg="add mod modClrScheme chgLayout">
        <pc:chgData name="Juan David Angel Lasso" userId="5ac44e2c-fa8f-45f5-aad9-26919f30487d" providerId="ADAL" clId="{414F09D2-1A87-4EE3-8737-455B07C9CE59}" dt="2021-09-24T21:08:46.257" v="2005" actId="700"/>
        <pc:sldMkLst>
          <pc:docMk/>
          <pc:sldMk cId="278675069" sldId="288"/>
        </pc:sldMkLst>
      </pc:sldChg>
      <pc:sldChg chg="add mod modClrScheme chgLayout">
        <pc:chgData name="Juan David Angel Lasso" userId="5ac44e2c-fa8f-45f5-aad9-26919f30487d" providerId="ADAL" clId="{414F09D2-1A87-4EE3-8737-455B07C9CE59}" dt="2021-09-24T21:08:49.301" v="2006" actId="700"/>
        <pc:sldMkLst>
          <pc:docMk/>
          <pc:sldMk cId="3180054507" sldId="289"/>
        </pc:sldMkLst>
      </pc:sldChg>
      <pc:sldChg chg="modSp add mod">
        <pc:chgData name="Juan David Angel Lasso" userId="5ac44e2c-fa8f-45f5-aad9-26919f30487d" providerId="ADAL" clId="{414F09D2-1A87-4EE3-8737-455B07C9CE59}" dt="2021-09-22T22:17:07.668" v="1949" actId="1076"/>
        <pc:sldMkLst>
          <pc:docMk/>
          <pc:sldMk cId="0" sldId="320"/>
        </pc:sldMkLst>
        <pc:spChg chg="mod">
          <ac:chgData name="Juan David Angel Lasso" userId="5ac44e2c-fa8f-45f5-aad9-26919f30487d" providerId="ADAL" clId="{414F09D2-1A87-4EE3-8737-455B07C9CE59}" dt="2021-09-22T22:17:07.668" v="1949" actId="1076"/>
          <ac:spMkLst>
            <pc:docMk/>
            <pc:sldMk cId="0" sldId="320"/>
            <ac:spMk id="29699" creationId="{30D954BC-EF3B-4C68-AE55-17442EA0F9D9}"/>
          </ac:spMkLst>
        </pc:spChg>
      </pc:sldChg>
      <pc:sldChg chg="modSp add mod">
        <pc:chgData name="Juan David Angel Lasso" userId="5ac44e2c-fa8f-45f5-aad9-26919f30487d" providerId="ADAL" clId="{414F09D2-1A87-4EE3-8737-455B07C9CE59}" dt="2021-09-22T22:19:21.335" v="1955" actId="122"/>
        <pc:sldMkLst>
          <pc:docMk/>
          <pc:sldMk cId="0" sldId="327"/>
        </pc:sldMkLst>
        <pc:spChg chg="mod">
          <ac:chgData name="Juan David Angel Lasso" userId="5ac44e2c-fa8f-45f5-aad9-26919f30487d" providerId="ADAL" clId="{414F09D2-1A87-4EE3-8737-455B07C9CE59}" dt="2021-09-22T22:18:42.456" v="1951" actId="14100"/>
          <ac:spMkLst>
            <pc:docMk/>
            <pc:sldMk cId="0" sldId="327"/>
            <ac:spMk id="43011" creationId="{F6778611-5547-48EF-94FA-05751FF1DBB6}"/>
          </ac:spMkLst>
        </pc:spChg>
        <pc:graphicFrameChg chg="modGraphic">
          <ac:chgData name="Juan David Angel Lasso" userId="5ac44e2c-fa8f-45f5-aad9-26919f30487d" providerId="ADAL" clId="{414F09D2-1A87-4EE3-8737-455B07C9CE59}" dt="2021-09-22T22:19:21.335" v="1955" actId="122"/>
          <ac:graphicFrameMkLst>
            <pc:docMk/>
            <pc:sldMk cId="0" sldId="327"/>
            <ac:graphicFrameMk id="2" creationId="{A193642E-9954-4CAA-A6AD-2542742BB6FC}"/>
          </ac:graphicFrameMkLst>
        </pc:graphicFrameChg>
      </pc:sldChg>
      <pc:sldChg chg="addSp modSp add mod modShow">
        <pc:chgData name="Juan David Angel Lasso" userId="5ac44e2c-fa8f-45f5-aad9-26919f30487d" providerId="ADAL" clId="{414F09D2-1A87-4EE3-8737-455B07C9CE59}" dt="2021-09-21T20:30:44.419" v="849" actId="1076"/>
        <pc:sldMkLst>
          <pc:docMk/>
          <pc:sldMk cId="2142503803" sldId="517"/>
        </pc:sldMkLst>
        <pc:spChg chg="mod">
          <ac:chgData name="Juan David Angel Lasso" userId="5ac44e2c-fa8f-45f5-aad9-26919f30487d" providerId="ADAL" clId="{414F09D2-1A87-4EE3-8737-455B07C9CE59}" dt="2021-09-21T20:30:38.421" v="848" actId="1035"/>
          <ac:spMkLst>
            <pc:docMk/>
            <pc:sldMk cId="2142503803" sldId="517"/>
            <ac:spMk id="2" creationId="{E61F057D-EDFC-4235-8D11-3C81D7CE0197}"/>
          </ac:spMkLst>
        </pc:spChg>
        <pc:spChg chg="mod">
          <ac:chgData name="Juan David Angel Lasso" userId="5ac44e2c-fa8f-45f5-aad9-26919f30487d" providerId="ADAL" clId="{414F09D2-1A87-4EE3-8737-455B07C9CE59}" dt="2021-09-21T20:30:44.419" v="849" actId="1076"/>
          <ac:spMkLst>
            <pc:docMk/>
            <pc:sldMk cId="2142503803" sldId="517"/>
            <ac:spMk id="4" creationId="{00000000-0000-0000-0000-000000000000}"/>
          </ac:spMkLst>
        </pc:spChg>
        <pc:spChg chg="add mod">
          <ac:chgData name="Juan David Angel Lasso" userId="5ac44e2c-fa8f-45f5-aad9-26919f30487d" providerId="ADAL" clId="{414F09D2-1A87-4EE3-8737-455B07C9CE59}" dt="2021-09-21T20:30:00.716" v="805" actId="1076"/>
          <ac:spMkLst>
            <pc:docMk/>
            <pc:sldMk cId="2142503803" sldId="517"/>
            <ac:spMk id="9" creationId="{BFDBEAA6-5876-44A4-979D-BEBDA1C4FE51}"/>
          </ac:spMkLst>
        </pc:spChg>
        <pc:spChg chg="mod">
          <ac:chgData name="Juan David Angel Lasso" userId="5ac44e2c-fa8f-45f5-aad9-26919f30487d" providerId="ADAL" clId="{414F09D2-1A87-4EE3-8737-455B07C9CE59}" dt="2021-09-21T20:29:46.523" v="804" actId="20577"/>
          <ac:spMkLst>
            <pc:docMk/>
            <pc:sldMk cId="2142503803" sldId="517"/>
            <ac:spMk id="10" creationId="{00000000-0000-0000-0000-000000000000}"/>
          </ac:spMkLst>
        </pc:spChg>
        <pc:picChg chg="mod">
          <ac:chgData name="Juan David Angel Lasso" userId="5ac44e2c-fa8f-45f5-aad9-26919f30487d" providerId="ADAL" clId="{414F09D2-1A87-4EE3-8737-455B07C9CE59}" dt="2021-09-21T20:30:38.421" v="848" actId="1035"/>
          <ac:picMkLst>
            <pc:docMk/>
            <pc:sldMk cId="2142503803" sldId="517"/>
            <ac:picMk id="5" creationId="{B968B75F-A4F5-4CE1-8128-48142D1796A7}"/>
          </ac:picMkLst>
        </pc:picChg>
        <pc:picChg chg="mod">
          <ac:chgData name="Juan David Angel Lasso" userId="5ac44e2c-fa8f-45f5-aad9-26919f30487d" providerId="ADAL" clId="{414F09D2-1A87-4EE3-8737-455B07C9CE59}" dt="2021-09-21T20:30:38.421" v="848" actId="1035"/>
          <ac:picMkLst>
            <pc:docMk/>
            <pc:sldMk cId="2142503803" sldId="517"/>
            <ac:picMk id="8" creationId="{EBFCAB2E-52C2-470D-9427-AEA296D27316}"/>
          </ac:picMkLst>
        </pc:picChg>
      </pc:sldChg>
      <pc:sldChg chg="addSp modSp add mod modShow">
        <pc:chgData name="Juan David Angel Lasso" userId="5ac44e2c-fa8f-45f5-aad9-26919f30487d" providerId="ADAL" clId="{414F09D2-1A87-4EE3-8737-455B07C9CE59}" dt="2021-09-21T20:52:39.941" v="980" actId="20577"/>
        <pc:sldMkLst>
          <pc:docMk/>
          <pc:sldMk cId="2678750921" sldId="518"/>
        </pc:sldMkLst>
        <pc:spChg chg="mod">
          <ac:chgData name="Juan David Angel Lasso" userId="5ac44e2c-fa8f-45f5-aad9-26919f30487d" providerId="ADAL" clId="{414F09D2-1A87-4EE3-8737-455B07C9CE59}" dt="2021-09-21T20:31:21.798" v="853" actId="1076"/>
          <ac:spMkLst>
            <pc:docMk/>
            <pc:sldMk cId="2678750921" sldId="518"/>
            <ac:spMk id="2" creationId="{E61F057D-EDFC-4235-8D11-3C81D7CE0197}"/>
          </ac:spMkLst>
        </pc:spChg>
        <pc:spChg chg="mod">
          <ac:chgData name="Juan David Angel Lasso" userId="5ac44e2c-fa8f-45f5-aad9-26919f30487d" providerId="ADAL" clId="{414F09D2-1A87-4EE3-8737-455B07C9CE59}" dt="2021-09-21T20:31:11.144" v="850" actId="1076"/>
          <ac:spMkLst>
            <pc:docMk/>
            <pc:sldMk cId="2678750921" sldId="518"/>
            <ac:spMk id="4" creationId="{00000000-0000-0000-0000-000000000000}"/>
          </ac:spMkLst>
        </pc:spChg>
        <pc:spChg chg="mod">
          <ac:chgData name="Juan David Angel Lasso" userId="5ac44e2c-fa8f-45f5-aad9-26919f30487d" providerId="ADAL" clId="{414F09D2-1A87-4EE3-8737-455B07C9CE59}" dt="2021-09-21T20:31:33.248" v="855" actId="13822"/>
          <ac:spMkLst>
            <pc:docMk/>
            <pc:sldMk cId="2678750921" sldId="518"/>
            <ac:spMk id="6" creationId="{EF5975CC-9EBB-4D1F-950E-42185AEEC976}"/>
          </ac:spMkLst>
        </pc:spChg>
        <pc:spChg chg="mod">
          <ac:chgData name="Juan David Angel Lasso" userId="5ac44e2c-fa8f-45f5-aad9-26919f30487d" providerId="ADAL" clId="{414F09D2-1A87-4EE3-8737-455B07C9CE59}" dt="2021-09-21T20:31:38.289" v="856" actId="1076"/>
          <ac:spMkLst>
            <pc:docMk/>
            <pc:sldMk cId="2678750921" sldId="518"/>
            <ac:spMk id="12" creationId="{FA59D966-7653-4912-8361-D146FF76CC20}"/>
          </ac:spMkLst>
        </pc:spChg>
        <pc:spChg chg="add mod">
          <ac:chgData name="Juan David Angel Lasso" userId="5ac44e2c-fa8f-45f5-aad9-26919f30487d" providerId="ADAL" clId="{414F09D2-1A87-4EE3-8737-455B07C9CE59}" dt="2021-09-21T20:32:07.700" v="860" actId="1076"/>
          <ac:spMkLst>
            <pc:docMk/>
            <pc:sldMk cId="2678750921" sldId="518"/>
            <ac:spMk id="13" creationId="{9FF207B3-2CB3-4D41-BB3B-9F73B4FC2EFD}"/>
          </ac:spMkLst>
        </pc:spChg>
        <pc:spChg chg="add mod">
          <ac:chgData name="Juan David Angel Lasso" userId="5ac44e2c-fa8f-45f5-aad9-26919f30487d" providerId="ADAL" clId="{414F09D2-1A87-4EE3-8737-455B07C9CE59}" dt="2021-09-21T20:32:25.517" v="862" actId="1076"/>
          <ac:spMkLst>
            <pc:docMk/>
            <pc:sldMk cId="2678750921" sldId="518"/>
            <ac:spMk id="14" creationId="{22DFB1D9-D0A6-4F7E-BBB1-FE80D6D67C42}"/>
          </ac:spMkLst>
        </pc:spChg>
        <pc:spChg chg="add mod">
          <ac:chgData name="Juan David Angel Lasso" userId="5ac44e2c-fa8f-45f5-aad9-26919f30487d" providerId="ADAL" clId="{414F09D2-1A87-4EE3-8737-455B07C9CE59}" dt="2021-09-21T20:32:25.517" v="862" actId="1076"/>
          <ac:spMkLst>
            <pc:docMk/>
            <pc:sldMk cId="2678750921" sldId="518"/>
            <ac:spMk id="15" creationId="{92C84DB2-2028-4798-826E-10A359FF6000}"/>
          </ac:spMkLst>
        </pc:spChg>
        <pc:spChg chg="add mod">
          <ac:chgData name="Juan David Angel Lasso" userId="5ac44e2c-fa8f-45f5-aad9-26919f30487d" providerId="ADAL" clId="{414F09D2-1A87-4EE3-8737-455B07C9CE59}" dt="2021-09-21T20:33:02.554" v="869" actId="13822"/>
          <ac:spMkLst>
            <pc:docMk/>
            <pc:sldMk cId="2678750921" sldId="518"/>
            <ac:spMk id="17" creationId="{E0B6F022-D124-4E6D-88A9-21B318DEBFB0}"/>
          </ac:spMkLst>
        </pc:spChg>
        <pc:spChg chg="add mod">
          <ac:chgData name="Juan David Angel Lasso" userId="5ac44e2c-fa8f-45f5-aad9-26919f30487d" providerId="ADAL" clId="{414F09D2-1A87-4EE3-8737-455B07C9CE59}" dt="2021-09-21T20:52:39.941" v="980" actId="20577"/>
          <ac:spMkLst>
            <pc:docMk/>
            <pc:sldMk cId="2678750921" sldId="518"/>
            <ac:spMk id="18" creationId="{D9B981B8-19B3-4D0B-82BC-FED49B79BD7D}"/>
          </ac:spMkLst>
        </pc:spChg>
        <pc:picChg chg="mod">
          <ac:chgData name="Juan David Angel Lasso" userId="5ac44e2c-fa8f-45f5-aad9-26919f30487d" providerId="ADAL" clId="{414F09D2-1A87-4EE3-8737-455B07C9CE59}" dt="2021-09-21T20:31:21.798" v="853" actId="1076"/>
          <ac:picMkLst>
            <pc:docMk/>
            <pc:sldMk cId="2678750921" sldId="518"/>
            <ac:picMk id="3" creationId="{5D375E4F-8F15-4BAA-B3B4-4023CD2D8FFC}"/>
          </ac:picMkLst>
        </pc:picChg>
        <pc:picChg chg="mod">
          <ac:chgData name="Juan David Angel Lasso" userId="5ac44e2c-fa8f-45f5-aad9-26919f30487d" providerId="ADAL" clId="{414F09D2-1A87-4EE3-8737-455B07C9CE59}" dt="2021-09-21T20:31:21.798" v="853" actId="1076"/>
          <ac:picMkLst>
            <pc:docMk/>
            <pc:sldMk cId="2678750921" sldId="518"/>
            <ac:picMk id="5" creationId="{B968B75F-A4F5-4CE1-8128-48142D1796A7}"/>
          </ac:picMkLst>
        </pc:picChg>
        <pc:picChg chg="add mod">
          <ac:chgData name="Juan David Angel Lasso" userId="5ac44e2c-fa8f-45f5-aad9-26919f30487d" providerId="ADAL" clId="{414F09D2-1A87-4EE3-8737-455B07C9CE59}" dt="2021-09-21T20:33:08.836" v="871" actId="1076"/>
          <ac:picMkLst>
            <pc:docMk/>
            <pc:sldMk cId="2678750921" sldId="518"/>
            <ac:picMk id="11" creationId="{E330F5CB-F0F4-48BA-B5C0-95D547854472}"/>
          </ac:picMkLst>
        </pc:picChg>
        <pc:picChg chg="add mod">
          <ac:chgData name="Juan David Angel Lasso" userId="5ac44e2c-fa8f-45f5-aad9-26919f30487d" providerId="ADAL" clId="{414F09D2-1A87-4EE3-8737-455B07C9CE59}" dt="2021-09-21T20:32:25.517" v="862" actId="1076"/>
          <ac:picMkLst>
            <pc:docMk/>
            <pc:sldMk cId="2678750921" sldId="518"/>
            <ac:picMk id="16" creationId="{F023C648-EE31-44F3-AEA6-2F717F181E2F}"/>
          </ac:picMkLst>
        </pc:picChg>
      </pc:sldChg>
      <pc:sldChg chg="add del">
        <pc:chgData name="Juan David Angel Lasso" userId="5ac44e2c-fa8f-45f5-aad9-26919f30487d" providerId="ADAL" clId="{414F09D2-1A87-4EE3-8737-455B07C9CE59}" dt="2021-09-21T20:33:17.840" v="872" actId="47"/>
        <pc:sldMkLst>
          <pc:docMk/>
          <pc:sldMk cId="2509187876" sldId="519"/>
        </pc:sldMkLst>
      </pc:sldChg>
      <pc:sldChg chg="modSp add mod">
        <pc:chgData name="Juan David Angel Lasso" userId="5ac44e2c-fa8f-45f5-aad9-26919f30487d" providerId="ADAL" clId="{414F09D2-1A87-4EE3-8737-455B07C9CE59}" dt="2021-09-21T21:47:22.441" v="1924" actId="1076"/>
        <pc:sldMkLst>
          <pc:docMk/>
          <pc:sldMk cId="3384800602" sldId="520"/>
        </pc:sldMkLst>
        <pc:spChg chg="mod">
          <ac:chgData name="Juan David Angel Lasso" userId="5ac44e2c-fa8f-45f5-aad9-26919f30487d" providerId="ADAL" clId="{414F09D2-1A87-4EE3-8737-455B07C9CE59}" dt="2021-09-21T21:47:22.441" v="1924" actId="1076"/>
          <ac:spMkLst>
            <pc:docMk/>
            <pc:sldMk cId="3384800602" sldId="520"/>
            <ac:spMk id="3" creationId="{7F6018A9-CC1E-4A9B-8CD5-93C35371C415}"/>
          </ac:spMkLst>
        </pc:spChg>
        <pc:picChg chg="mod">
          <ac:chgData name="Juan David Angel Lasso" userId="5ac44e2c-fa8f-45f5-aad9-26919f30487d" providerId="ADAL" clId="{414F09D2-1A87-4EE3-8737-455B07C9CE59}" dt="2021-09-21T20:35:32.639" v="935" actId="1076"/>
          <ac:picMkLst>
            <pc:docMk/>
            <pc:sldMk cId="3384800602" sldId="520"/>
            <ac:picMk id="5" creationId="{2EC79DBC-0C4A-4EB8-9503-FABBA23F2FB4}"/>
          </ac:picMkLst>
        </pc:picChg>
      </pc:sldChg>
      <pc:sldChg chg="modSp mod">
        <pc:chgData name="Juan David Angel Lasso" userId="5ac44e2c-fa8f-45f5-aad9-26919f30487d" providerId="ADAL" clId="{414F09D2-1A87-4EE3-8737-455B07C9CE59}" dt="2021-10-07T21:09:02.468" v="2064" actId="1038"/>
        <pc:sldMkLst>
          <pc:docMk/>
          <pc:sldMk cId="4164444474" sldId="746"/>
        </pc:sldMkLst>
        <pc:graphicFrameChg chg="mod">
          <ac:chgData name="Juan David Angel Lasso" userId="5ac44e2c-fa8f-45f5-aad9-26919f30487d" providerId="ADAL" clId="{414F09D2-1A87-4EE3-8737-455B07C9CE59}" dt="2021-09-20T16:24:30.854" v="542" actId="1076"/>
          <ac:graphicFrameMkLst>
            <pc:docMk/>
            <pc:sldMk cId="4164444474" sldId="746"/>
            <ac:graphicFrameMk id="3" creationId="{70617420-2125-43FF-800E-B4F02A8EFD50}"/>
          </ac:graphicFrameMkLst>
        </pc:graphicFrameChg>
        <pc:graphicFrameChg chg="mod modGraphic">
          <ac:chgData name="Juan David Angel Lasso" userId="5ac44e2c-fa8f-45f5-aad9-26919f30487d" providerId="ADAL" clId="{414F09D2-1A87-4EE3-8737-455B07C9CE59}" dt="2021-10-07T21:09:02.468" v="2064" actId="1038"/>
          <ac:graphicFrameMkLst>
            <pc:docMk/>
            <pc:sldMk cId="4164444474" sldId="746"/>
            <ac:graphicFrameMk id="10" creationId="{356C2DBB-882B-4169-8803-8BFAAE961F6E}"/>
          </ac:graphicFrameMkLst>
        </pc:graphicFrameChg>
      </pc:sldChg>
      <pc:sldChg chg="modSp add mod">
        <pc:chgData name="Juan David Angel Lasso" userId="5ac44e2c-fa8f-45f5-aad9-26919f30487d" providerId="ADAL" clId="{414F09D2-1A87-4EE3-8737-455B07C9CE59}" dt="2021-09-22T22:23:21.746" v="1968" actId="20577"/>
        <pc:sldMkLst>
          <pc:docMk/>
          <pc:sldMk cId="891038321" sldId="3604"/>
        </pc:sldMkLst>
        <pc:spChg chg="mod">
          <ac:chgData name="Juan David Angel Lasso" userId="5ac44e2c-fa8f-45f5-aad9-26919f30487d" providerId="ADAL" clId="{414F09D2-1A87-4EE3-8737-455B07C9CE59}" dt="2021-09-22T22:23:21.746" v="1968" actId="20577"/>
          <ac:spMkLst>
            <pc:docMk/>
            <pc:sldMk cId="891038321" sldId="3604"/>
            <ac:spMk id="3" creationId="{3C1FAD3B-DC1C-DD4B-A144-7E1E51774FC5}"/>
          </ac:spMkLst>
        </pc:spChg>
      </pc:sldChg>
      <pc:sldChg chg="delSp modSp mod">
        <pc:chgData name="Juan David Angel Lasso" userId="5ac44e2c-fa8f-45f5-aad9-26919f30487d" providerId="ADAL" clId="{414F09D2-1A87-4EE3-8737-455B07C9CE59}" dt="2021-09-21T20:49:32.183" v="954" actId="20577"/>
        <pc:sldMkLst>
          <pc:docMk/>
          <pc:sldMk cId="3861976755" sldId="3988"/>
        </pc:sldMkLst>
        <pc:spChg chg="mod">
          <ac:chgData name="Juan David Angel Lasso" userId="5ac44e2c-fa8f-45f5-aad9-26919f30487d" providerId="ADAL" clId="{414F09D2-1A87-4EE3-8737-455B07C9CE59}" dt="2021-09-20T16:15:03.846" v="421" actId="20577"/>
          <ac:spMkLst>
            <pc:docMk/>
            <pc:sldMk cId="3861976755" sldId="3988"/>
            <ac:spMk id="9" creationId="{3D539B3C-D7E4-4B00-90BD-415427FD23C8}"/>
          </ac:spMkLst>
        </pc:spChg>
        <pc:spChg chg="mod">
          <ac:chgData name="Juan David Angel Lasso" userId="5ac44e2c-fa8f-45f5-aad9-26919f30487d" providerId="ADAL" clId="{414F09D2-1A87-4EE3-8737-455B07C9CE59}" dt="2021-09-21T20:49:32.183" v="954" actId="20577"/>
          <ac:spMkLst>
            <pc:docMk/>
            <pc:sldMk cId="3861976755" sldId="3988"/>
            <ac:spMk id="10" creationId="{C5BA664B-75C5-4E4D-A8A7-8FBCA3CE98B1}"/>
          </ac:spMkLst>
        </pc:spChg>
        <pc:spChg chg="mod">
          <ac:chgData name="Juan David Angel Lasso" userId="5ac44e2c-fa8f-45f5-aad9-26919f30487d" providerId="ADAL" clId="{414F09D2-1A87-4EE3-8737-455B07C9CE59}" dt="2021-09-20T16:15:23.556" v="425" actId="14100"/>
          <ac:spMkLst>
            <pc:docMk/>
            <pc:sldMk cId="3861976755" sldId="3988"/>
            <ac:spMk id="11" creationId="{F71C1938-8690-487F-AB4D-A54C7E730B6B}"/>
          </ac:spMkLst>
        </pc:spChg>
        <pc:spChg chg="mod">
          <ac:chgData name="Juan David Angel Lasso" userId="5ac44e2c-fa8f-45f5-aad9-26919f30487d" providerId="ADAL" clId="{414F09D2-1A87-4EE3-8737-455B07C9CE59}" dt="2021-09-21T20:46:08.459" v="940" actId="1076"/>
          <ac:spMkLst>
            <pc:docMk/>
            <pc:sldMk cId="3861976755" sldId="3988"/>
            <ac:spMk id="12" creationId="{6264E18B-A197-42F7-AADD-A299E4DBBBA7}"/>
          </ac:spMkLst>
        </pc:spChg>
        <pc:spChg chg="mod">
          <ac:chgData name="Juan David Angel Lasso" userId="5ac44e2c-fa8f-45f5-aad9-26919f30487d" providerId="ADAL" clId="{414F09D2-1A87-4EE3-8737-455B07C9CE59}" dt="2021-09-21T20:46:21.517" v="944" actId="1076"/>
          <ac:spMkLst>
            <pc:docMk/>
            <pc:sldMk cId="3861976755" sldId="3988"/>
            <ac:spMk id="15" creationId="{0C82FA08-5572-4858-BF06-9897F8DE058B}"/>
          </ac:spMkLst>
        </pc:spChg>
        <pc:spChg chg="mod">
          <ac:chgData name="Juan David Angel Lasso" userId="5ac44e2c-fa8f-45f5-aad9-26919f30487d" providerId="ADAL" clId="{414F09D2-1A87-4EE3-8737-455B07C9CE59}" dt="2021-09-21T20:46:44.130" v="945" actId="1076"/>
          <ac:spMkLst>
            <pc:docMk/>
            <pc:sldMk cId="3861976755" sldId="3988"/>
            <ac:spMk id="17" creationId="{A73DB6AD-79B9-4042-BE3E-ED566DF62886}"/>
          </ac:spMkLst>
        </pc:spChg>
        <pc:spChg chg="del">
          <ac:chgData name="Juan David Angel Lasso" userId="5ac44e2c-fa8f-45f5-aad9-26919f30487d" providerId="ADAL" clId="{414F09D2-1A87-4EE3-8737-455B07C9CE59}" dt="2021-09-20T16:13:42.767" v="411" actId="478"/>
          <ac:spMkLst>
            <pc:docMk/>
            <pc:sldMk cId="3861976755" sldId="3988"/>
            <ac:spMk id="18" creationId="{EA6D5BC2-8698-4C7B-82D0-29D95F2223BB}"/>
          </ac:spMkLst>
        </pc:spChg>
        <pc:spChg chg="mod">
          <ac:chgData name="Juan David Angel Lasso" userId="5ac44e2c-fa8f-45f5-aad9-26919f30487d" providerId="ADAL" clId="{414F09D2-1A87-4EE3-8737-455B07C9CE59}" dt="2021-09-20T16:13:51.743" v="412" actId="1076"/>
          <ac:spMkLst>
            <pc:docMk/>
            <pc:sldMk cId="3861976755" sldId="3988"/>
            <ac:spMk id="19" creationId="{5995889B-9D48-481A-94F8-DA396DCEB6A0}"/>
          </ac:spMkLst>
        </pc:spChg>
        <pc:spChg chg="mod">
          <ac:chgData name="Juan David Angel Lasso" userId="5ac44e2c-fa8f-45f5-aad9-26919f30487d" providerId="ADAL" clId="{414F09D2-1A87-4EE3-8737-455B07C9CE59}" dt="2021-09-21T20:47:02.208" v="948" actId="1076"/>
          <ac:spMkLst>
            <pc:docMk/>
            <pc:sldMk cId="3861976755" sldId="3988"/>
            <ac:spMk id="21" creationId="{428781C5-C256-49D1-A505-C894CC47D1CF}"/>
          </ac:spMkLst>
        </pc:spChg>
      </pc:sldChg>
      <pc:sldChg chg="del">
        <pc:chgData name="Juan David Angel Lasso" userId="5ac44e2c-fa8f-45f5-aad9-26919f30487d" providerId="ADAL" clId="{414F09D2-1A87-4EE3-8737-455B07C9CE59}" dt="2021-09-20T16:19:48.367" v="478" actId="47"/>
        <pc:sldMkLst>
          <pc:docMk/>
          <pc:sldMk cId="3379348448" sldId="3995"/>
        </pc:sldMkLst>
      </pc:sldChg>
      <pc:sldChg chg="del">
        <pc:chgData name="Juan David Angel Lasso" userId="5ac44e2c-fa8f-45f5-aad9-26919f30487d" providerId="ADAL" clId="{414F09D2-1A87-4EE3-8737-455B07C9CE59}" dt="2021-09-20T16:19:48.367" v="478" actId="47"/>
        <pc:sldMkLst>
          <pc:docMk/>
          <pc:sldMk cId="1452514459" sldId="3996"/>
        </pc:sldMkLst>
      </pc:sldChg>
      <pc:sldChg chg="del">
        <pc:chgData name="Juan David Angel Lasso" userId="5ac44e2c-fa8f-45f5-aad9-26919f30487d" providerId="ADAL" clId="{414F09D2-1A87-4EE3-8737-455B07C9CE59}" dt="2021-09-20T16:19:48.367" v="478" actId="47"/>
        <pc:sldMkLst>
          <pc:docMk/>
          <pc:sldMk cId="3751578306" sldId="3998"/>
        </pc:sldMkLst>
      </pc:sldChg>
      <pc:sldChg chg="del">
        <pc:chgData name="Juan David Angel Lasso" userId="5ac44e2c-fa8f-45f5-aad9-26919f30487d" providerId="ADAL" clId="{414F09D2-1A87-4EE3-8737-455B07C9CE59}" dt="2021-09-20T16:19:48.367" v="478" actId="47"/>
        <pc:sldMkLst>
          <pc:docMk/>
          <pc:sldMk cId="3045136298" sldId="3999"/>
        </pc:sldMkLst>
      </pc:sldChg>
      <pc:sldChg chg="add">
        <pc:chgData name="Juan David Angel Lasso" userId="5ac44e2c-fa8f-45f5-aad9-26919f30487d" providerId="ADAL" clId="{414F09D2-1A87-4EE3-8737-455B07C9CE59}" dt="2021-09-22T22:18:00.554" v="1950"/>
        <pc:sldMkLst>
          <pc:docMk/>
          <pc:sldMk cId="0" sldId="4001"/>
        </pc:sldMkLst>
      </pc:sldChg>
      <pc:sldChg chg="add del">
        <pc:chgData name="Juan David Angel Lasso" userId="5ac44e2c-fa8f-45f5-aad9-26919f30487d" providerId="ADAL" clId="{414F09D2-1A87-4EE3-8737-455B07C9CE59}" dt="2021-09-22T22:21:19.475" v="1966" actId="47"/>
        <pc:sldMkLst>
          <pc:docMk/>
          <pc:sldMk cId="0" sldId="4002"/>
        </pc:sldMkLst>
      </pc:sldChg>
      <pc:sldChg chg="del">
        <pc:chgData name="Juan David Angel Lasso" userId="5ac44e2c-fa8f-45f5-aad9-26919f30487d" providerId="ADAL" clId="{414F09D2-1A87-4EE3-8737-455B07C9CE59}" dt="2021-09-20T16:19:48.367" v="478" actId="47"/>
        <pc:sldMkLst>
          <pc:docMk/>
          <pc:sldMk cId="217379548" sldId="4006"/>
        </pc:sldMkLst>
      </pc:sldChg>
      <pc:sldChg chg="modSp add">
        <pc:chgData name="Juan David Angel Lasso" userId="5ac44e2c-fa8f-45f5-aad9-26919f30487d" providerId="ADAL" clId="{414F09D2-1A87-4EE3-8737-455B07C9CE59}" dt="2021-09-22T22:20:36.139" v="1964" actId="14100"/>
        <pc:sldMkLst>
          <pc:docMk/>
          <pc:sldMk cId="0" sldId="4007"/>
        </pc:sldMkLst>
        <pc:graphicFrameChg chg="mod">
          <ac:chgData name="Juan David Angel Lasso" userId="5ac44e2c-fa8f-45f5-aad9-26919f30487d" providerId="ADAL" clId="{414F09D2-1A87-4EE3-8737-455B07C9CE59}" dt="2021-09-22T22:20:36.139" v="1964" actId="14100"/>
          <ac:graphicFrameMkLst>
            <pc:docMk/>
            <pc:sldMk cId="0" sldId="4007"/>
            <ac:graphicFrameMk id="53262" creationId="{63182F5A-E389-4F23-B667-D0CCFEAAF5B8}"/>
          </ac:graphicFrameMkLst>
        </pc:graphicFrameChg>
      </pc:sldChg>
      <pc:sldChg chg="del">
        <pc:chgData name="Juan David Angel Lasso" userId="5ac44e2c-fa8f-45f5-aad9-26919f30487d" providerId="ADAL" clId="{414F09D2-1A87-4EE3-8737-455B07C9CE59}" dt="2021-09-20T16:19:48.367" v="478" actId="47"/>
        <pc:sldMkLst>
          <pc:docMk/>
          <pc:sldMk cId="373747139" sldId="4007"/>
        </pc:sldMkLst>
      </pc:sldChg>
      <pc:sldChg chg="add">
        <pc:chgData name="Juan David Angel Lasso" userId="5ac44e2c-fa8f-45f5-aad9-26919f30487d" providerId="ADAL" clId="{414F09D2-1A87-4EE3-8737-455B07C9CE59}" dt="2021-09-22T22:18:00.554" v="1950"/>
        <pc:sldMkLst>
          <pc:docMk/>
          <pc:sldMk cId="0" sldId="4008"/>
        </pc:sldMkLst>
      </pc:sldChg>
      <pc:sldChg chg="del">
        <pc:chgData name="Juan David Angel Lasso" userId="5ac44e2c-fa8f-45f5-aad9-26919f30487d" providerId="ADAL" clId="{414F09D2-1A87-4EE3-8737-455B07C9CE59}" dt="2021-09-20T16:19:48.367" v="478" actId="47"/>
        <pc:sldMkLst>
          <pc:docMk/>
          <pc:sldMk cId="2035714308" sldId="4008"/>
        </pc:sldMkLst>
      </pc:sldChg>
      <pc:sldChg chg="add">
        <pc:chgData name="Juan David Angel Lasso" userId="5ac44e2c-fa8f-45f5-aad9-26919f30487d" providerId="ADAL" clId="{414F09D2-1A87-4EE3-8737-455B07C9CE59}" dt="2021-09-22T22:18:00.554" v="1950"/>
        <pc:sldMkLst>
          <pc:docMk/>
          <pc:sldMk cId="0" sldId="4009"/>
        </pc:sldMkLst>
      </pc:sldChg>
      <pc:sldChg chg="del">
        <pc:chgData name="Juan David Angel Lasso" userId="5ac44e2c-fa8f-45f5-aad9-26919f30487d" providerId="ADAL" clId="{414F09D2-1A87-4EE3-8737-455B07C9CE59}" dt="2021-09-20T16:19:48.367" v="478" actId="47"/>
        <pc:sldMkLst>
          <pc:docMk/>
          <pc:sldMk cId="54678898" sldId="4009"/>
        </pc:sldMkLst>
      </pc:sldChg>
      <pc:sldChg chg="add">
        <pc:chgData name="Juan David Angel Lasso" userId="5ac44e2c-fa8f-45f5-aad9-26919f30487d" providerId="ADAL" clId="{414F09D2-1A87-4EE3-8737-455B07C9CE59}" dt="2021-09-22T22:18:00.554" v="1950"/>
        <pc:sldMkLst>
          <pc:docMk/>
          <pc:sldMk cId="0" sldId="4010"/>
        </pc:sldMkLst>
      </pc:sldChg>
      <pc:sldChg chg="del">
        <pc:chgData name="Juan David Angel Lasso" userId="5ac44e2c-fa8f-45f5-aad9-26919f30487d" providerId="ADAL" clId="{414F09D2-1A87-4EE3-8737-455B07C9CE59}" dt="2021-09-20T16:19:48.367" v="478" actId="47"/>
        <pc:sldMkLst>
          <pc:docMk/>
          <pc:sldMk cId="2940520875" sldId="4010"/>
        </pc:sldMkLst>
      </pc:sldChg>
      <pc:sldChg chg="add">
        <pc:chgData name="Juan David Angel Lasso" userId="5ac44e2c-fa8f-45f5-aad9-26919f30487d" providerId="ADAL" clId="{414F09D2-1A87-4EE3-8737-455B07C9CE59}" dt="2021-09-22T22:18:00.554" v="1950"/>
        <pc:sldMkLst>
          <pc:docMk/>
          <pc:sldMk cId="0" sldId="4011"/>
        </pc:sldMkLst>
      </pc:sldChg>
      <pc:sldChg chg="modSp add mod">
        <pc:chgData name="Juan David Angel Lasso" userId="5ac44e2c-fa8f-45f5-aad9-26919f30487d" providerId="ADAL" clId="{414F09D2-1A87-4EE3-8737-455B07C9CE59}" dt="2021-09-22T22:20:23.164" v="1963" actId="113"/>
        <pc:sldMkLst>
          <pc:docMk/>
          <pc:sldMk cId="0" sldId="4012"/>
        </pc:sldMkLst>
        <pc:spChg chg="mod">
          <ac:chgData name="Juan David Angel Lasso" userId="5ac44e2c-fa8f-45f5-aad9-26919f30487d" providerId="ADAL" clId="{414F09D2-1A87-4EE3-8737-455B07C9CE59}" dt="2021-09-22T22:20:10.925" v="1961" actId="14100"/>
          <ac:spMkLst>
            <pc:docMk/>
            <pc:sldMk cId="0" sldId="4012"/>
            <ac:spMk id="7" creationId="{8552F6E3-9BA9-45FF-9738-E6C86AC40E51}"/>
          </ac:spMkLst>
        </pc:spChg>
        <pc:spChg chg="mod">
          <ac:chgData name="Juan David Angel Lasso" userId="5ac44e2c-fa8f-45f5-aad9-26919f30487d" providerId="ADAL" clId="{414F09D2-1A87-4EE3-8737-455B07C9CE59}" dt="2021-09-22T22:20:23.164" v="1963" actId="113"/>
          <ac:spMkLst>
            <pc:docMk/>
            <pc:sldMk cId="0" sldId="4012"/>
            <ac:spMk id="16" creationId="{38AC732B-902C-4BCF-9FAB-9F9E863F7B2E}"/>
          </ac:spMkLst>
        </pc:spChg>
        <pc:spChg chg="mod">
          <ac:chgData name="Juan David Angel Lasso" userId="5ac44e2c-fa8f-45f5-aad9-26919f30487d" providerId="ADAL" clId="{414F09D2-1A87-4EE3-8737-455B07C9CE59}" dt="2021-09-22T22:19:59.825" v="1959" actId="1076"/>
          <ac:spMkLst>
            <pc:docMk/>
            <pc:sldMk cId="0" sldId="4012"/>
            <ac:spMk id="22" creationId="{24B7ED92-AD8A-4A57-B147-CB9EB1409925}"/>
          </ac:spMkLst>
        </pc:spChg>
        <pc:spChg chg="mod">
          <ac:chgData name="Juan David Angel Lasso" userId="5ac44e2c-fa8f-45f5-aad9-26919f30487d" providerId="ADAL" clId="{414F09D2-1A87-4EE3-8737-455B07C9CE59}" dt="2021-09-22T22:19:52.028" v="1957" actId="1076"/>
          <ac:spMkLst>
            <pc:docMk/>
            <pc:sldMk cId="0" sldId="4012"/>
            <ac:spMk id="28" creationId="{A59D6659-DD46-4DC5-A3C0-0BD729CDD271}"/>
          </ac:spMkLst>
        </pc:spChg>
      </pc:sldChg>
      <pc:sldChg chg="add del">
        <pc:chgData name="Juan David Angel Lasso" userId="5ac44e2c-fa8f-45f5-aad9-26919f30487d" providerId="ADAL" clId="{414F09D2-1A87-4EE3-8737-455B07C9CE59}" dt="2021-09-22T22:21:15.985" v="1965" actId="47"/>
        <pc:sldMkLst>
          <pc:docMk/>
          <pc:sldMk cId="3022276575" sldId="4013"/>
        </pc:sldMkLst>
      </pc:sldChg>
      <pc:sldChg chg="add">
        <pc:chgData name="Juan David Angel Lasso" userId="5ac44e2c-fa8f-45f5-aad9-26919f30487d" providerId="ADAL" clId="{414F09D2-1A87-4EE3-8737-455B07C9CE59}" dt="2021-09-22T22:23:14.298" v="1967"/>
        <pc:sldMkLst>
          <pc:docMk/>
          <pc:sldMk cId="0" sldId="7594"/>
        </pc:sldMkLst>
      </pc:sldChg>
      <pc:sldChg chg="add">
        <pc:chgData name="Juan David Angel Lasso" userId="5ac44e2c-fa8f-45f5-aad9-26919f30487d" providerId="ADAL" clId="{414F09D2-1A87-4EE3-8737-455B07C9CE59}" dt="2021-09-22T22:23:14.298" v="1967"/>
        <pc:sldMkLst>
          <pc:docMk/>
          <pc:sldMk cId="3562230186" sldId="7595"/>
        </pc:sldMkLst>
      </pc:sldChg>
      <pc:sldChg chg="add">
        <pc:chgData name="Juan David Angel Lasso" userId="5ac44e2c-fa8f-45f5-aad9-26919f30487d" providerId="ADAL" clId="{414F09D2-1A87-4EE3-8737-455B07C9CE59}" dt="2021-09-22T22:23:14.298" v="1967"/>
        <pc:sldMkLst>
          <pc:docMk/>
          <pc:sldMk cId="38941705" sldId="7596"/>
        </pc:sldMkLst>
      </pc:sldChg>
      <pc:sldChg chg="add">
        <pc:chgData name="Juan David Angel Lasso" userId="5ac44e2c-fa8f-45f5-aad9-26919f30487d" providerId="ADAL" clId="{414F09D2-1A87-4EE3-8737-455B07C9CE59}" dt="2021-09-22T22:23:14.298" v="1967"/>
        <pc:sldMkLst>
          <pc:docMk/>
          <pc:sldMk cId="303774209" sldId="7597"/>
        </pc:sldMkLst>
      </pc:sldChg>
      <pc:sldChg chg="add">
        <pc:chgData name="Juan David Angel Lasso" userId="5ac44e2c-fa8f-45f5-aad9-26919f30487d" providerId="ADAL" clId="{414F09D2-1A87-4EE3-8737-455B07C9CE59}" dt="2021-09-22T22:23:14.298" v="1967"/>
        <pc:sldMkLst>
          <pc:docMk/>
          <pc:sldMk cId="2798783897" sldId="7598"/>
        </pc:sldMkLst>
      </pc:sldChg>
      <pc:sldChg chg="add">
        <pc:chgData name="Juan David Angel Lasso" userId="5ac44e2c-fa8f-45f5-aad9-26919f30487d" providerId="ADAL" clId="{414F09D2-1A87-4EE3-8737-455B07C9CE59}" dt="2021-09-22T22:23:14.298" v="1967"/>
        <pc:sldMkLst>
          <pc:docMk/>
          <pc:sldMk cId="2340267622" sldId="7599"/>
        </pc:sldMkLst>
      </pc:sldChg>
      <pc:sldChg chg="add">
        <pc:chgData name="Juan David Angel Lasso" userId="5ac44e2c-fa8f-45f5-aad9-26919f30487d" providerId="ADAL" clId="{414F09D2-1A87-4EE3-8737-455B07C9CE59}" dt="2021-09-22T22:23:14.298" v="1967"/>
        <pc:sldMkLst>
          <pc:docMk/>
          <pc:sldMk cId="1746653636" sldId="7600"/>
        </pc:sldMkLst>
      </pc:sldChg>
      <pc:sldChg chg="modSp mod">
        <pc:chgData name="Juan David Angel Lasso" userId="5ac44e2c-fa8f-45f5-aad9-26919f30487d" providerId="ADAL" clId="{414F09D2-1A87-4EE3-8737-455B07C9CE59}" dt="2021-09-22T15:33:19.319" v="1937" actId="20577"/>
        <pc:sldMkLst>
          <pc:docMk/>
          <pc:sldMk cId="308383188" sldId="7780"/>
        </pc:sldMkLst>
        <pc:spChg chg="mod">
          <ac:chgData name="Juan David Angel Lasso" userId="5ac44e2c-fa8f-45f5-aad9-26919f30487d" providerId="ADAL" clId="{414F09D2-1A87-4EE3-8737-455B07C9CE59}" dt="2021-09-22T15:33:19.319" v="1937" actId="20577"/>
          <ac:spMkLst>
            <pc:docMk/>
            <pc:sldMk cId="308383188" sldId="7780"/>
            <ac:spMk id="7" creationId="{8B5EA71C-88C4-442C-A736-5EB8CE40B3D0}"/>
          </ac:spMkLst>
        </pc:spChg>
        <pc:spChg chg="mod">
          <ac:chgData name="Juan David Angel Lasso" userId="5ac44e2c-fa8f-45f5-aad9-26919f30487d" providerId="ADAL" clId="{414F09D2-1A87-4EE3-8737-455B07C9CE59}" dt="2021-09-20T16:19:06.565" v="474"/>
          <ac:spMkLst>
            <pc:docMk/>
            <pc:sldMk cId="308383188" sldId="7780"/>
            <ac:spMk id="11" creationId="{00000000-0000-0000-0000-000000000000}"/>
          </ac:spMkLst>
        </pc:spChg>
      </pc:sldChg>
      <pc:sldChg chg="modSp mod">
        <pc:chgData name="Juan David Angel Lasso" userId="5ac44e2c-fa8f-45f5-aad9-26919f30487d" providerId="ADAL" clId="{414F09D2-1A87-4EE3-8737-455B07C9CE59}" dt="2021-09-22T15:33:23.152" v="1938" actId="20577"/>
        <pc:sldMkLst>
          <pc:docMk/>
          <pc:sldMk cId="3015423304" sldId="7781"/>
        </pc:sldMkLst>
        <pc:spChg chg="mod">
          <ac:chgData name="Juan David Angel Lasso" userId="5ac44e2c-fa8f-45f5-aad9-26919f30487d" providerId="ADAL" clId="{414F09D2-1A87-4EE3-8737-455B07C9CE59}" dt="2021-09-22T15:33:23.152" v="1938" actId="20577"/>
          <ac:spMkLst>
            <pc:docMk/>
            <pc:sldMk cId="3015423304" sldId="7781"/>
            <ac:spMk id="7" creationId="{8B5EA71C-88C4-442C-A736-5EB8CE40B3D0}"/>
          </ac:spMkLst>
        </pc:spChg>
        <pc:spChg chg="mod">
          <ac:chgData name="Juan David Angel Lasso" userId="5ac44e2c-fa8f-45f5-aad9-26919f30487d" providerId="ADAL" clId="{414F09D2-1A87-4EE3-8737-455B07C9CE59}" dt="2021-09-20T16:19:32.495" v="477"/>
          <ac:spMkLst>
            <pc:docMk/>
            <pc:sldMk cId="3015423304" sldId="7781"/>
            <ac:spMk id="11" creationId="{00000000-0000-0000-0000-000000000000}"/>
          </ac:spMkLst>
        </pc:spChg>
      </pc:sldChg>
      <pc:sldChg chg="modSp mod">
        <pc:chgData name="Juan David Angel Lasso" userId="5ac44e2c-fa8f-45f5-aad9-26919f30487d" providerId="ADAL" clId="{414F09D2-1A87-4EE3-8737-455B07C9CE59}" dt="2021-09-22T15:33:31.501" v="1942" actId="20577"/>
        <pc:sldMkLst>
          <pc:docMk/>
          <pc:sldMk cId="2255020188" sldId="7783"/>
        </pc:sldMkLst>
        <pc:spChg chg="mod">
          <ac:chgData name="Juan David Angel Lasso" userId="5ac44e2c-fa8f-45f5-aad9-26919f30487d" providerId="ADAL" clId="{414F09D2-1A87-4EE3-8737-455B07C9CE59}" dt="2021-09-22T15:33:31.501" v="1942" actId="20577"/>
          <ac:spMkLst>
            <pc:docMk/>
            <pc:sldMk cId="2255020188" sldId="7783"/>
            <ac:spMk id="7" creationId="{8B5EA71C-88C4-442C-A736-5EB8CE40B3D0}"/>
          </ac:spMkLst>
        </pc:spChg>
        <pc:spChg chg="mod">
          <ac:chgData name="Juan David Angel Lasso" userId="5ac44e2c-fa8f-45f5-aad9-26919f30487d" providerId="ADAL" clId="{414F09D2-1A87-4EE3-8737-455B07C9CE59}" dt="2021-09-20T16:26:48.044" v="619" actId="20577"/>
          <ac:spMkLst>
            <pc:docMk/>
            <pc:sldMk cId="2255020188" sldId="7783"/>
            <ac:spMk id="11" creationId="{00000000-0000-0000-0000-000000000000}"/>
          </ac:spMkLst>
        </pc:spChg>
      </pc:sldChg>
      <pc:sldChg chg="modSp mod">
        <pc:chgData name="Juan David Angel Lasso" userId="5ac44e2c-fa8f-45f5-aad9-26919f30487d" providerId="ADAL" clId="{414F09D2-1A87-4EE3-8737-455B07C9CE59}" dt="2021-09-22T15:33:42.607" v="1944" actId="6549"/>
        <pc:sldMkLst>
          <pc:docMk/>
          <pc:sldMk cId="396127368" sldId="7784"/>
        </pc:sldMkLst>
        <pc:spChg chg="mod">
          <ac:chgData name="Juan David Angel Lasso" userId="5ac44e2c-fa8f-45f5-aad9-26919f30487d" providerId="ADAL" clId="{414F09D2-1A87-4EE3-8737-455B07C9CE59}" dt="2021-09-22T15:33:42.607" v="1944" actId="6549"/>
          <ac:spMkLst>
            <pc:docMk/>
            <pc:sldMk cId="396127368" sldId="7784"/>
            <ac:spMk id="7" creationId="{8B5EA71C-88C4-442C-A736-5EB8CE40B3D0}"/>
          </ac:spMkLst>
        </pc:spChg>
      </pc:sldChg>
      <pc:sldChg chg="del">
        <pc:chgData name="Juan David Angel Lasso" userId="5ac44e2c-fa8f-45f5-aad9-26919f30487d" providerId="ADAL" clId="{414F09D2-1A87-4EE3-8737-455B07C9CE59}" dt="2021-09-20T16:27:09.260" v="622" actId="47"/>
        <pc:sldMkLst>
          <pc:docMk/>
          <pc:sldMk cId="3359605354" sldId="7785"/>
        </pc:sldMkLst>
      </pc:sldChg>
      <pc:sldChg chg="del">
        <pc:chgData name="Juan David Angel Lasso" userId="5ac44e2c-fa8f-45f5-aad9-26919f30487d" providerId="ADAL" clId="{414F09D2-1A87-4EE3-8737-455B07C9CE59}" dt="2021-09-20T16:27:36.547" v="625" actId="47"/>
        <pc:sldMkLst>
          <pc:docMk/>
          <pc:sldMk cId="2261341396" sldId="7786"/>
        </pc:sldMkLst>
      </pc:sldChg>
      <pc:sldChg chg="del">
        <pc:chgData name="Juan David Angel Lasso" userId="5ac44e2c-fa8f-45f5-aad9-26919f30487d" providerId="ADAL" clId="{414F09D2-1A87-4EE3-8737-455B07C9CE59}" dt="2021-09-20T16:19:48.367" v="478" actId="47"/>
        <pc:sldMkLst>
          <pc:docMk/>
          <pc:sldMk cId="1717386970" sldId="7787"/>
        </pc:sldMkLst>
      </pc:sldChg>
      <pc:sldChg chg="del">
        <pc:chgData name="Juan David Angel Lasso" userId="5ac44e2c-fa8f-45f5-aad9-26919f30487d" providerId="ADAL" clId="{414F09D2-1A87-4EE3-8737-455B07C9CE59}" dt="2021-09-20T16:19:48.367" v="478" actId="47"/>
        <pc:sldMkLst>
          <pc:docMk/>
          <pc:sldMk cId="1526114073" sldId="7788"/>
        </pc:sldMkLst>
      </pc:sldChg>
      <pc:sldChg chg="del">
        <pc:chgData name="Juan David Angel Lasso" userId="5ac44e2c-fa8f-45f5-aad9-26919f30487d" providerId="ADAL" clId="{414F09D2-1A87-4EE3-8737-455B07C9CE59}" dt="2021-09-20T16:26:56.518" v="620" actId="47"/>
        <pc:sldMkLst>
          <pc:docMk/>
          <pc:sldMk cId="2687035050" sldId="7789"/>
        </pc:sldMkLst>
      </pc:sldChg>
      <pc:sldChg chg="del">
        <pc:chgData name="Juan David Angel Lasso" userId="5ac44e2c-fa8f-45f5-aad9-26919f30487d" providerId="ADAL" clId="{414F09D2-1A87-4EE3-8737-455B07C9CE59}" dt="2021-09-20T16:26:56.518" v="620" actId="47"/>
        <pc:sldMkLst>
          <pc:docMk/>
          <pc:sldMk cId="4040070757" sldId="7790"/>
        </pc:sldMkLst>
      </pc:sldChg>
      <pc:sldChg chg="del">
        <pc:chgData name="Juan David Angel Lasso" userId="5ac44e2c-fa8f-45f5-aad9-26919f30487d" providerId="ADAL" clId="{414F09D2-1A87-4EE3-8737-455B07C9CE59}" dt="2021-09-20T16:26:56.518" v="620" actId="47"/>
        <pc:sldMkLst>
          <pc:docMk/>
          <pc:sldMk cId="1678657034" sldId="7791"/>
        </pc:sldMkLst>
      </pc:sldChg>
      <pc:sldChg chg="del">
        <pc:chgData name="Juan David Angel Lasso" userId="5ac44e2c-fa8f-45f5-aad9-26919f30487d" providerId="ADAL" clId="{414F09D2-1A87-4EE3-8737-455B07C9CE59}" dt="2021-09-20T16:26:56.518" v="620" actId="47"/>
        <pc:sldMkLst>
          <pc:docMk/>
          <pc:sldMk cId="1353168645" sldId="7792"/>
        </pc:sldMkLst>
      </pc:sldChg>
      <pc:sldChg chg="del">
        <pc:chgData name="Juan David Angel Lasso" userId="5ac44e2c-fa8f-45f5-aad9-26919f30487d" providerId="ADAL" clId="{414F09D2-1A87-4EE3-8737-455B07C9CE59}" dt="2021-09-20T16:19:20.276" v="475" actId="47"/>
        <pc:sldMkLst>
          <pc:docMk/>
          <pc:sldMk cId="1220514580" sldId="7793"/>
        </pc:sldMkLst>
      </pc:sldChg>
      <pc:sldChg chg="modSp mod">
        <pc:chgData name="Juan David Angel Lasso" userId="5ac44e2c-fa8f-45f5-aad9-26919f30487d" providerId="ADAL" clId="{414F09D2-1A87-4EE3-8737-455B07C9CE59}" dt="2021-09-22T15:33:48.116" v="1946" actId="20577"/>
        <pc:sldMkLst>
          <pc:docMk/>
          <pc:sldMk cId="2617903181" sldId="7794"/>
        </pc:sldMkLst>
        <pc:spChg chg="mod">
          <ac:chgData name="Juan David Angel Lasso" userId="5ac44e2c-fa8f-45f5-aad9-26919f30487d" providerId="ADAL" clId="{414F09D2-1A87-4EE3-8737-455B07C9CE59}" dt="2021-09-22T15:33:48.116" v="1946" actId="20577"/>
          <ac:spMkLst>
            <pc:docMk/>
            <pc:sldMk cId="2617903181" sldId="7794"/>
            <ac:spMk id="7" creationId="{8B5EA71C-88C4-442C-A736-5EB8CE40B3D0}"/>
          </ac:spMkLst>
        </pc:spChg>
      </pc:sldChg>
      <pc:sldChg chg="del">
        <pc:chgData name="Juan David Angel Lasso" userId="5ac44e2c-fa8f-45f5-aad9-26919f30487d" providerId="ADAL" clId="{414F09D2-1A87-4EE3-8737-455B07C9CE59}" dt="2021-09-20T16:26:56.518" v="620" actId="47"/>
        <pc:sldMkLst>
          <pc:docMk/>
          <pc:sldMk cId="2899931597" sldId="7795"/>
        </pc:sldMkLst>
      </pc:sldChg>
      <pc:sldChg chg="del">
        <pc:chgData name="Juan David Angel Lasso" userId="5ac44e2c-fa8f-45f5-aad9-26919f30487d" providerId="ADAL" clId="{414F09D2-1A87-4EE3-8737-455B07C9CE59}" dt="2021-09-20T16:26:56.518" v="620" actId="47"/>
        <pc:sldMkLst>
          <pc:docMk/>
          <pc:sldMk cId="1650411432" sldId="7796"/>
        </pc:sldMkLst>
      </pc:sldChg>
      <pc:sldChg chg="del">
        <pc:chgData name="Juan David Angel Lasso" userId="5ac44e2c-fa8f-45f5-aad9-26919f30487d" providerId="ADAL" clId="{414F09D2-1A87-4EE3-8737-455B07C9CE59}" dt="2021-09-20T16:27:10.444" v="623" actId="47"/>
        <pc:sldMkLst>
          <pc:docMk/>
          <pc:sldMk cId="4229536468" sldId="7797"/>
        </pc:sldMkLst>
      </pc:sldChg>
      <pc:sldChg chg="del">
        <pc:chgData name="Juan David Angel Lasso" userId="5ac44e2c-fa8f-45f5-aad9-26919f30487d" providerId="ADAL" clId="{414F09D2-1A87-4EE3-8737-455B07C9CE59}" dt="2021-09-20T16:27:28.018" v="624" actId="47"/>
        <pc:sldMkLst>
          <pc:docMk/>
          <pc:sldMk cId="1597531444" sldId="7799"/>
        </pc:sldMkLst>
      </pc:sldChg>
      <pc:sldChg chg="addSp delSp modSp new mod">
        <pc:chgData name="Juan David Angel Lasso" userId="5ac44e2c-fa8f-45f5-aad9-26919f30487d" providerId="ADAL" clId="{414F09D2-1A87-4EE3-8737-455B07C9CE59}" dt="2021-09-21T20:26:59.915" v="663" actId="478"/>
        <pc:sldMkLst>
          <pc:docMk/>
          <pc:sldMk cId="2950035213" sldId="7799"/>
        </pc:sldMkLst>
        <pc:spChg chg="del">
          <ac:chgData name="Juan David Angel Lasso" userId="5ac44e2c-fa8f-45f5-aad9-26919f30487d" providerId="ADAL" clId="{414F09D2-1A87-4EE3-8737-455B07C9CE59}" dt="2021-09-21T20:26:56.535" v="661" actId="478"/>
          <ac:spMkLst>
            <pc:docMk/>
            <pc:sldMk cId="2950035213" sldId="7799"/>
            <ac:spMk id="2" creationId="{73DB32F5-5C72-4881-861B-FC0D008EF9D0}"/>
          </ac:spMkLst>
        </pc:spChg>
        <pc:spChg chg="mod">
          <ac:chgData name="Juan David Angel Lasso" userId="5ac44e2c-fa8f-45f5-aad9-26919f30487d" providerId="ADAL" clId="{414F09D2-1A87-4EE3-8737-455B07C9CE59}" dt="2021-09-21T20:26:52.428" v="660" actId="20577"/>
          <ac:spMkLst>
            <pc:docMk/>
            <pc:sldMk cId="2950035213" sldId="7799"/>
            <ac:spMk id="3" creationId="{71005A62-E6DC-4165-BE0B-D8896F1834A7}"/>
          </ac:spMkLst>
        </pc:spChg>
        <pc:spChg chg="mod">
          <ac:chgData name="Juan David Angel Lasso" userId="5ac44e2c-fa8f-45f5-aad9-26919f30487d" providerId="ADAL" clId="{414F09D2-1A87-4EE3-8737-455B07C9CE59}" dt="2021-09-21T20:26:33.305" v="631" actId="20577"/>
          <ac:spMkLst>
            <pc:docMk/>
            <pc:sldMk cId="2950035213" sldId="7799"/>
            <ac:spMk id="4" creationId="{06C76C5C-89A4-40EB-85D4-4DB4B97BF3B1}"/>
          </ac:spMkLst>
        </pc:spChg>
        <pc:picChg chg="add del">
          <ac:chgData name="Juan David Angel Lasso" userId="5ac44e2c-fa8f-45f5-aad9-26919f30487d" providerId="ADAL" clId="{414F09D2-1A87-4EE3-8737-455B07C9CE59}" dt="2021-09-21T20:26:59.915" v="663" actId="478"/>
          <ac:picMkLst>
            <pc:docMk/>
            <pc:sldMk cId="2950035213" sldId="7799"/>
            <ac:picMk id="6" creationId="{6D002CD5-0F12-4EE7-B4E4-A8D9CC14C665}"/>
          </ac:picMkLst>
        </pc:picChg>
      </pc:sldChg>
      <pc:sldChg chg="modSp add mod">
        <pc:chgData name="Juan David Angel Lasso" userId="5ac44e2c-fa8f-45f5-aad9-26919f30487d" providerId="ADAL" clId="{414F09D2-1A87-4EE3-8737-455B07C9CE59}" dt="2021-09-21T20:28:06.213" v="722" actId="20577"/>
        <pc:sldMkLst>
          <pc:docMk/>
          <pc:sldMk cId="1062257529" sldId="7800"/>
        </pc:sldMkLst>
        <pc:spChg chg="mod">
          <ac:chgData name="Juan David Angel Lasso" userId="5ac44e2c-fa8f-45f5-aad9-26919f30487d" providerId="ADAL" clId="{414F09D2-1A87-4EE3-8737-455B07C9CE59}" dt="2021-09-21T20:28:06.213" v="722" actId="20577"/>
          <ac:spMkLst>
            <pc:docMk/>
            <pc:sldMk cId="1062257529" sldId="7800"/>
            <ac:spMk id="3" creationId="{71005A62-E6DC-4165-BE0B-D8896F1834A7}"/>
          </ac:spMkLst>
        </pc:spChg>
        <pc:spChg chg="mod">
          <ac:chgData name="Juan David Angel Lasso" userId="5ac44e2c-fa8f-45f5-aad9-26919f30487d" providerId="ADAL" clId="{414F09D2-1A87-4EE3-8737-455B07C9CE59}" dt="2021-09-21T20:27:29.376" v="665" actId="20577"/>
          <ac:spMkLst>
            <pc:docMk/>
            <pc:sldMk cId="1062257529" sldId="7800"/>
            <ac:spMk id="4" creationId="{06C76C5C-89A4-40EB-85D4-4DB4B97BF3B1}"/>
          </ac:spMkLst>
        </pc:spChg>
      </pc:sldChg>
      <pc:sldChg chg="del">
        <pc:chgData name="Juan David Angel Lasso" userId="5ac44e2c-fa8f-45f5-aad9-26919f30487d" providerId="ADAL" clId="{414F09D2-1A87-4EE3-8737-455B07C9CE59}" dt="2021-09-20T16:27:28.018" v="624" actId="47"/>
        <pc:sldMkLst>
          <pc:docMk/>
          <pc:sldMk cId="1306272465" sldId="7800"/>
        </pc:sldMkLst>
      </pc:sldChg>
      <pc:sldChg chg="new del">
        <pc:chgData name="Juan David Angel Lasso" userId="5ac44e2c-fa8f-45f5-aad9-26919f30487d" providerId="ADAL" clId="{414F09D2-1A87-4EE3-8737-455B07C9CE59}" dt="2021-09-21T20:26:28.362" v="629" actId="47"/>
        <pc:sldMkLst>
          <pc:docMk/>
          <pc:sldMk cId="2730485890" sldId="7800"/>
        </pc:sldMkLst>
      </pc:sldChg>
      <pc:sldChg chg="del">
        <pc:chgData name="Juan David Angel Lasso" userId="5ac44e2c-fa8f-45f5-aad9-26919f30487d" providerId="ADAL" clId="{414F09D2-1A87-4EE3-8737-455B07C9CE59}" dt="2021-09-20T16:27:28.018" v="624" actId="47"/>
        <pc:sldMkLst>
          <pc:docMk/>
          <pc:sldMk cId="647481657" sldId="7801"/>
        </pc:sldMkLst>
      </pc:sldChg>
      <pc:sldChg chg="addSp delSp modSp new mod modClrScheme chgLayout">
        <pc:chgData name="Juan David Angel Lasso" userId="5ac44e2c-fa8f-45f5-aad9-26919f30487d" providerId="ADAL" clId="{414F09D2-1A87-4EE3-8737-455B07C9CE59}" dt="2021-09-21T21:12:01.358" v="1223" actId="1076"/>
        <pc:sldMkLst>
          <pc:docMk/>
          <pc:sldMk cId="2226144634" sldId="7801"/>
        </pc:sldMkLst>
        <pc:spChg chg="del mod ord">
          <ac:chgData name="Juan David Angel Lasso" userId="5ac44e2c-fa8f-45f5-aad9-26919f30487d" providerId="ADAL" clId="{414F09D2-1A87-4EE3-8737-455B07C9CE59}" dt="2021-09-21T21:00:46" v="982" actId="700"/>
          <ac:spMkLst>
            <pc:docMk/>
            <pc:sldMk cId="2226144634" sldId="7801"/>
            <ac:spMk id="2" creationId="{31044DE4-6D0A-4EFF-8B6E-45407C887F80}"/>
          </ac:spMkLst>
        </pc:spChg>
        <pc:spChg chg="del">
          <ac:chgData name="Juan David Angel Lasso" userId="5ac44e2c-fa8f-45f5-aad9-26919f30487d" providerId="ADAL" clId="{414F09D2-1A87-4EE3-8737-455B07C9CE59}" dt="2021-09-21T21:00:46" v="982" actId="700"/>
          <ac:spMkLst>
            <pc:docMk/>
            <pc:sldMk cId="2226144634" sldId="7801"/>
            <ac:spMk id="3" creationId="{A271C337-BA39-4ACA-A1ED-7DE4472C4348}"/>
          </ac:spMkLst>
        </pc:spChg>
        <pc:spChg chg="del">
          <ac:chgData name="Juan David Angel Lasso" userId="5ac44e2c-fa8f-45f5-aad9-26919f30487d" providerId="ADAL" clId="{414F09D2-1A87-4EE3-8737-455B07C9CE59}" dt="2021-09-21T21:00:46" v="982" actId="700"/>
          <ac:spMkLst>
            <pc:docMk/>
            <pc:sldMk cId="2226144634" sldId="7801"/>
            <ac:spMk id="4" creationId="{8B20DFA9-B529-4CA3-8636-211D11E36839}"/>
          </ac:spMkLst>
        </pc:spChg>
        <pc:spChg chg="add mod ord">
          <ac:chgData name="Juan David Angel Lasso" userId="5ac44e2c-fa8f-45f5-aad9-26919f30487d" providerId="ADAL" clId="{414F09D2-1A87-4EE3-8737-455B07C9CE59}" dt="2021-09-21T21:00:56.444" v="1006" actId="20577"/>
          <ac:spMkLst>
            <pc:docMk/>
            <pc:sldMk cId="2226144634" sldId="7801"/>
            <ac:spMk id="5" creationId="{96F49340-FF6E-4EEE-A6E6-453509D51C90}"/>
          </ac:spMkLst>
        </pc:spChg>
        <pc:spChg chg="add mod">
          <ac:chgData name="Juan David Angel Lasso" userId="5ac44e2c-fa8f-45f5-aad9-26919f30487d" providerId="ADAL" clId="{414F09D2-1A87-4EE3-8737-455B07C9CE59}" dt="2021-09-21T21:06:37.132" v="1117" actId="403"/>
          <ac:spMkLst>
            <pc:docMk/>
            <pc:sldMk cId="2226144634" sldId="7801"/>
            <ac:spMk id="7" creationId="{EFE73371-C888-490D-8036-E5895CA4E91F}"/>
          </ac:spMkLst>
        </pc:spChg>
        <pc:spChg chg="add mod">
          <ac:chgData name="Juan David Angel Lasso" userId="5ac44e2c-fa8f-45f5-aad9-26919f30487d" providerId="ADAL" clId="{414F09D2-1A87-4EE3-8737-455B07C9CE59}" dt="2021-09-21T21:08:12.921" v="1134" actId="14100"/>
          <ac:spMkLst>
            <pc:docMk/>
            <pc:sldMk cId="2226144634" sldId="7801"/>
            <ac:spMk id="12" creationId="{24857949-1034-43C4-A32D-E3CC8285546F}"/>
          </ac:spMkLst>
        </pc:spChg>
        <pc:spChg chg="add mod">
          <ac:chgData name="Juan David Angel Lasso" userId="5ac44e2c-fa8f-45f5-aad9-26919f30487d" providerId="ADAL" clId="{414F09D2-1A87-4EE3-8737-455B07C9CE59}" dt="2021-09-21T21:11:55.238" v="1221" actId="1076"/>
          <ac:spMkLst>
            <pc:docMk/>
            <pc:sldMk cId="2226144634" sldId="7801"/>
            <ac:spMk id="15" creationId="{35994F2A-7B4F-4B44-BB88-510DB46E829F}"/>
          </ac:spMkLst>
        </pc:spChg>
        <pc:spChg chg="add mod">
          <ac:chgData name="Juan David Angel Lasso" userId="5ac44e2c-fa8f-45f5-aad9-26919f30487d" providerId="ADAL" clId="{414F09D2-1A87-4EE3-8737-455B07C9CE59}" dt="2021-09-21T21:12:01.358" v="1223" actId="1076"/>
          <ac:spMkLst>
            <pc:docMk/>
            <pc:sldMk cId="2226144634" sldId="7801"/>
            <ac:spMk id="17" creationId="{00578351-728B-45FB-AA9D-60B5F6D67C30}"/>
          </ac:spMkLst>
        </pc:spChg>
        <pc:picChg chg="add del mod">
          <ac:chgData name="Juan David Angel Lasso" userId="5ac44e2c-fa8f-45f5-aad9-26919f30487d" providerId="ADAL" clId="{414F09D2-1A87-4EE3-8737-455B07C9CE59}" dt="2021-09-21T21:04:05.254" v="1097" actId="478"/>
          <ac:picMkLst>
            <pc:docMk/>
            <pc:sldMk cId="2226144634" sldId="7801"/>
            <ac:picMk id="9" creationId="{45F57A8C-68D6-4E66-A992-FE4340EF7985}"/>
          </ac:picMkLst>
        </pc:picChg>
        <pc:picChg chg="add mod">
          <ac:chgData name="Juan David Angel Lasso" userId="5ac44e2c-fa8f-45f5-aad9-26919f30487d" providerId="ADAL" clId="{414F09D2-1A87-4EE3-8737-455B07C9CE59}" dt="2021-09-21T21:08:06.544" v="1131" actId="1076"/>
          <ac:picMkLst>
            <pc:docMk/>
            <pc:sldMk cId="2226144634" sldId="7801"/>
            <ac:picMk id="11" creationId="{BC3308B4-A317-47B3-8F13-719F7A82DDBE}"/>
          </ac:picMkLst>
        </pc:picChg>
        <pc:picChg chg="add mod">
          <ac:chgData name="Juan David Angel Lasso" userId="5ac44e2c-fa8f-45f5-aad9-26919f30487d" providerId="ADAL" clId="{414F09D2-1A87-4EE3-8737-455B07C9CE59}" dt="2021-09-21T21:07:02.477" v="1122" actId="1076"/>
          <ac:picMkLst>
            <pc:docMk/>
            <pc:sldMk cId="2226144634" sldId="7801"/>
            <ac:picMk id="13" creationId="{E1953F2E-BEA9-44EE-85A4-7E6924FB6725}"/>
          </ac:picMkLst>
        </pc:picChg>
      </pc:sldChg>
      <pc:sldChg chg="modSp add mod">
        <pc:chgData name="Juan David Angel Lasso" userId="5ac44e2c-fa8f-45f5-aad9-26919f30487d" providerId="ADAL" clId="{414F09D2-1A87-4EE3-8737-455B07C9CE59}" dt="2021-09-21T21:47:12.555" v="1922" actId="1076"/>
        <pc:sldMkLst>
          <pc:docMk/>
          <pc:sldMk cId="532597686" sldId="7802"/>
        </pc:sldMkLst>
        <pc:spChg chg="mod">
          <ac:chgData name="Juan David Angel Lasso" userId="5ac44e2c-fa8f-45f5-aad9-26919f30487d" providerId="ADAL" clId="{414F09D2-1A87-4EE3-8737-455B07C9CE59}" dt="2021-09-21T21:46:57.968" v="1916" actId="20577"/>
          <ac:spMkLst>
            <pc:docMk/>
            <pc:sldMk cId="532597686" sldId="7802"/>
            <ac:spMk id="2" creationId="{C6D0BDF4-8761-4BC3-A04D-468ED2EFB034}"/>
          </ac:spMkLst>
        </pc:spChg>
        <pc:spChg chg="mod">
          <ac:chgData name="Juan David Angel Lasso" userId="5ac44e2c-fa8f-45f5-aad9-26919f30487d" providerId="ADAL" clId="{414F09D2-1A87-4EE3-8737-455B07C9CE59}" dt="2021-09-21T21:47:12.555" v="1922" actId="1076"/>
          <ac:spMkLst>
            <pc:docMk/>
            <pc:sldMk cId="532597686" sldId="7802"/>
            <ac:spMk id="3" creationId="{7F6018A9-CC1E-4A9B-8CD5-93C35371C415}"/>
          </ac:spMkLst>
        </pc:spChg>
        <pc:picChg chg="mod">
          <ac:chgData name="Juan David Angel Lasso" userId="5ac44e2c-fa8f-45f5-aad9-26919f30487d" providerId="ADAL" clId="{414F09D2-1A87-4EE3-8737-455B07C9CE59}" dt="2021-09-21T21:45:36.486" v="1842" actId="1076"/>
          <ac:picMkLst>
            <pc:docMk/>
            <pc:sldMk cId="532597686" sldId="7802"/>
            <ac:picMk id="5" creationId="{2EC79DBC-0C4A-4EB8-9503-FABBA23F2FB4}"/>
          </ac:picMkLst>
        </pc:picChg>
      </pc:sldChg>
      <pc:sldChg chg="del">
        <pc:chgData name="Juan David Angel Lasso" userId="5ac44e2c-fa8f-45f5-aad9-26919f30487d" providerId="ADAL" clId="{414F09D2-1A87-4EE3-8737-455B07C9CE59}" dt="2021-09-20T16:27:28.018" v="624" actId="47"/>
        <pc:sldMkLst>
          <pc:docMk/>
          <pc:sldMk cId="2261499362" sldId="7802"/>
        </pc:sldMkLst>
      </pc:sldChg>
      <pc:sldChg chg="modSp add mod">
        <pc:chgData name="Juan David Angel Lasso" userId="5ac44e2c-fa8f-45f5-aad9-26919f30487d" providerId="ADAL" clId="{414F09D2-1A87-4EE3-8737-455B07C9CE59}" dt="2021-09-22T15:33:04.980" v="1934" actId="14100"/>
        <pc:sldMkLst>
          <pc:docMk/>
          <pc:sldMk cId="937474573" sldId="7803"/>
        </pc:sldMkLst>
        <pc:spChg chg="mod">
          <ac:chgData name="Juan David Angel Lasso" userId="5ac44e2c-fa8f-45f5-aad9-26919f30487d" providerId="ADAL" clId="{414F09D2-1A87-4EE3-8737-455B07C9CE59}" dt="2021-09-22T15:33:04.980" v="1934" actId="14100"/>
          <ac:spMkLst>
            <pc:docMk/>
            <pc:sldMk cId="937474573" sldId="7803"/>
            <ac:spMk id="7" creationId="{8B5EA71C-88C4-442C-A736-5EB8CE40B3D0}"/>
          </ac:spMkLst>
        </pc:spChg>
        <pc:spChg chg="mod">
          <ac:chgData name="Juan David Angel Lasso" userId="5ac44e2c-fa8f-45f5-aad9-26919f30487d" providerId="ADAL" clId="{414F09D2-1A87-4EE3-8737-455B07C9CE59}" dt="2021-09-22T15:32:56.903" v="1932" actId="14100"/>
          <ac:spMkLst>
            <pc:docMk/>
            <pc:sldMk cId="937474573" sldId="7803"/>
            <ac:spMk id="11" creationId="{00000000-0000-0000-0000-000000000000}"/>
          </ac:spMkLst>
        </pc:spChg>
      </pc:sldChg>
      <pc:sldChg chg="del">
        <pc:chgData name="Juan David Angel Lasso" userId="5ac44e2c-fa8f-45f5-aad9-26919f30487d" providerId="ADAL" clId="{414F09D2-1A87-4EE3-8737-455B07C9CE59}" dt="2021-09-20T16:27:28.018" v="624" actId="47"/>
        <pc:sldMkLst>
          <pc:docMk/>
          <pc:sldMk cId="4002038132" sldId="7803"/>
        </pc:sldMkLst>
      </pc:sldChg>
      <pc:sldChg chg="add">
        <pc:chgData name="Juan David Angel Lasso" userId="5ac44e2c-fa8f-45f5-aad9-26919f30487d" providerId="ADAL" clId="{414F09D2-1A87-4EE3-8737-455B07C9CE59}" dt="2021-09-22T22:23:14.298" v="1967"/>
        <pc:sldMkLst>
          <pc:docMk/>
          <pc:sldMk cId="3011968595" sldId="7804"/>
        </pc:sldMkLst>
      </pc:sldChg>
      <pc:sldChg chg="del">
        <pc:chgData name="Juan David Angel Lasso" userId="5ac44e2c-fa8f-45f5-aad9-26919f30487d" providerId="ADAL" clId="{414F09D2-1A87-4EE3-8737-455B07C9CE59}" dt="2021-09-20T16:27:28.018" v="624" actId="47"/>
        <pc:sldMkLst>
          <pc:docMk/>
          <pc:sldMk cId="3625329116" sldId="7804"/>
        </pc:sldMkLst>
      </pc:sldChg>
      <pc:sldChg chg="del">
        <pc:chgData name="Juan David Angel Lasso" userId="5ac44e2c-fa8f-45f5-aad9-26919f30487d" providerId="ADAL" clId="{414F09D2-1A87-4EE3-8737-455B07C9CE59}" dt="2021-09-20T16:27:28.018" v="624" actId="47"/>
        <pc:sldMkLst>
          <pc:docMk/>
          <pc:sldMk cId="2897392195" sldId="7805"/>
        </pc:sldMkLst>
      </pc:sldChg>
      <pc:sldChg chg="del">
        <pc:chgData name="Juan David Angel Lasso" userId="5ac44e2c-fa8f-45f5-aad9-26919f30487d" providerId="ADAL" clId="{414F09D2-1A87-4EE3-8737-455B07C9CE59}" dt="2021-09-20T16:27:28.018" v="624" actId="47"/>
        <pc:sldMkLst>
          <pc:docMk/>
          <pc:sldMk cId="152130886" sldId="7806"/>
        </pc:sldMkLst>
      </pc:sldChg>
      <pc:sldChg chg="del">
        <pc:chgData name="Juan David Angel Lasso" userId="5ac44e2c-fa8f-45f5-aad9-26919f30487d" providerId="ADAL" clId="{414F09D2-1A87-4EE3-8737-455B07C9CE59}" dt="2021-09-20T16:27:28.018" v="624" actId="47"/>
        <pc:sldMkLst>
          <pc:docMk/>
          <pc:sldMk cId="1039902910" sldId="7807"/>
        </pc:sldMkLst>
      </pc:sldChg>
      <pc:sldChg chg="del">
        <pc:chgData name="Juan David Angel Lasso" userId="5ac44e2c-fa8f-45f5-aad9-26919f30487d" providerId="ADAL" clId="{414F09D2-1A87-4EE3-8737-455B07C9CE59}" dt="2021-09-20T16:27:28.018" v="624" actId="47"/>
        <pc:sldMkLst>
          <pc:docMk/>
          <pc:sldMk cId="1228675519" sldId="7808"/>
        </pc:sldMkLst>
      </pc:sldChg>
      <pc:sldChg chg="del">
        <pc:chgData name="Juan David Angel Lasso" userId="5ac44e2c-fa8f-45f5-aad9-26919f30487d" providerId="ADAL" clId="{414F09D2-1A87-4EE3-8737-455B07C9CE59}" dt="2021-09-20T16:27:28.018" v="624" actId="47"/>
        <pc:sldMkLst>
          <pc:docMk/>
          <pc:sldMk cId="3477483904" sldId="7809"/>
        </pc:sldMkLst>
      </pc:sldChg>
      <pc:sldChg chg="del">
        <pc:chgData name="Juan David Angel Lasso" userId="5ac44e2c-fa8f-45f5-aad9-26919f30487d" providerId="ADAL" clId="{414F09D2-1A87-4EE3-8737-455B07C9CE59}" dt="2021-09-20T16:27:28.018" v="624" actId="47"/>
        <pc:sldMkLst>
          <pc:docMk/>
          <pc:sldMk cId="1722011949" sldId="7810"/>
        </pc:sldMkLst>
      </pc:sldChg>
      <pc:sldChg chg="del">
        <pc:chgData name="Juan David Angel Lasso" userId="5ac44e2c-fa8f-45f5-aad9-26919f30487d" providerId="ADAL" clId="{414F09D2-1A87-4EE3-8737-455B07C9CE59}" dt="2021-09-20T16:27:28.018" v="624" actId="47"/>
        <pc:sldMkLst>
          <pc:docMk/>
          <pc:sldMk cId="1517299952" sldId="7811"/>
        </pc:sldMkLst>
      </pc:sldChg>
      <pc:sldChg chg="del">
        <pc:chgData name="Juan David Angel Lasso" userId="5ac44e2c-fa8f-45f5-aad9-26919f30487d" providerId="ADAL" clId="{414F09D2-1A87-4EE3-8737-455B07C9CE59}" dt="2021-09-20T16:27:28.018" v="624" actId="47"/>
        <pc:sldMkLst>
          <pc:docMk/>
          <pc:sldMk cId="1051084147" sldId="7812"/>
        </pc:sldMkLst>
      </pc:sldChg>
      <pc:sldChg chg="add mod modClrScheme chgLayout">
        <pc:chgData name="Juan David Angel Lasso" userId="5ac44e2c-fa8f-45f5-aad9-26919f30487d" providerId="ADAL" clId="{414F09D2-1A87-4EE3-8737-455B07C9CE59}" dt="2021-09-24T21:06:22.204" v="1974" actId="700"/>
        <pc:sldMkLst>
          <pc:docMk/>
          <pc:sldMk cId="3656711882" sldId="7813"/>
        </pc:sldMkLst>
      </pc:sldChg>
      <pc:sldChg chg="del">
        <pc:chgData name="Juan David Angel Lasso" userId="5ac44e2c-fa8f-45f5-aad9-26919f30487d" providerId="ADAL" clId="{414F09D2-1A87-4EE3-8737-455B07C9CE59}" dt="2021-09-20T16:27:28.018" v="624" actId="47"/>
        <pc:sldMkLst>
          <pc:docMk/>
          <pc:sldMk cId="4287064701" sldId="7813"/>
        </pc:sldMkLst>
      </pc:sldChg>
      <pc:sldChg chg="del">
        <pc:chgData name="Juan David Angel Lasso" userId="5ac44e2c-fa8f-45f5-aad9-26919f30487d" providerId="ADAL" clId="{414F09D2-1A87-4EE3-8737-455B07C9CE59}" dt="2021-09-20T16:27:28.018" v="624" actId="47"/>
        <pc:sldMkLst>
          <pc:docMk/>
          <pc:sldMk cId="2328459327" sldId="7814"/>
        </pc:sldMkLst>
      </pc:sldChg>
      <pc:sldChg chg="add mod modClrScheme chgLayout">
        <pc:chgData name="Juan David Angel Lasso" userId="5ac44e2c-fa8f-45f5-aad9-26919f30487d" providerId="ADAL" clId="{414F09D2-1A87-4EE3-8737-455B07C9CE59}" dt="2021-09-24T21:06:11.678" v="1973" actId="700"/>
        <pc:sldMkLst>
          <pc:docMk/>
          <pc:sldMk cId="2580695618" sldId="7814"/>
        </pc:sldMkLst>
      </pc:sldChg>
      <pc:sldChg chg="add mod modClrScheme chgLayout">
        <pc:chgData name="Juan David Angel Lasso" userId="5ac44e2c-fa8f-45f5-aad9-26919f30487d" providerId="ADAL" clId="{414F09D2-1A87-4EE3-8737-455B07C9CE59}" dt="2021-09-24T21:06:31.944" v="1975" actId="700"/>
        <pc:sldMkLst>
          <pc:docMk/>
          <pc:sldMk cId="3286282821" sldId="7815"/>
        </pc:sldMkLst>
      </pc:sldChg>
      <pc:sldChg chg="del">
        <pc:chgData name="Juan David Angel Lasso" userId="5ac44e2c-fa8f-45f5-aad9-26919f30487d" providerId="ADAL" clId="{414F09D2-1A87-4EE3-8737-455B07C9CE59}" dt="2021-09-20T16:27:28.018" v="624" actId="47"/>
        <pc:sldMkLst>
          <pc:docMk/>
          <pc:sldMk cId="3543761455" sldId="7815"/>
        </pc:sldMkLst>
      </pc:sldChg>
      <pc:sldChg chg="add mod modClrScheme chgLayout">
        <pc:chgData name="Juan David Angel Lasso" userId="5ac44e2c-fa8f-45f5-aad9-26919f30487d" providerId="ADAL" clId="{414F09D2-1A87-4EE3-8737-455B07C9CE59}" dt="2021-09-24T21:06:36.650" v="1976" actId="700"/>
        <pc:sldMkLst>
          <pc:docMk/>
          <pc:sldMk cId="2137136908" sldId="7816"/>
        </pc:sldMkLst>
      </pc:sldChg>
      <pc:sldChg chg="del">
        <pc:chgData name="Juan David Angel Lasso" userId="5ac44e2c-fa8f-45f5-aad9-26919f30487d" providerId="ADAL" clId="{414F09D2-1A87-4EE3-8737-455B07C9CE59}" dt="2021-09-20T16:27:28.018" v="624" actId="47"/>
        <pc:sldMkLst>
          <pc:docMk/>
          <pc:sldMk cId="2976074967" sldId="7816"/>
        </pc:sldMkLst>
      </pc:sldChg>
      <pc:sldChg chg="add mod modClrScheme chgLayout">
        <pc:chgData name="Juan David Angel Lasso" userId="5ac44e2c-fa8f-45f5-aad9-26919f30487d" providerId="ADAL" clId="{414F09D2-1A87-4EE3-8737-455B07C9CE59}" dt="2021-09-24T21:06:40.661" v="1977" actId="700"/>
        <pc:sldMkLst>
          <pc:docMk/>
          <pc:sldMk cId="1443488328" sldId="7817"/>
        </pc:sldMkLst>
      </pc:sldChg>
      <pc:sldChg chg="add mod modClrScheme chgLayout">
        <pc:chgData name="Juan David Angel Lasso" userId="5ac44e2c-fa8f-45f5-aad9-26919f30487d" providerId="ADAL" clId="{414F09D2-1A87-4EE3-8737-455B07C9CE59}" dt="2021-09-24T21:06:45.682" v="1978" actId="700"/>
        <pc:sldMkLst>
          <pc:docMk/>
          <pc:sldMk cId="3056244949" sldId="7818"/>
        </pc:sldMkLst>
      </pc:sldChg>
      <pc:sldChg chg="add mod modClrScheme chgLayout">
        <pc:chgData name="Juan David Angel Lasso" userId="5ac44e2c-fa8f-45f5-aad9-26919f30487d" providerId="ADAL" clId="{414F09D2-1A87-4EE3-8737-455B07C9CE59}" dt="2021-09-24T21:06:51.051" v="1979" actId="700"/>
        <pc:sldMkLst>
          <pc:docMk/>
          <pc:sldMk cId="488963389" sldId="7819"/>
        </pc:sldMkLst>
      </pc:sldChg>
      <pc:sldChg chg="add mod setBg chgLayout">
        <pc:chgData name="Juan David Angel Lasso" userId="5ac44e2c-fa8f-45f5-aad9-26919f30487d" providerId="ADAL" clId="{414F09D2-1A87-4EE3-8737-455B07C9CE59}" dt="2021-09-24T21:07:03.026" v="1981" actId="700"/>
        <pc:sldMkLst>
          <pc:docMk/>
          <pc:sldMk cId="1500867941" sldId="7820"/>
        </pc:sldMkLst>
      </pc:sldChg>
      <pc:sldChg chg="add mod modClrScheme chgLayout">
        <pc:chgData name="Juan David Angel Lasso" userId="5ac44e2c-fa8f-45f5-aad9-26919f30487d" providerId="ADAL" clId="{414F09D2-1A87-4EE3-8737-455B07C9CE59}" dt="2021-09-24T21:07:07.274" v="1982" actId="700"/>
        <pc:sldMkLst>
          <pc:docMk/>
          <pc:sldMk cId="2174266264" sldId="7821"/>
        </pc:sldMkLst>
      </pc:sldChg>
      <pc:sldChg chg="add mod modClrScheme chgLayout">
        <pc:chgData name="Juan David Angel Lasso" userId="5ac44e2c-fa8f-45f5-aad9-26919f30487d" providerId="ADAL" clId="{414F09D2-1A87-4EE3-8737-455B07C9CE59}" dt="2021-09-24T21:07:11.791" v="1983" actId="700"/>
        <pc:sldMkLst>
          <pc:docMk/>
          <pc:sldMk cId="2947741790" sldId="7822"/>
        </pc:sldMkLst>
      </pc:sldChg>
      <pc:sldChg chg="add mod modClrScheme chgLayout">
        <pc:chgData name="Juan David Angel Lasso" userId="5ac44e2c-fa8f-45f5-aad9-26919f30487d" providerId="ADAL" clId="{414F09D2-1A87-4EE3-8737-455B07C9CE59}" dt="2021-09-24T21:07:18.585" v="1985" actId="700"/>
        <pc:sldMkLst>
          <pc:docMk/>
          <pc:sldMk cId="1481099303" sldId="7823"/>
        </pc:sldMkLst>
      </pc:sldChg>
      <pc:sldChg chg="add mod modClrScheme chgLayout">
        <pc:chgData name="Juan David Angel Lasso" userId="5ac44e2c-fa8f-45f5-aad9-26919f30487d" providerId="ADAL" clId="{414F09D2-1A87-4EE3-8737-455B07C9CE59}" dt="2021-09-24T21:07:52.490" v="1992" actId="700"/>
        <pc:sldMkLst>
          <pc:docMk/>
          <pc:sldMk cId="2503712670" sldId="7824"/>
        </pc:sldMkLst>
      </pc:sldChg>
      <pc:sldChg chg="add mod modClrScheme chgLayout">
        <pc:chgData name="Juan David Angel Lasso" userId="5ac44e2c-fa8f-45f5-aad9-26919f30487d" providerId="ADAL" clId="{414F09D2-1A87-4EE3-8737-455B07C9CE59}" dt="2021-09-24T21:08:17.428" v="1998" actId="700"/>
        <pc:sldMkLst>
          <pc:docMk/>
          <pc:sldMk cId="3863691337" sldId="7825"/>
        </pc:sldMkLst>
      </pc:sldChg>
      <pc:sldChg chg="add mod modClrScheme chgLayout">
        <pc:chgData name="Juan David Angel Lasso" userId="5ac44e2c-fa8f-45f5-aad9-26919f30487d" providerId="ADAL" clId="{414F09D2-1A87-4EE3-8737-455B07C9CE59}" dt="2021-09-24T21:08:20.800" v="1999" actId="700"/>
        <pc:sldMkLst>
          <pc:docMk/>
          <pc:sldMk cId="3841396588" sldId="7826"/>
        </pc:sldMkLst>
      </pc:sldChg>
      <pc:sldChg chg="add mod modClrScheme chgLayout">
        <pc:chgData name="Juan David Angel Lasso" userId="5ac44e2c-fa8f-45f5-aad9-26919f30487d" providerId="ADAL" clId="{414F09D2-1A87-4EE3-8737-455B07C9CE59}" dt="2021-09-24T21:08:58.347" v="2007" actId="700"/>
        <pc:sldMkLst>
          <pc:docMk/>
          <pc:sldMk cId="3475256079" sldId="7827"/>
        </pc:sldMkLst>
      </pc:sldChg>
      <pc:sldChg chg="new del">
        <pc:chgData name="Juan David Angel Lasso" userId="5ac44e2c-fa8f-45f5-aad9-26919f30487d" providerId="ADAL" clId="{414F09D2-1A87-4EE3-8737-455B07C9CE59}" dt="2021-09-24T21:06:07.113" v="1972" actId="47"/>
        <pc:sldMkLst>
          <pc:docMk/>
          <pc:sldMk cId="141155773" sldId="7828"/>
        </pc:sldMkLst>
      </pc:sldChg>
    </pc:docChg>
  </pc:docChgLst>
  <pc:docChgLst>
    <pc:chgData name="Luis Guillermo Gil Madrid" userId="72751249-5f9d-41e6-8ae5-e2fc6ecb2fa9" providerId="ADAL" clId="{1B9FB004-3D03-4A94-A99C-72E09AC6AEB2}"/>
    <pc:docChg chg="undo custSel addSld delSld modSld sldOrd">
      <pc:chgData name="Luis Guillermo Gil Madrid" userId="72751249-5f9d-41e6-8ae5-e2fc6ecb2fa9" providerId="ADAL" clId="{1B9FB004-3D03-4A94-A99C-72E09AC6AEB2}" dt="2021-10-28T12:06:31.968" v="557" actId="1076"/>
      <pc:docMkLst>
        <pc:docMk/>
      </pc:docMkLst>
      <pc:sldChg chg="modSp mod">
        <pc:chgData name="Luis Guillermo Gil Madrid" userId="72751249-5f9d-41e6-8ae5-e2fc6ecb2fa9" providerId="ADAL" clId="{1B9FB004-3D03-4A94-A99C-72E09AC6AEB2}" dt="2021-10-28T10:52:20.514" v="357" actId="20577"/>
        <pc:sldMkLst>
          <pc:docMk/>
          <pc:sldMk cId="4041881831" sldId="267"/>
        </pc:sldMkLst>
        <pc:spChg chg="mod">
          <ac:chgData name="Luis Guillermo Gil Madrid" userId="72751249-5f9d-41e6-8ae5-e2fc6ecb2fa9" providerId="ADAL" clId="{1B9FB004-3D03-4A94-A99C-72E09AC6AEB2}" dt="2021-10-28T10:52:20.514" v="357" actId="20577"/>
          <ac:spMkLst>
            <pc:docMk/>
            <pc:sldMk cId="4041881831" sldId="267"/>
            <ac:spMk id="3" creationId="{3C1FAD3B-DC1C-DD4B-A144-7E1E51774FC5}"/>
          </ac:spMkLst>
        </pc:spChg>
      </pc:sldChg>
      <pc:sldChg chg="modSp mod">
        <pc:chgData name="Luis Guillermo Gil Madrid" userId="72751249-5f9d-41e6-8ae5-e2fc6ecb2fa9" providerId="ADAL" clId="{1B9FB004-3D03-4A94-A99C-72E09AC6AEB2}" dt="2021-10-28T11:55:35.861" v="492" actId="14100"/>
        <pc:sldMkLst>
          <pc:docMk/>
          <pc:sldMk cId="869476513" sldId="275"/>
        </pc:sldMkLst>
        <pc:spChg chg="mod">
          <ac:chgData name="Luis Guillermo Gil Madrid" userId="72751249-5f9d-41e6-8ae5-e2fc6ecb2fa9" providerId="ADAL" clId="{1B9FB004-3D03-4A94-A99C-72E09AC6AEB2}" dt="2021-10-28T11:55:35.861" v="492" actId="14100"/>
          <ac:spMkLst>
            <pc:docMk/>
            <pc:sldMk cId="869476513" sldId="275"/>
            <ac:spMk id="4" creationId="{531DC06E-9788-48B0-872E-355A940E5B11}"/>
          </ac:spMkLst>
        </pc:spChg>
      </pc:sldChg>
      <pc:sldChg chg="modSp mod">
        <pc:chgData name="Luis Guillermo Gil Madrid" userId="72751249-5f9d-41e6-8ae5-e2fc6ecb2fa9" providerId="ADAL" clId="{1B9FB004-3D03-4A94-A99C-72E09AC6AEB2}" dt="2021-10-28T11:55:24.699" v="489" actId="14100"/>
        <pc:sldMkLst>
          <pc:docMk/>
          <pc:sldMk cId="1421995059" sldId="284"/>
        </pc:sldMkLst>
        <pc:spChg chg="mod">
          <ac:chgData name="Luis Guillermo Gil Madrid" userId="72751249-5f9d-41e6-8ae5-e2fc6ecb2fa9" providerId="ADAL" clId="{1B9FB004-3D03-4A94-A99C-72E09AC6AEB2}" dt="2021-10-28T11:55:24.699" v="489" actId="14100"/>
          <ac:spMkLst>
            <pc:docMk/>
            <pc:sldMk cId="1421995059" sldId="284"/>
            <ac:spMk id="4" creationId="{653DDBF1-D34B-464D-9118-9354DA22A9EB}"/>
          </ac:spMkLst>
        </pc:spChg>
      </pc:sldChg>
      <pc:sldChg chg="addSp mod">
        <pc:chgData name="Luis Guillermo Gil Madrid" userId="72751249-5f9d-41e6-8ae5-e2fc6ecb2fa9" providerId="ADAL" clId="{1B9FB004-3D03-4A94-A99C-72E09AC6AEB2}" dt="2021-10-28T11:53:42.157" v="424" actId="22"/>
        <pc:sldMkLst>
          <pc:docMk/>
          <pc:sldMk cId="440555627" sldId="290"/>
        </pc:sldMkLst>
        <pc:picChg chg="add">
          <ac:chgData name="Luis Guillermo Gil Madrid" userId="72751249-5f9d-41e6-8ae5-e2fc6ecb2fa9" providerId="ADAL" clId="{1B9FB004-3D03-4A94-A99C-72E09AC6AEB2}" dt="2021-10-28T11:53:42.157" v="424" actId="22"/>
          <ac:picMkLst>
            <pc:docMk/>
            <pc:sldMk cId="440555627" sldId="290"/>
            <ac:picMk id="4" creationId="{FF6FB9F8-4766-4D08-88D3-4A330A41731B}"/>
          </ac:picMkLst>
        </pc:picChg>
      </pc:sldChg>
      <pc:sldChg chg="modSp mod">
        <pc:chgData name="Luis Guillermo Gil Madrid" userId="72751249-5f9d-41e6-8ae5-e2fc6ecb2fa9" providerId="ADAL" clId="{1B9FB004-3D03-4A94-A99C-72E09AC6AEB2}" dt="2021-10-28T11:55:41.673" v="495" actId="14100"/>
        <pc:sldMkLst>
          <pc:docMk/>
          <pc:sldMk cId="1037707145" sldId="291"/>
        </pc:sldMkLst>
        <pc:spChg chg="mod">
          <ac:chgData name="Luis Guillermo Gil Madrid" userId="72751249-5f9d-41e6-8ae5-e2fc6ecb2fa9" providerId="ADAL" clId="{1B9FB004-3D03-4A94-A99C-72E09AC6AEB2}" dt="2021-10-28T11:55:41.673" v="495" actId="14100"/>
          <ac:spMkLst>
            <pc:docMk/>
            <pc:sldMk cId="1037707145" sldId="291"/>
            <ac:spMk id="4" creationId="{531DC06E-9788-48B0-872E-355A940E5B11}"/>
          </ac:spMkLst>
        </pc:spChg>
      </pc:sldChg>
      <pc:sldChg chg="ord">
        <pc:chgData name="Luis Guillermo Gil Madrid" userId="72751249-5f9d-41e6-8ae5-e2fc6ecb2fa9" providerId="ADAL" clId="{1B9FB004-3D03-4A94-A99C-72E09AC6AEB2}" dt="2021-10-28T11:09:17.840" v="423"/>
        <pc:sldMkLst>
          <pc:docMk/>
          <pc:sldMk cId="0" sldId="299"/>
        </pc:sldMkLst>
      </pc:sldChg>
      <pc:sldChg chg="addSp modSp mod">
        <pc:chgData name="Luis Guillermo Gil Madrid" userId="72751249-5f9d-41e6-8ae5-e2fc6ecb2fa9" providerId="ADAL" clId="{1B9FB004-3D03-4A94-A99C-72E09AC6AEB2}" dt="2021-10-28T12:06:31.968" v="557" actId="1076"/>
        <pc:sldMkLst>
          <pc:docMk/>
          <pc:sldMk cId="3861976755" sldId="3988"/>
        </pc:sldMkLst>
        <pc:spChg chg="mod">
          <ac:chgData name="Luis Guillermo Gil Madrid" userId="72751249-5f9d-41e6-8ae5-e2fc6ecb2fa9" providerId="ADAL" clId="{1B9FB004-3D03-4A94-A99C-72E09AC6AEB2}" dt="2021-10-28T11:54:47.484" v="484" actId="5793"/>
          <ac:spMkLst>
            <pc:docMk/>
            <pc:sldMk cId="3861976755" sldId="3988"/>
            <ac:spMk id="10" creationId="{C5BA664B-75C5-4E4D-A8A7-8FBCA3CE98B1}"/>
          </ac:spMkLst>
        </pc:spChg>
        <pc:spChg chg="mod">
          <ac:chgData name="Luis Guillermo Gil Madrid" userId="72751249-5f9d-41e6-8ae5-e2fc6ecb2fa9" providerId="ADAL" clId="{1B9FB004-3D03-4A94-A99C-72E09AC6AEB2}" dt="2021-10-28T12:04:40.197" v="525" actId="1076"/>
          <ac:spMkLst>
            <pc:docMk/>
            <pc:sldMk cId="3861976755" sldId="3988"/>
            <ac:spMk id="11" creationId="{F71C1938-8690-487F-AB4D-A54C7E730B6B}"/>
          </ac:spMkLst>
        </pc:spChg>
        <pc:spChg chg="mod">
          <ac:chgData name="Luis Guillermo Gil Madrid" userId="72751249-5f9d-41e6-8ae5-e2fc6ecb2fa9" providerId="ADAL" clId="{1B9FB004-3D03-4A94-A99C-72E09AC6AEB2}" dt="2021-10-28T12:04:46.330" v="526" actId="1076"/>
          <ac:spMkLst>
            <pc:docMk/>
            <pc:sldMk cId="3861976755" sldId="3988"/>
            <ac:spMk id="12" creationId="{6264E18B-A197-42F7-AADD-A299E4DBBBA7}"/>
          </ac:spMkLst>
        </pc:spChg>
        <pc:spChg chg="mod">
          <ac:chgData name="Luis Guillermo Gil Madrid" userId="72751249-5f9d-41e6-8ae5-e2fc6ecb2fa9" providerId="ADAL" clId="{1B9FB004-3D03-4A94-A99C-72E09AC6AEB2}" dt="2021-10-28T12:06:23.469" v="552" actId="1076"/>
          <ac:spMkLst>
            <pc:docMk/>
            <pc:sldMk cId="3861976755" sldId="3988"/>
            <ac:spMk id="15" creationId="{0C82FA08-5572-4858-BF06-9897F8DE058B}"/>
          </ac:spMkLst>
        </pc:spChg>
        <pc:spChg chg="mod">
          <ac:chgData name="Luis Guillermo Gil Madrid" userId="72751249-5f9d-41e6-8ae5-e2fc6ecb2fa9" providerId="ADAL" clId="{1B9FB004-3D03-4A94-A99C-72E09AC6AEB2}" dt="2021-10-28T12:06:26.025" v="553" actId="1076"/>
          <ac:spMkLst>
            <pc:docMk/>
            <pc:sldMk cId="3861976755" sldId="3988"/>
            <ac:spMk id="17" creationId="{A73DB6AD-79B9-4042-BE3E-ED566DF62886}"/>
          </ac:spMkLst>
        </pc:spChg>
        <pc:spChg chg="mod">
          <ac:chgData name="Luis Guillermo Gil Madrid" userId="72751249-5f9d-41e6-8ae5-e2fc6ecb2fa9" providerId="ADAL" clId="{1B9FB004-3D03-4A94-A99C-72E09AC6AEB2}" dt="2021-10-28T12:06:31.968" v="557" actId="1076"/>
          <ac:spMkLst>
            <pc:docMk/>
            <pc:sldMk cId="3861976755" sldId="3988"/>
            <ac:spMk id="18" creationId="{BF133AB2-F070-4BFC-BE9E-0A1F9E44E22D}"/>
          </ac:spMkLst>
        </pc:spChg>
        <pc:spChg chg="mod">
          <ac:chgData name="Luis Guillermo Gil Madrid" userId="72751249-5f9d-41e6-8ae5-e2fc6ecb2fa9" providerId="ADAL" clId="{1B9FB004-3D03-4A94-A99C-72E09AC6AEB2}" dt="2021-10-28T12:05:37.941" v="544" actId="1076"/>
          <ac:spMkLst>
            <pc:docMk/>
            <pc:sldMk cId="3861976755" sldId="3988"/>
            <ac:spMk id="19" creationId="{5995889B-9D48-481A-94F8-DA396DCEB6A0}"/>
          </ac:spMkLst>
        </pc:spChg>
        <pc:spChg chg="mod">
          <ac:chgData name="Luis Guillermo Gil Madrid" userId="72751249-5f9d-41e6-8ae5-e2fc6ecb2fa9" providerId="ADAL" clId="{1B9FB004-3D03-4A94-A99C-72E09AC6AEB2}" dt="2021-10-28T12:05:33.206" v="543" actId="1076"/>
          <ac:spMkLst>
            <pc:docMk/>
            <pc:sldMk cId="3861976755" sldId="3988"/>
            <ac:spMk id="21" creationId="{428781C5-C256-49D1-A505-C894CC47D1CF}"/>
          </ac:spMkLst>
        </pc:spChg>
        <pc:spChg chg="mod">
          <ac:chgData name="Luis Guillermo Gil Madrid" userId="72751249-5f9d-41e6-8ae5-e2fc6ecb2fa9" providerId="ADAL" clId="{1B9FB004-3D03-4A94-A99C-72E09AC6AEB2}" dt="2021-10-28T12:05:54.683" v="548" actId="1076"/>
          <ac:spMkLst>
            <pc:docMk/>
            <pc:sldMk cId="3861976755" sldId="3988"/>
            <ac:spMk id="22" creationId="{367CBF40-07E8-4C3A-B9CE-C9DA15D80A50}"/>
          </ac:spMkLst>
        </pc:spChg>
        <pc:spChg chg="add mod">
          <ac:chgData name="Luis Guillermo Gil Madrid" userId="72751249-5f9d-41e6-8ae5-e2fc6ecb2fa9" providerId="ADAL" clId="{1B9FB004-3D03-4A94-A99C-72E09AC6AEB2}" dt="2021-10-28T12:05:51.696" v="547" actId="1076"/>
          <ac:spMkLst>
            <pc:docMk/>
            <pc:sldMk cId="3861976755" sldId="3988"/>
            <ac:spMk id="23" creationId="{086B1098-723E-45E2-A21D-3F3D994035F1}"/>
          </ac:spMkLst>
        </pc:spChg>
      </pc:sldChg>
      <pc:sldChg chg="modSp mod">
        <pc:chgData name="Luis Guillermo Gil Madrid" userId="72751249-5f9d-41e6-8ae5-e2fc6ecb2fa9" providerId="ADAL" clId="{1B9FB004-3D03-4A94-A99C-72E09AC6AEB2}" dt="2021-10-28T11:56:46.819" v="513" actId="20577"/>
        <pc:sldMkLst>
          <pc:docMk/>
          <pc:sldMk cId="308383188" sldId="7780"/>
        </pc:sldMkLst>
        <pc:spChg chg="mod">
          <ac:chgData name="Luis Guillermo Gil Madrid" userId="72751249-5f9d-41e6-8ae5-e2fc6ecb2fa9" providerId="ADAL" clId="{1B9FB004-3D03-4A94-A99C-72E09AC6AEB2}" dt="2021-10-28T11:56:46.819" v="513" actId="20577"/>
          <ac:spMkLst>
            <pc:docMk/>
            <pc:sldMk cId="308383188" sldId="7780"/>
            <ac:spMk id="7" creationId="{8B5EA71C-88C4-442C-A736-5EB8CE40B3D0}"/>
          </ac:spMkLst>
        </pc:spChg>
      </pc:sldChg>
      <pc:sldChg chg="modSp mod ord">
        <pc:chgData name="Luis Guillermo Gil Madrid" userId="72751249-5f9d-41e6-8ae5-e2fc6ecb2fa9" providerId="ADAL" clId="{1B9FB004-3D03-4A94-A99C-72E09AC6AEB2}" dt="2021-10-28T11:56:08.655" v="505"/>
        <pc:sldMkLst>
          <pc:docMk/>
          <pc:sldMk cId="3015423304" sldId="7781"/>
        </pc:sldMkLst>
        <pc:spChg chg="mod">
          <ac:chgData name="Luis Guillermo Gil Madrid" userId="72751249-5f9d-41e6-8ae5-e2fc6ecb2fa9" providerId="ADAL" clId="{1B9FB004-3D03-4A94-A99C-72E09AC6AEB2}" dt="2021-10-28T11:56:08.655" v="505"/>
          <ac:spMkLst>
            <pc:docMk/>
            <pc:sldMk cId="3015423304" sldId="7781"/>
            <ac:spMk id="11" creationId="{00000000-0000-0000-0000-000000000000}"/>
          </ac:spMkLst>
        </pc:spChg>
      </pc:sldChg>
      <pc:sldChg chg="modSp mod">
        <pc:chgData name="Luis Guillermo Gil Madrid" userId="72751249-5f9d-41e6-8ae5-e2fc6ecb2fa9" providerId="ADAL" clId="{1B9FB004-3D03-4A94-A99C-72E09AC6AEB2}" dt="2021-10-26T09:08:26.775" v="5" actId="20577"/>
        <pc:sldMkLst>
          <pc:docMk/>
          <pc:sldMk cId="2255020188" sldId="7783"/>
        </pc:sldMkLst>
        <pc:spChg chg="mod">
          <ac:chgData name="Luis Guillermo Gil Madrid" userId="72751249-5f9d-41e6-8ae5-e2fc6ecb2fa9" providerId="ADAL" clId="{1B9FB004-3D03-4A94-A99C-72E09AC6AEB2}" dt="2021-10-26T09:08:26.775" v="5" actId="20577"/>
          <ac:spMkLst>
            <pc:docMk/>
            <pc:sldMk cId="2255020188" sldId="7783"/>
            <ac:spMk id="7" creationId="{8B5EA71C-88C4-442C-A736-5EB8CE40B3D0}"/>
          </ac:spMkLst>
        </pc:spChg>
      </pc:sldChg>
      <pc:sldChg chg="modSp add del mod">
        <pc:chgData name="Luis Guillermo Gil Madrid" userId="72751249-5f9d-41e6-8ae5-e2fc6ecb2fa9" providerId="ADAL" clId="{1B9FB004-3D03-4A94-A99C-72E09AC6AEB2}" dt="2021-10-28T11:57:03.640" v="519" actId="20577"/>
        <pc:sldMkLst>
          <pc:docMk/>
          <pc:sldMk cId="396127368" sldId="7784"/>
        </pc:sldMkLst>
        <pc:spChg chg="mod">
          <ac:chgData name="Luis Guillermo Gil Madrid" userId="72751249-5f9d-41e6-8ae5-e2fc6ecb2fa9" providerId="ADAL" clId="{1B9FB004-3D03-4A94-A99C-72E09AC6AEB2}" dt="2021-10-28T11:57:03.640" v="519" actId="20577"/>
          <ac:spMkLst>
            <pc:docMk/>
            <pc:sldMk cId="396127368" sldId="7784"/>
            <ac:spMk id="7" creationId="{8B5EA71C-88C4-442C-A736-5EB8CE40B3D0}"/>
          </ac:spMkLst>
        </pc:spChg>
      </pc:sldChg>
      <pc:sldChg chg="modSp mod">
        <pc:chgData name="Luis Guillermo Gil Madrid" userId="72751249-5f9d-41e6-8ae5-e2fc6ecb2fa9" providerId="ADAL" clId="{1B9FB004-3D03-4A94-A99C-72E09AC6AEB2}" dt="2021-10-28T11:57:14.757" v="524" actId="14100"/>
        <pc:sldMkLst>
          <pc:docMk/>
          <pc:sldMk cId="2617903181" sldId="7794"/>
        </pc:sldMkLst>
        <pc:spChg chg="mod">
          <ac:chgData name="Luis Guillermo Gil Madrid" userId="72751249-5f9d-41e6-8ae5-e2fc6ecb2fa9" providerId="ADAL" clId="{1B9FB004-3D03-4A94-A99C-72E09AC6AEB2}" dt="2021-10-28T11:57:14.757" v="524" actId="14100"/>
          <ac:spMkLst>
            <pc:docMk/>
            <pc:sldMk cId="2617903181" sldId="7794"/>
            <ac:spMk id="7" creationId="{8B5EA71C-88C4-442C-A736-5EB8CE40B3D0}"/>
          </ac:spMkLst>
        </pc:spChg>
      </pc:sldChg>
      <pc:sldChg chg="addSp delSp modSp add mod ord">
        <pc:chgData name="Luis Guillermo Gil Madrid" userId="72751249-5f9d-41e6-8ae5-e2fc6ecb2fa9" providerId="ADAL" clId="{1B9FB004-3D03-4A94-A99C-72E09AC6AEB2}" dt="2021-10-26T09:32:15.458" v="347" actId="1076"/>
        <pc:sldMkLst>
          <pc:docMk/>
          <pc:sldMk cId="1813714801" sldId="7801"/>
        </pc:sldMkLst>
        <pc:spChg chg="mod">
          <ac:chgData name="Luis Guillermo Gil Madrid" userId="72751249-5f9d-41e6-8ae5-e2fc6ecb2fa9" providerId="ADAL" clId="{1B9FB004-3D03-4A94-A99C-72E09AC6AEB2}" dt="2021-10-26T09:25:46.092" v="332" actId="20577"/>
          <ac:spMkLst>
            <pc:docMk/>
            <pc:sldMk cId="1813714801" sldId="7801"/>
            <ac:spMk id="5" creationId="{9BB98856-7B57-4E03-BC48-9F3FE4ED5C8E}"/>
          </ac:spMkLst>
        </pc:spChg>
        <pc:spChg chg="mod">
          <ac:chgData name="Luis Guillermo Gil Madrid" userId="72751249-5f9d-41e6-8ae5-e2fc6ecb2fa9" providerId="ADAL" clId="{1B9FB004-3D03-4A94-A99C-72E09AC6AEB2}" dt="2021-10-26T09:32:03.347" v="345" actId="14100"/>
          <ac:spMkLst>
            <pc:docMk/>
            <pc:sldMk cId="1813714801" sldId="7801"/>
            <ac:spMk id="11" creationId="{758C7454-571E-4A26-935E-DC96C29F51F0}"/>
          </ac:spMkLst>
        </pc:spChg>
        <pc:spChg chg="mod">
          <ac:chgData name="Luis Guillermo Gil Madrid" userId="72751249-5f9d-41e6-8ae5-e2fc6ecb2fa9" providerId="ADAL" clId="{1B9FB004-3D03-4A94-A99C-72E09AC6AEB2}" dt="2021-10-26T09:32:15.458" v="347" actId="1076"/>
          <ac:spMkLst>
            <pc:docMk/>
            <pc:sldMk cId="1813714801" sldId="7801"/>
            <ac:spMk id="28" creationId="{6B9CB5BE-95A3-4BA3-94BD-0FCE398E837F}"/>
          </ac:spMkLst>
        </pc:spChg>
        <pc:picChg chg="del">
          <ac:chgData name="Luis Guillermo Gil Madrid" userId="72751249-5f9d-41e6-8ae5-e2fc6ecb2fa9" providerId="ADAL" clId="{1B9FB004-3D03-4A94-A99C-72E09AC6AEB2}" dt="2021-10-26T09:11:29.731" v="48" actId="21"/>
          <ac:picMkLst>
            <pc:docMk/>
            <pc:sldMk cId="1813714801" sldId="7801"/>
            <ac:picMk id="10" creationId="{1B9FA20F-48EB-4614-B618-D3BE0DFFBF4B}"/>
          </ac:picMkLst>
        </pc:picChg>
        <pc:picChg chg="mod">
          <ac:chgData name="Luis Guillermo Gil Madrid" userId="72751249-5f9d-41e6-8ae5-e2fc6ecb2fa9" providerId="ADAL" clId="{1B9FB004-3D03-4A94-A99C-72E09AC6AEB2}" dt="2021-10-26T09:12:07.401" v="60" actId="1076"/>
          <ac:picMkLst>
            <pc:docMk/>
            <pc:sldMk cId="1813714801" sldId="7801"/>
            <ac:picMk id="16" creationId="{C561DEBC-E4E9-4304-9754-95ABC2874670}"/>
          </ac:picMkLst>
        </pc:picChg>
        <pc:picChg chg="add mod">
          <ac:chgData name="Luis Guillermo Gil Madrid" userId="72751249-5f9d-41e6-8ae5-e2fc6ecb2fa9" providerId="ADAL" clId="{1B9FB004-3D03-4A94-A99C-72E09AC6AEB2}" dt="2021-10-26T09:12:05.198" v="59" actId="1076"/>
          <ac:picMkLst>
            <pc:docMk/>
            <pc:sldMk cId="1813714801" sldId="7801"/>
            <ac:picMk id="21" creationId="{3EFD9384-9CDA-4DAD-803F-CC267A720CEE}"/>
          </ac:picMkLst>
        </pc:picChg>
        <pc:picChg chg="mod">
          <ac:chgData name="Luis Guillermo Gil Madrid" userId="72751249-5f9d-41e6-8ae5-e2fc6ecb2fa9" providerId="ADAL" clId="{1B9FB004-3D03-4A94-A99C-72E09AC6AEB2}" dt="2021-10-26T09:12:16.760" v="63" actId="1076"/>
          <ac:picMkLst>
            <pc:docMk/>
            <pc:sldMk cId="1813714801" sldId="7801"/>
            <ac:picMk id="32" creationId="{0B0BB887-035A-4152-8EA5-4BD55D10FA10}"/>
          </ac:picMkLst>
        </pc:picChg>
        <pc:picChg chg="mod">
          <ac:chgData name="Luis Guillermo Gil Madrid" userId="72751249-5f9d-41e6-8ae5-e2fc6ecb2fa9" providerId="ADAL" clId="{1B9FB004-3D03-4A94-A99C-72E09AC6AEB2}" dt="2021-10-26T09:12:15.117" v="62" actId="1076"/>
          <ac:picMkLst>
            <pc:docMk/>
            <pc:sldMk cId="1813714801" sldId="7801"/>
            <ac:picMk id="33" creationId="{F78F352A-3011-4B0A-B7F4-6F3491F8757B}"/>
          </ac:picMkLst>
        </pc:picChg>
      </pc:sldChg>
      <pc:sldChg chg="addSp delSp modSp add mod ord">
        <pc:chgData name="Luis Guillermo Gil Madrid" userId="72751249-5f9d-41e6-8ae5-e2fc6ecb2fa9" providerId="ADAL" clId="{1B9FB004-3D03-4A94-A99C-72E09AC6AEB2}" dt="2021-10-28T10:55:09.144" v="359"/>
        <pc:sldMkLst>
          <pc:docMk/>
          <pc:sldMk cId="3520471123" sldId="7802"/>
        </pc:sldMkLst>
        <pc:spChg chg="mod">
          <ac:chgData name="Luis Guillermo Gil Madrid" userId="72751249-5f9d-41e6-8ae5-e2fc6ecb2fa9" providerId="ADAL" clId="{1B9FB004-3D03-4A94-A99C-72E09AC6AEB2}" dt="2021-10-26T09:25:42.601" v="331" actId="20577"/>
          <ac:spMkLst>
            <pc:docMk/>
            <pc:sldMk cId="3520471123" sldId="7802"/>
            <ac:spMk id="5" creationId="{9BB98856-7B57-4E03-BC48-9F3FE4ED5C8E}"/>
          </ac:spMkLst>
        </pc:spChg>
        <pc:spChg chg="mod">
          <ac:chgData name="Luis Guillermo Gil Madrid" userId="72751249-5f9d-41e6-8ae5-e2fc6ecb2fa9" providerId="ADAL" clId="{1B9FB004-3D03-4A94-A99C-72E09AC6AEB2}" dt="2021-10-26T09:32:40.602" v="352" actId="1076"/>
          <ac:spMkLst>
            <pc:docMk/>
            <pc:sldMk cId="3520471123" sldId="7802"/>
            <ac:spMk id="21" creationId="{08207760-157B-4F92-B45C-6CF9E3077097}"/>
          </ac:spMkLst>
        </pc:spChg>
        <pc:picChg chg="add mod">
          <ac:chgData name="Luis Guillermo Gil Madrid" userId="72751249-5f9d-41e6-8ae5-e2fc6ecb2fa9" providerId="ADAL" clId="{1B9FB004-3D03-4A94-A99C-72E09AC6AEB2}" dt="2021-10-26T09:11:37.826" v="51" actId="14100"/>
          <ac:picMkLst>
            <pc:docMk/>
            <pc:sldMk cId="3520471123" sldId="7802"/>
            <ac:picMk id="8" creationId="{D73E73AE-5176-452D-99F9-89993CB8B6AC}"/>
          </ac:picMkLst>
        </pc:picChg>
        <pc:picChg chg="del">
          <ac:chgData name="Luis Guillermo Gil Madrid" userId="72751249-5f9d-41e6-8ae5-e2fc6ecb2fa9" providerId="ADAL" clId="{1B9FB004-3D03-4A94-A99C-72E09AC6AEB2}" dt="2021-10-26T09:11:22.872" v="46" actId="21"/>
          <ac:picMkLst>
            <pc:docMk/>
            <pc:sldMk cId="3520471123" sldId="7802"/>
            <ac:picMk id="19" creationId="{F7D9B29C-6176-4B23-9EBD-181BB953024B}"/>
          </ac:picMkLst>
        </pc:picChg>
        <pc:picChg chg="mod">
          <ac:chgData name="Luis Guillermo Gil Madrid" userId="72751249-5f9d-41e6-8ae5-e2fc6ecb2fa9" providerId="ADAL" clId="{1B9FB004-3D03-4A94-A99C-72E09AC6AEB2}" dt="2021-10-26T09:11:42.077" v="53" actId="1076"/>
          <ac:picMkLst>
            <pc:docMk/>
            <pc:sldMk cId="3520471123" sldId="7802"/>
            <ac:picMk id="20" creationId="{838E7512-B5E5-4A08-9A5A-806E290D644F}"/>
          </ac:picMkLst>
        </pc:picChg>
      </pc:sldChg>
      <pc:sldChg chg="addSp delSp modSp add del mod ord">
        <pc:chgData name="Luis Guillermo Gil Madrid" userId="72751249-5f9d-41e6-8ae5-e2fc6ecb2fa9" providerId="ADAL" clId="{1B9FB004-3D03-4A94-A99C-72E09AC6AEB2}" dt="2021-10-26T09:10:40.842" v="29" actId="47"/>
        <pc:sldMkLst>
          <pc:docMk/>
          <pc:sldMk cId="867045219" sldId="7803"/>
        </pc:sldMkLst>
        <pc:spChg chg="mod">
          <ac:chgData name="Luis Guillermo Gil Madrid" userId="72751249-5f9d-41e6-8ae5-e2fc6ecb2fa9" providerId="ADAL" clId="{1B9FB004-3D03-4A94-A99C-72E09AC6AEB2}" dt="2021-10-26T09:09:41.667" v="17" actId="20577"/>
          <ac:spMkLst>
            <pc:docMk/>
            <pc:sldMk cId="867045219" sldId="7803"/>
            <ac:spMk id="5" creationId="{9BB98856-7B57-4E03-BC48-9F3FE4ED5C8E}"/>
          </ac:spMkLst>
        </pc:spChg>
        <pc:spChg chg="add del mod">
          <ac:chgData name="Luis Guillermo Gil Madrid" userId="72751249-5f9d-41e6-8ae5-e2fc6ecb2fa9" providerId="ADAL" clId="{1B9FB004-3D03-4A94-A99C-72E09AC6AEB2}" dt="2021-10-26T09:10:37.110" v="28" actId="478"/>
          <ac:spMkLst>
            <pc:docMk/>
            <pc:sldMk cId="867045219" sldId="7803"/>
            <ac:spMk id="25" creationId="{FA245767-9309-48CE-8473-E9DF8CE002CF}"/>
          </ac:spMkLst>
        </pc:spChg>
        <pc:picChg chg="del mod">
          <ac:chgData name="Luis Guillermo Gil Madrid" userId="72751249-5f9d-41e6-8ae5-e2fc6ecb2fa9" providerId="ADAL" clId="{1B9FB004-3D03-4A94-A99C-72E09AC6AEB2}" dt="2021-10-26T09:09:45.007" v="19" actId="478"/>
          <ac:picMkLst>
            <pc:docMk/>
            <pc:sldMk cId="867045219" sldId="7803"/>
            <ac:picMk id="11" creationId="{A12F32E0-F556-4948-9499-D7AF1E8C045E}"/>
          </ac:picMkLst>
        </pc:picChg>
      </pc:sldChg>
      <pc:sldChg chg="modSp mod">
        <pc:chgData name="Luis Guillermo Gil Madrid" userId="72751249-5f9d-41e6-8ae5-e2fc6ecb2fa9" providerId="ADAL" clId="{1B9FB004-3D03-4A94-A99C-72E09AC6AEB2}" dt="2021-10-26T09:46:59.217" v="354" actId="20577"/>
        <pc:sldMkLst>
          <pc:docMk/>
          <pc:sldMk cId="3011968595" sldId="7804"/>
        </pc:sldMkLst>
        <pc:spChg chg="mod">
          <ac:chgData name="Luis Guillermo Gil Madrid" userId="72751249-5f9d-41e6-8ae5-e2fc6ecb2fa9" providerId="ADAL" clId="{1B9FB004-3D03-4A94-A99C-72E09AC6AEB2}" dt="2021-10-26T09:14:37.534" v="74" actId="1076"/>
          <ac:spMkLst>
            <pc:docMk/>
            <pc:sldMk cId="3011968595" sldId="7804"/>
            <ac:spMk id="4" creationId="{288CF8BE-AF43-4CCA-8078-4D8A76EA1255}"/>
          </ac:spMkLst>
        </pc:spChg>
        <pc:spChg chg="mod">
          <ac:chgData name="Luis Guillermo Gil Madrid" userId="72751249-5f9d-41e6-8ae5-e2fc6ecb2fa9" providerId="ADAL" clId="{1B9FB004-3D03-4A94-A99C-72E09AC6AEB2}" dt="2021-10-26T09:10:54.204" v="37" actId="20577"/>
          <ac:spMkLst>
            <pc:docMk/>
            <pc:sldMk cId="3011968595" sldId="7804"/>
            <ac:spMk id="5" creationId="{9BB98856-7B57-4E03-BC48-9F3FE4ED5C8E}"/>
          </ac:spMkLst>
        </pc:spChg>
        <pc:spChg chg="mod">
          <ac:chgData name="Luis Guillermo Gil Madrid" userId="72751249-5f9d-41e6-8ae5-e2fc6ecb2fa9" providerId="ADAL" clId="{1B9FB004-3D03-4A94-A99C-72E09AC6AEB2}" dt="2021-10-26T09:46:59.217" v="354" actId="20577"/>
          <ac:spMkLst>
            <pc:docMk/>
            <pc:sldMk cId="3011968595" sldId="7804"/>
            <ac:spMk id="6" creationId="{6305FFA2-7ED7-4A50-B430-0D30DBCEBF2D}"/>
          </ac:spMkLst>
        </pc:spChg>
        <pc:spChg chg="add del mod">
          <ac:chgData name="Luis Guillermo Gil Madrid" userId="72751249-5f9d-41e6-8ae5-e2fc6ecb2fa9" providerId="ADAL" clId="{1B9FB004-3D03-4A94-A99C-72E09AC6AEB2}" dt="2021-10-26T09:15:18.009" v="151" actId="478"/>
          <ac:spMkLst>
            <pc:docMk/>
            <pc:sldMk cId="3011968595" sldId="7804"/>
            <ac:spMk id="7" creationId="{FFD8BDD1-DF16-4979-B0E4-AA0A4737E9D4}"/>
          </ac:spMkLst>
        </pc:spChg>
        <pc:picChg chg="del">
          <ac:chgData name="Luis Guillermo Gil Madrid" userId="72751249-5f9d-41e6-8ae5-e2fc6ecb2fa9" providerId="ADAL" clId="{1B9FB004-3D03-4A94-A99C-72E09AC6AEB2}" dt="2021-10-26T09:11:16.815" v="45" actId="478"/>
          <ac:picMkLst>
            <pc:docMk/>
            <pc:sldMk cId="3011968595" sldId="7804"/>
            <ac:picMk id="2" creationId="{039857B9-E79D-482A-AEBE-D9F3AF800A8B}"/>
          </ac:picMkLst>
        </pc:picChg>
        <pc:picChg chg="add del mod">
          <ac:chgData name="Luis Guillermo Gil Madrid" userId="72751249-5f9d-41e6-8ae5-e2fc6ecb2fa9" providerId="ADAL" clId="{1B9FB004-3D03-4A94-A99C-72E09AC6AEB2}" dt="2021-10-26T09:17:52.084" v="165" actId="478"/>
          <ac:picMkLst>
            <pc:docMk/>
            <pc:sldMk cId="3011968595" sldId="7804"/>
            <ac:picMk id="3" creationId="{813C22DE-1163-4583-A637-360F1824D1CE}"/>
          </ac:picMkLst>
        </pc:picChg>
        <pc:picChg chg="add mod">
          <ac:chgData name="Luis Guillermo Gil Madrid" userId="72751249-5f9d-41e6-8ae5-e2fc6ecb2fa9" providerId="ADAL" clId="{1B9FB004-3D03-4A94-A99C-72E09AC6AEB2}" dt="2021-10-26T09:25:00.705" v="319" actId="1076"/>
          <ac:picMkLst>
            <pc:docMk/>
            <pc:sldMk cId="3011968595" sldId="7804"/>
            <ac:picMk id="8" creationId="{42D84510-0CE0-41EE-87BB-625E9B686A31}"/>
          </ac:picMkLst>
        </pc:picChg>
      </pc:sldChg>
      <pc:sldChg chg="modSp add del mod">
        <pc:chgData name="Luis Guillermo Gil Madrid" userId="72751249-5f9d-41e6-8ae5-e2fc6ecb2fa9" providerId="ADAL" clId="{1B9FB004-3D03-4A94-A99C-72E09AC6AEB2}" dt="2021-10-28T11:56:58.968" v="517" actId="20577"/>
        <pc:sldMkLst>
          <pc:docMk/>
          <pc:sldMk cId="3702782913" sldId="7807"/>
        </pc:sldMkLst>
        <pc:spChg chg="mod">
          <ac:chgData name="Luis Guillermo Gil Madrid" userId="72751249-5f9d-41e6-8ae5-e2fc6ecb2fa9" providerId="ADAL" clId="{1B9FB004-3D03-4A94-A99C-72E09AC6AEB2}" dt="2021-10-28T11:56:58.968" v="517" actId="20577"/>
          <ac:spMkLst>
            <pc:docMk/>
            <pc:sldMk cId="3702782913" sldId="7807"/>
            <ac:spMk id="7" creationId="{8B5EA71C-88C4-442C-A736-5EB8CE40B3D0}"/>
          </ac:spMkLst>
        </pc:spChg>
      </pc:sldChg>
      <pc:sldChg chg="modSp add mod ord">
        <pc:chgData name="Luis Guillermo Gil Madrid" userId="72751249-5f9d-41e6-8ae5-e2fc6ecb2fa9" providerId="ADAL" clId="{1B9FB004-3D03-4A94-A99C-72E09AC6AEB2}" dt="2021-10-28T11:56:52.928" v="515" actId="20577"/>
        <pc:sldMkLst>
          <pc:docMk/>
          <pc:sldMk cId="1758111414" sldId="7808"/>
        </pc:sldMkLst>
        <pc:spChg chg="mod">
          <ac:chgData name="Luis Guillermo Gil Madrid" userId="72751249-5f9d-41e6-8ae5-e2fc6ecb2fa9" providerId="ADAL" clId="{1B9FB004-3D03-4A94-A99C-72E09AC6AEB2}" dt="2021-10-28T11:56:52.928" v="515" actId="20577"/>
          <ac:spMkLst>
            <pc:docMk/>
            <pc:sldMk cId="1758111414" sldId="7808"/>
            <ac:spMk id="7" creationId="{8B5EA71C-88C4-442C-A736-5EB8CE40B3D0}"/>
          </ac:spMkLst>
        </pc:spChg>
        <pc:spChg chg="mod">
          <ac:chgData name="Luis Guillermo Gil Madrid" userId="72751249-5f9d-41e6-8ae5-e2fc6ecb2fa9" providerId="ADAL" clId="{1B9FB004-3D03-4A94-A99C-72E09AC6AEB2}" dt="2021-10-26T09:09:28.685" v="11"/>
          <ac:spMkLst>
            <pc:docMk/>
            <pc:sldMk cId="1758111414" sldId="7808"/>
            <ac:spMk id="11" creationId="{00000000-0000-0000-0000-000000000000}"/>
          </ac:spMkLst>
        </pc:spChg>
      </pc:sldChg>
      <pc:sldChg chg="add del">
        <pc:chgData name="Luis Guillermo Gil Madrid" userId="72751249-5f9d-41e6-8ae5-e2fc6ecb2fa9" providerId="ADAL" clId="{1B9FB004-3D03-4A94-A99C-72E09AC6AEB2}" dt="2021-10-26T09:26:00.858" v="334" actId="47"/>
        <pc:sldMkLst>
          <pc:docMk/>
          <pc:sldMk cId="2235053845" sldId="7809"/>
        </pc:sldMkLst>
      </pc:sldChg>
      <pc:sldChg chg="addSp delSp modSp add mod ord">
        <pc:chgData name="Luis Guillermo Gil Madrid" userId="72751249-5f9d-41e6-8ae5-e2fc6ecb2fa9" providerId="ADAL" clId="{1B9FB004-3D03-4A94-A99C-72E09AC6AEB2}" dt="2021-10-28T11:09:10.334" v="421" actId="14100"/>
        <pc:sldMkLst>
          <pc:docMk/>
          <pc:sldMk cId="2969008451" sldId="7812"/>
        </pc:sldMkLst>
        <pc:spChg chg="del">
          <ac:chgData name="Luis Guillermo Gil Madrid" userId="72751249-5f9d-41e6-8ae5-e2fc6ecb2fa9" providerId="ADAL" clId="{1B9FB004-3D03-4A94-A99C-72E09AC6AEB2}" dt="2021-10-28T10:55:50.884" v="374" actId="478"/>
          <ac:spMkLst>
            <pc:docMk/>
            <pc:sldMk cId="2969008451" sldId="7812"/>
            <ac:spMk id="2" creationId="{D2EE9F28-691E-4D23-A121-AA8C634F2DC5}"/>
          </ac:spMkLst>
        </pc:spChg>
        <pc:spChg chg="del">
          <ac:chgData name="Luis Guillermo Gil Madrid" userId="72751249-5f9d-41e6-8ae5-e2fc6ecb2fa9" providerId="ADAL" clId="{1B9FB004-3D03-4A94-A99C-72E09AC6AEB2}" dt="2021-10-28T10:55:38.655" v="363" actId="478"/>
          <ac:spMkLst>
            <pc:docMk/>
            <pc:sldMk cId="2969008451" sldId="7812"/>
            <ac:spMk id="4" creationId="{42C6B5D9-B1C3-4F6B-90E2-D0FB2A568EFC}"/>
          </ac:spMkLst>
        </pc:spChg>
        <pc:spChg chg="mod">
          <ac:chgData name="Luis Guillermo Gil Madrid" userId="72751249-5f9d-41e6-8ae5-e2fc6ecb2fa9" providerId="ADAL" clId="{1B9FB004-3D03-4A94-A99C-72E09AC6AEB2}" dt="2021-10-28T11:01:25.420" v="407" actId="20577"/>
          <ac:spMkLst>
            <pc:docMk/>
            <pc:sldMk cId="2969008451" sldId="7812"/>
            <ac:spMk id="5" creationId="{9BB98856-7B57-4E03-BC48-9F3FE4ED5C8E}"/>
          </ac:spMkLst>
        </pc:spChg>
        <pc:spChg chg="del">
          <ac:chgData name="Luis Guillermo Gil Madrid" userId="72751249-5f9d-41e6-8ae5-e2fc6ecb2fa9" providerId="ADAL" clId="{1B9FB004-3D03-4A94-A99C-72E09AC6AEB2}" dt="2021-10-28T10:55:39.378" v="364" actId="478"/>
          <ac:spMkLst>
            <pc:docMk/>
            <pc:sldMk cId="2969008451" sldId="7812"/>
            <ac:spMk id="7" creationId="{A0D9D8BE-1520-42EA-9142-19807FA2F249}"/>
          </ac:spMkLst>
        </pc:spChg>
        <pc:spChg chg="del">
          <ac:chgData name="Luis Guillermo Gil Madrid" userId="72751249-5f9d-41e6-8ae5-e2fc6ecb2fa9" providerId="ADAL" clId="{1B9FB004-3D03-4A94-A99C-72E09AC6AEB2}" dt="2021-10-28T10:55:47.938" v="371" actId="478"/>
          <ac:spMkLst>
            <pc:docMk/>
            <pc:sldMk cId="2969008451" sldId="7812"/>
            <ac:spMk id="11" creationId="{758C7454-571E-4A26-935E-DC96C29F51F0}"/>
          </ac:spMkLst>
        </pc:spChg>
        <pc:spChg chg="del mod">
          <ac:chgData name="Luis Guillermo Gil Madrid" userId="72751249-5f9d-41e6-8ae5-e2fc6ecb2fa9" providerId="ADAL" clId="{1B9FB004-3D03-4A94-A99C-72E09AC6AEB2}" dt="2021-10-28T10:55:46.670" v="370" actId="478"/>
          <ac:spMkLst>
            <pc:docMk/>
            <pc:sldMk cId="2969008451" sldId="7812"/>
            <ac:spMk id="28" creationId="{6B9CB5BE-95A3-4BA3-94BD-0FCE398E837F}"/>
          </ac:spMkLst>
        </pc:spChg>
        <pc:graphicFrameChg chg="add del mod">
          <ac:chgData name="Luis Guillermo Gil Madrid" userId="72751249-5f9d-41e6-8ae5-e2fc6ecb2fa9" providerId="ADAL" clId="{1B9FB004-3D03-4A94-A99C-72E09AC6AEB2}" dt="2021-10-28T11:00:56.162" v="379"/>
          <ac:graphicFrameMkLst>
            <pc:docMk/>
            <pc:sldMk cId="2969008451" sldId="7812"/>
            <ac:graphicFrameMk id="10" creationId="{3CDE0404-240D-43AE-8D3B-DDFA090E1D72}"/>
          </ac:graphicFrameMkLst>
        </pc:graphicFrameChg>
        <pc:picChg chg="add del">
          <ac:chgData name="Luis Guillermo Gil Madrid" userId="72751249-5f9d-41e6-8ae5-e2fc6ecb2fa9" providerId="ADAL" clId="{1B9FB004-3D03-4A94-A99C-72E09AC6AEB2}" dt="2021-10-28T11:00:19.934" v="376"/>
          <ac:picMkLst>
            <pc:docMk/>
            <pc:sldMk cId="2969008451" sldId="7812"/>
            <ac:picMk id="3" creationId="{A8965998-DB66-427C-9A5F-9EC706E76A28}"/>
          </ac:picMkLst>
        </pc:picChg>
        <pc:picChg chg="del">
          <ac:chgData name="Luis Guillermo Gil Madrid" userId="72751249-5f9d-41e6-8ae5-e2fc6ecb2fa9" providerId="ADAL" clId="{1B9FB004-3D03-4A94-A99C-72E09AC6AEB2}" dt="2021-10-28T10:55:41.756" v="365" actId="478"/>
          <ac:picMkLst>
            <pc:docMk/>
            <pc:sldMk cId="2969008451" sldId="7812"/>
            <ac:picMk id="6" creationId="{9A2337C6-D1D1-453C-9FC3-46AE18E3EB24}"/>
          </ac:picMkLst>
        </pc:picChg>
        <pc:picChg chg="del">
          <ac:chgData name="Luis Guillermo Gil Madrid" userId="72751249-5f9d-41e6-8ae5-e2fc6ecb2fa9" providerId="ADAL" clId="{1B9FB004-3D03-4A94-A99C-72E09AC6AEB2}" dt="2021-10-28T10:55:48.572" v="372" actId="478"/>
          <ac:picMkLst>
            <pc:docMk/>
            <pc:sldMk cId="2969008451" sldId="7812"/>
            <ac:picMk id="8" creationId="{B5AB86D4-FD2A-4454-8D53-CE4CAAD1DD5B}"/>
          </ac:picMkLst>
        </pc:picChg>
        <pc:picChg chg="del">
          <ac:chgData name="Luis Guillermo Gil Madrid" userId="72751249-5f9d-41e6-8ae5-e2fc6ecb2fa9" providerId="ADAL" clId="{1B9FB004-3D03-4A94-A99C-72E09AC6AEB2}" dt="2021-10-28T11:00:29.938" v="377"/>
          <ac:picMkLst>
            <pc:docMk/>
            <pc:sldMk cId="2969008451" sldId="7812"/>
            <ac:picMk id="9" creationId="{ED70F413-2F39-4FC7-8B2E-2CD2D1229C7A}"/>
          </ac:picMkLst>
        </pc:picChg>
        <pc:picChg chg="add del mod">
          <ac:chgData name="Luis Guillermo Gil Madrid" userId="72751249-5f9d-41e6-8ae5-e2fc6ecb2fa9" providerId="ADAL" clId="{1B9FB004-3D03-4A94-A99C-72E09AC6AEB2}" dt="2021-10-28T11:08:19.706" v="413" actId="478"/>
          <ac:picMkLst>
            <pc:docMk/>
            <pc:sldMk cId="2969008451" sldId="7812"/>
            <ac:picMk id="12" creationId="{1C91F07B-30F4-44E9-AA5D-3AE0B94E22AD}"/>
          </ac:picMkLst>
        </pc:picChg>
        <pc:picChg chg="add mod">
          <ac:chgData name="Luis Guillermo Gil Madrid" userId="72751249-5f9d-41e6-8ae5-e2fc6ecb2fa9" providerId="ADAL" clId="{1B9FB004-3D03-4A94-A99C-72E09AC6AEB2}" dt="2021-10-28T11:09:10.334" v="421" actId="14100"/>
          <ac:picMkLst>
            <pc:docMk/>
            <pc:sldMk cId="2969008451" sldId="7812"/>
            <ac:picMk id="13" creationId="{3354EBF7-96A3-4B52-9CED-8412EB619AF1}"/>
          </ac:picMkLst>
        </pc:picChg>
        <pc:picChg chg="del">
          <ac:chgData name="Luis Guillermo Gil Madrid" userId="72751249-5f9d-41e6-8ae5-e2fc6ecb2fa9" providerId="ADAL" clId="{1B9FB004-3D03-4A94-A99C-72E09AC6AEB2}" dt="2021-10-28T10:55:41.756" v="365" actId="478"/>
          <ac:picMkLst>
            <pc:docMk/>
            <pc:sldMk cId="2969008451" sldId="7812"/>
            <ac:picMk id="16" creationId="{C561DEBC-E4E9-4304-9754-95ABC2874670}"/>
          </ac:picMkLst>
        </pc:picChg>
        <pc:picChg chg="del">
          <ac:chgData name="Luis Guillermo Gil Madrid" userId="72751249-5f9d-41e6-8ae5-e2fc6ecb2fa9" providerId="ADAL" clId="{1B9FB004-3D03-4A94-A99C-72E09AC6AEB2}" dt="2021-10-28T10:55:41.756" v="365" actId="478"/>
          <ac:picMkLst>
            <pc:docMk/>
            <pc:sldMk cId="2969008451" sldId="7812"/>
            <ac:picMk id="17" creationId="{1EE88455-17C5-448E-8F2A-40F90289CFD4}"/>
          </ac:picMkLst>
        </pc:picChg>
        <pc:picChg chg="del">
          <ac:chgData name="Luis Guillermo Gil Madrid" userId="72751249-5f9d-41e6-8ae5-e2fc6ecb2fa9" providerId="ADAL" clId="{1B9FB004-3D03-4A94-A99C-72E09AC6AEB2}" dt="2021-10-28T10:55:41.756" v="365" actId="478"/>
          <ac:picMkLst>
            <pc:docMk/>
            <pc:sldMk cId="2969008451" sldId="7812"/>
            <ac:picMk id="18" creationId="{7DEEB019-89A8-4D84-B964-4218A8B7C268}"/>
          </ac:picMkLst>
        </pc:picChg>
        <pc:picChg chg="del">
          <ac:chgData name="Luis Guillermo Gil Madrid" userId="72751249-5f9d-41e6-8ae5-e2fc6ecb2fa9" providerId="ADAL" clId="{1B9FB004-3D03-4A94-A99C-72E09AC6AEB2}" dt="2021-10-28T10:55:43.446" v="367" actId="478"/>
          <ac:picMkLst>
            <pc:docMk/>
            <pc:sldMk cId="2969008451" sldId="7812"/>
            <ac:picMk id="21" creationId="{3EFD9384-9CDA-4DAD-803F-CC267A720CEE}"/>
          </ac:picMkLst>
        </pc:picChg>
        <pc:picChg chg="del">
          <ac:chgData name="Luis Guillermo Gil Madrid" userId="72751249-5f9d-41e6-8ae5-e2fc6ecb2fa9" providerId="ADAL" clId="{1B9FB004-3D03-4A94-A99C-72E09AC6AEB2}" dt="2021-10-28T10:55:49.421" v="373" actId="478"/>
          <ac:picMkLst>
            <pc:docMk/>
            <pc:sldMk cId="2969008451" sldId="7812"/>
            <ac:picMk id="22" creationId="{F0F65968-DCE5-447E-B669-BCFF76361102}"/>
          </ac:picMkLst>
        </pc:picChg>
        <pc:picChg chg="del">
          <ac:chgData name="Luis Guillermo Gil Madrid" userId="72751249-5f9d-41e6-8ae5-e2fc6ecb2fa9" providerId="ADAL" clId="{1B9FB004-3D03-4A94-A99C-72E09AC6AEB2}" dt="2021-10-28T10:55:41.756" v="365" actId="478"/>
          <ac:picMkLst>
            <pc:docMk/>
            <pc:sldMk cId="2969008451" sldId="7812"/>
            <ac:picMk id="26" creationId="{6BADD5B7-1943-438C-9FB5-487FF90703CC}"/>
          </ac:picMkLst>
        </pc:picChg>
        <pc:picChg chg="del">
          <ac:chgData name="Luis Guillermo Gil Madrid" userId="72751249-5f9d-41e6-8ae5-e2fc6ecb2fa9" providerId="ADAL" clId="{1B9FB004-3D03-4A94-A99C-72E09AC6AEB2}" dt="2021-10-28T10:55:41.756" v="365" actId="478"/>
          <ac:picMkLst>
            <pc:docMk/>
            <pc:sldMk cId="2969008451" sldId="7812"/>
            <ac:picMk id="29" creationId="{0785B800-916C-49C9-B58D-EF0ED09C882E}"/>
          </ac:picMkLst>
        </pc:picChg>
        <pc:picChg chg="del">
          <ac:chgData name="Luis Guillermo Gil Madrid" userId="72751249-5f9d-41e6-8ae5-e2fc6ecb2fa9" providerId="ADAL" clId="{1B9FB004-3D03-4A94-A99C-72E09AC6AEB2}" dt="2021-10-28T10:55:41.756" v="365" actId="478"/>
          <ac:picMkLst>
            <pc:docMk/>
            <pc:sldMk cId="2969008451" sldId="7812"/>
            <ac:picMk id="30" creationId="{7AA5AFDA-1BB8-4C0A-A0B0-C7A343DD1E12}"/>
          </ac:picMkLst>
        </pc:picChg>
        <pc:picChg chg="del">
          <ac:chgData name="Luis Guillermo Gil Madrid" userId="72751249-5f9d-41e6-8ae5-e2fc6ecb2fa9" providerId="ADAL" clId="{1B9FB004-3D03-4A94-A99C-72E09AC6AEB2}" dt="2021-10-28T10:55:44.067" v="368" actId="478"/>
          <ac:picMkLst>
            <pc:docMk/>
            <pc:sldMk cId="2969008451" sldId="7812"/>
            <ac:picMk id="31" creationId="{232CCE9B-8646-4152-B1FB-F814474BD0EA}"/>
          </ac:picMkLst>
        </pc:picChg>
        <pc:picChg chg="del">
          <ac:chgData name="Luis Guillermo Gil Madrid" userId="72751249-5f9d-41e6-8ae5-e2fc6ecb2fa9" providerId="ADAL" clId="{1B9FB004-3D03-4A94-A99C-72E09AC6AEB2}" dt="2021-10-28T10:55:41.756" v="365" actId="478"/>
          <ac:picMkLst>
            <pc:docMk/>
            <pc:sldMk cId="2969008451" sldId="7812"/>
            <ac:picMk id="32" creationId="{0B0BB887-035A-4152-8EA5-4BD55D10FA10}"/>
          </ac:picMkLst>
        </pc:picChg>
        <pc:picChg chg="del">
          <ac:chgData name="Luis Guillermo Gil Madrid" userId="72751249-5f9d-41e6-8ae5-e2fc6ecb2fa9" providerId="ADAL" clId="{1B9FB004-3D03-4A94-A99C-72E09AC6AEB2}" dt="2021-10-28T10:55:41.756" v="365" actId="478"/>
          <ac:picMkLst>
            <pc:docMk/>
            <pc:sldMk cId="2969008451" sldId="7812"/>
            <ac:picMk id="33" creationId="{F78F352A-3011-4B0A-B7F4-6F3491F8757B}"/>
          </ac:picMkLst>
        </pc:picChg>
      </pc:sldChg>
      <pc:sldChg chg="addSp delSp modSp add mod">
        <pc:chgData name="Luis Guillermo Gil Madrid" userId="72751249-5f9d-41e6-8ae5-e2fc6ecb2fa9" providerId="ADAL" clId="{1B9FB004-3D03-4A94-A99C-72E09AC6AEB2}" dt="2021-10-28T11:09:02.511" v="418" actId="1076"/>
        <pc:sldMkLst>
          <pc:docMk/>
          <pc:sldMk cId="58669527" sldId="7813"/>
        </pc:sldMkLst>
        <pc:picChg chg="add mod">
          <ac:chgData name="Luis Guillermo Gil Madrid" userId="72751249-5f9d-41e6-8ae5-e2fc6ecb2fa9" providerId="ADAL" clId="{1B9FB004-3D03-4A94-A99C-72E09AC6AEB2}" dt="2021-10-28T11:09:02.511" v="418" actId="1076"/>
          <ac:picMkLst>
            <pc:docMk/>
            <pc:sldMk cId="58669527" sldId="7813"/>
            <ac:picMk id="2" creationId="{BB5B7D35-A12F-4A01-8B65-A485866AF4B8}"/>
          </ac:picMkLst>
        </pc:picChg>
        <pc:picChg chg="del">
          <ac:chgData name="Luis Guillermo Gil Madrid" userId="72751249-5f9d-41e6-8ae5-e2fc6ecb2fa9" providerId="ADAL" clId="{1B9FB004-3D03-4A94-A99C-72E09AC6AEB2}" dt="2021-10-28T11:08:10.815" v="409" actId="478"/>
          <ac:picMkLst>
            <pc:docMk/>
            <pc:sldMk cId="58669527" sldId="7813"/>
            <ac:picMk id="12" creationId="{1C91F07B-30F4-44E9-AA5D-3AE0B94E22AD}"/>
          </ac:picMkLst>
        </pc:picChg>
      </pc:sldChg>
      <pc:sldChg chg="modSp add mod">
        <pc:chgData name="Luis Guillermo Gil Madrid" userId="72751249-5f9d-41e6-8ae5-e2fc6ecb2fa9" providerId="ADAL" clId="{1B9FB004-3D03-4A94-A99C-72E09AC6AEB2}" dt="2021-10-28T11:56:23.390" v="507" actId="20577"/>
        <pc:sldMkLst>
          <pc:docMk/>
          <pc:sldMk cId="1564835600" sldId="7814"/>
        </pc:sldMkLst>
        <pc:spChg chg="mod">
          <ac:chgData name="Luis Guillermo Gil Madrid" userId="72751249-5f9d-41e6-8ae5-e2fc6ecb2fa9" providerId="ADAL" clId="{1B9FB004-3D03-4A94-A99C-72E09AC6AEB2}" dt="2021-10-28T11:56:23.390" v="507" actId="20577"/>
          <ac:spMkLst>
            <pc:docMk/>
            <pc:sldMk cId="1564835600" sldId="7814"/>
            <ac:spMk id="7" creationId="{8B5EA71C-88C4-442C-A736-5EB8CE40B3D0}"/>
          </ac:spMkLst>
        </pc:spChg>
      </pc:sldChg>
      <pc:sldChg chg="add del">
        <pc:chgData name="Luis Guillermo Gil Madrid" userId="72751249-5f9d-41e6-8ae5-e2fc6ecb2fa9" providerId="ADAL" clId="{1B9FB004-3D03-4A94-A99C-72E09AC6AEB2}" dt="2021-10-28T11:55:09.865" v="486" actId="47"/>
        <pc:sldMkLst>
          <pc:docMk/>
          <pc:sldMk cId="2543055253" sldId="7814"/>
        </pc:sldMkLst>
      </pc:sldChg>
    </pc:docChg>
  </pc:docChgLst>
  <pc:docChgLst>
    <pc:chgData name="Juan David Angel Lasso" userId="5ac44e2c-fa8f-45f5-aad9-26919f30487d" providerId="ADAL" clId="{346A5369-8CE8-4846-A666-506D766F598E}"/>
    <pc:docChg chg="undo redo custSel addSld delSld modSld sldOrd">
      <pc:chgData name="Juan David Angel Lasso" userId="5ac44e2c-fa8f-45f5-aad9-26919f30487d" providerId="ADAL" clId="{346A5369-8CE8-4846-A666-506D766F598E}" dt="2022-04-01T20:00:41.558" v="1879" actId="14100"/>
      <pc:docMkLst>
        <pc:docMk/>
      </pc:docMkLst>
      <pc:sldChg chg="add">
        <pc:chgData name="Juan David Angel Lasso" userId="5ac44e2c-fa8f-45f5-aad9-26919f30487d" providerId="ADAL" clId="{346A5369-8CE8-4846-A666-506D766F598E}" dt="2022-03-23T20:22:05.415" v="466"/>
        <pc:sldMkLst>
          <pc:docMk/>
          <pc:sldMk cId="3478488686" sldId="3594"/>
        </pc:sldMkLst>
      </pc:sldChg>
      <pc:sldChg chg="add">
        <pc:chgData name="Juan David Angel Lasso" userId="5ac44e2c-fa8f-45f5-aad9-26919f30487d" providerId="ADAL" clId="{346A5369-8CE8-4846-A666-506D766F598E}" dt="2022-03-23T20:22:05.415" v="466"/>
        <pc:sldMkLst>
          <pc:docMk/>
          <pc:sldMk cId="3858571018" sldId="3598"/>
        </pc:sldMkLst>
      </pc:sldChg>
      <pc:sldChg chg="add">
        <pc:chgData name="Juan David Angel Lasso" userId="5ac44e2c-fa8f-45f5-aad9-26919f30487d" providerId="ADAL" clId="{346A5369-8CE8-4846-A666-506D766F598E}" dt="2022-03-23T20:22:05.415" v="466"/>
        <pc:sldMkLst>
          <pc:docMk/>
          <pc:sldMk cId="2021321313" sldId="3599"/>
        </pc:sldMkLst>
      </pc:sldChg>
      <pc:sldChg chg="add">
        <pc:chgData name="Juan David Angel Lasso" userId="5ac44e2c-fa8f-45f5-aad9-26919f30487d" providerId="ADAL" clId="{346A5369-8CE8-4846-A666-506D766F598E}" dt="2022-03-23T20:22:05.415" v="466"/>
        <pc:sldMkLst>
          <pc:docMk/>
          <pc:sldMk cId="734461889" sldId="3601"/>
        </pc:sldMkLst>
      </pc:sldChg>
      <pc:sldChg chg="add">
        <pc:chgData name="Juan David Angel Lasso" userId="5ac44e2c-fa8f-45f5-aad9-26919f30487d" providerId="ADAL" clId="{346A5369-8CE8-4846-A666-506D766F598E}" dt="2022-03-23T20:22:05.415" v="466"/>
        <pc:sldMkLst>
          <pc:docMk/>
          <pc:sldMk cId="3233231191" sldId="3602"/>
        </pc:sldMkLst>
      </pc:sldChg>
      <pc:sldChg chg="addSp delSp modSp add mod">
        <pc:chgData name="Juan David Angel Lasso" userId="5ac44e2c-fa8f-45f5-aad9-26919f30487d" providerId="ADAL" clId="{346A5369-8CE8-4846-A666-506D766F598E}" dt="2022-03-23T19:51:29.835" v="96" actId="1076"/>
        <pc:sldMkLst>
          <pc:docMk/>
          <pc:sldMk cId="2582098994" sldId="3959"/>
        </pc:sldMkLst>
        <pc:spChg chg="del">
          <ac:chgData name="Juan David Angel Lasso" userId="5ac44e2c-fa8f-45f5-aad9-26919f30487d" providerId="ADAL" clId="{346A5369-8CE8-4846-A666-506D766F598E}" dt="2022-03-23T19:51:21.806" v="93" actId="478"/>
          <ac:spMkLst>
            <pc:docMk/>
            <pc:sldMk cId="2582098994" sldId="3959"/>
            <ac:spMk id="3" creationId="{14235D9C-FA80-4332-951C-28010E483BB1}"/>
          </ac:spMkLst>
        </pc:spChg>
        <pc:spChg chg="del">
          <ac:chgData name="Juan David Angel Lasso" userId="5ac44e2c-fa8f-45f5-aad9-26919f30487d" providerId="ADAL" clId="{346A5369-8CE8-4846-A666-506D766F598E}" dt="2022-03-23T19:51:21.806" v="93" actId="478"/>
          <ac:spMkLst>
            <pc:docMk/>
            <pc:sldMk cId="2582098994" sldId="3959"/>
            <ac:spMk id="4" creationId="{442DAF60-C232-4CDD-93F1-EEB84561AC2F}"/>
          </ac:spMkLst>
        </pc:spChg>
        <pc:spChg chg="mod">
          <ac:chgData name="Juan David Angel Lasso" userId="5ac44e2c-fa8f-45f5-aad9-26919f30487d" providerId="ADAL" clId="{346A5369-8CE8-4846-A666-506D766F598E}" dt="2022-03-23T19:50:20.280" v="92" actId="255"/>
          <ac:spMkLst>
            <pc:docMk/>
            <pc:sldMk cId="2582098994" sldId="3959"/>
            <ac:spMk id="6" creationId="{7EA044E5-0C48-4FAF-987D-8A006E413A73}"/>
          </ac:spMkLst>
        </pc:spChg>
        <pc:spChg chg="del">
          <ac:chgData name="Juan David Angel Lasso" userId="5ac44e2c-fa8f-45f5-aad9-26919f30487d" providerId="ADAL" clId="{346A5369-8CE8-4846-A666-506D766F598E}" dt="2022-03-23T19:51:21.806" v="93" actId="478"/>
          <ac:spMkLst>
            <pc:docMk/>
            <pc:sldMk cId="2582098994" sldId="3959"/>
            <ac:spMk id="7" creationId="{63F62559-BD66-49D4-86D4-8D491ACEC4AF}"/>
          </ac:spMkLst>
        </pc:spChg>
        <pc:spChg chg="del">
          <ac:chgData name="Juan David Angel Lasso" userId="5ac44e2c-fa8f-45f5-aad9-26919f30487d" providerId="ADAL" clId="{346A5369-8CE8-4846-A666-506D766F598E}" dt="2022-03-23T19:51:21.806" v="93" actId="478"/>
          <ac:spMkLst>
            <pc:docMk/>
            <pc:sldMk cId="2582098994" sldId="3959"/>
            <ac:spMk id="8" creationId="{0309D7B5-2F58-4ACE-A759-9B634582457B}"/>
          </ac:spMkLst>
        </pc:spChg>
        <pc:spChg chg="del">
          <ac:chgData name="Juan David Angel Lasso" userId="5ac44e2c-fa8f-45f5-aad9-26919f30487d" providerId="ADAL" clId="{346A5369-8CE8-4846-A666-506D766F598E}" dt="2022-03-23T19:51:21.806" v="93" actId="478"/>
          <ac:spMkLst>
            <pc:docMk/>
            <pc:sldMk cId="2582098994" sldId="3959"/>
            <ac:spMk id="9" creationId="{8C81CD71-68A2-4E27-A089-2ADE7A3DCBE7}"/>
          </ac:spMkLst>
        </pc:spChg>
        <pc:spChg chg="del">
          <ac:chgData name="Juan David Angel Lasso" userId="5ac44e2c-fa8f-45f5-aad9-26919f30487d" providerId="ADAL" clId="{346A5369-8CE8-4846-A666-506D766F598E}" dt="2022-03-23T19:51:21.806" v="93" actId="478"/>
          <ac:spMkLst>
            <pc:docMk/>
            <pc:sldMk cId="2582098994" sldId="3959"/>
            <ac:spMk id="10" creationId="{1F33AEEA-69B3-4EE9-8B89-5CF499CF7268}"/>
          </ac:spMkLst>
        </pc:spChg>
        <pc:picChg chg="add mod">
          <ac:chgData name="Juan David Angel Lasso" userId="5ac44e2c-fa8f-45f5-aad9-26919f30487d" providerId="ADAL" clId="{346A5369-8CE8-4846-A666-506D766F598E}" dt="2022-03-23T19:51:29.835" v="96" actId="1076"/>
          <ac:picMkLst>
            <pc:docMk/>
            <pc:sldMk cId="2582098994" sldId="3959"/>
            <ac:picMk id="11" creationId="{8D079C28-CDE8-43E2-A00B-4400153AC511}"/>
          </ac:picMkLst>
        </pc:picChg>
      </pc:sldChg>
      <pc:sldChg chg="addSp delSp modSp add mod">
        <pc:chgData name="Juan David Angel Lasso" userId="5ac44e2c-fa8f-45f5-aad9-26919f30487d" providerId="ADAL" clId="{346A5369-8CE8-4846-A666-506D766F598E}" dt="2022-03-24T03:18:46.280" v="1758" actId="1076"/>
        <pc:sldMkLst>
          <pc:docMk/>
          <pc:sldMk cId="740929257" sldId="3970"/>
        </pc:sldMkLst>
        <pc:spChg chg="del">
          <ac:chgData name="Juan David Angel Lasso" userId="5ac44e2c-fa8f-45f5-aad9-26919f30487d" providerId="ADAL" clId="{346A5369-8CE8-4846-A666-506D766F598E}" dt="2022-03-23T19:57:51.553" v="246" actId="478"/>
          <ac:spMkLst>
            <pc:docMk/>
            <pc:sldMk cId="740929257" sldId="3970"/>
            <ac:spMk id="3" creationId="{14143AFB-5627-4AD3-8107-085354BE1FB3}"/>
          </ac:spMkLst>
        </pc:spChg>
        <pc:spChg chg="del">
          <ac:chgData name="Juan David Angel Lasso" userId="5ac44e2c-fa8f-45f5-aad9-26919f30487d" providerId="ADAL" clId="{346A5369-8CE8-4846-A666-506D766F598E}" dt="2022-03-23T19:57:50.483" v="245" actId="478"/>
          <ac:spMkLst>
            <pc:docMk/>
            <pc:sldMk cId="740929257" sldId="3970"/>
            <ac:spMk id="10" creationId="{5DA5BDF1-BAF5-4A80-8E17-421399501309}"/>
          </ac:spMkLst>
        </pc:spChg>
        <pc:spChg chg="mod">
          <ac:chgData name="Juan David Angel Lasso" userId="5ac44e2c-fa8f-45f5-aad9-26919f30487d" providerId="ADAL" clId="{346A5369-8CE8-4846-A666-506D766F598E}" dt="2022-03-23T19:58:59.499" v="278" actId="1076"/>
          <ac:spMkLst>
            <pc:docMk/>
            <pc:sldMk cId="740929257" sldId="3970"/>
            <ac:spMk id="16" creationId="{1BB342F3-1D4E-4822-91F8-3CF9C70D02FF}"/>
          </ac:spMkLst>
        </pc:spChg>
        <pc:spChg chg="mod">
          <ac:chgData name="Juan David Angel Lasso" userId="5ac44e2c-fa8f-45f5-aad9-26919f30487d" providerId="ADAL" clId="{346A5369-8CE8-4846-A666-506D766F598E}" dt="2022-03-23T19:57:27.426" v="232" actId="1076"/>
          <ac:spMkLst>
            <pc:docMk/>
            <pc:sldMk cId="740929257" sldId="3970"/>
            <ac:spMk id="17" creationId="{19479274-8A7B-4A5A-8786-7F252E54434C}"/>
          </ac:spMkLst>
        </pc:spChg>
        <pc:spChg chg="del">
          <ac:chgData name="Juan David Angel Lasso" userId="5ac44e2c-fa8f-45f5-aad9-26919f30487d" providerId="ADAL" clId="{346A5369-8CE8-4846-A666-506D766F598E}" dt="2022-03-23T19:54:50.243" v="99" actId="478"/>
          <ac:spMkLst>
            <pc:docMk/>
            <pc:sldMk cId="740929257" sldId="3970"/>
            <ac:spMk id="23" creationId="{0BE42F4A-426F-4E88-A316-467FF15BFE82}"/>
          </ac:spMkLst>
        </pc:spChg>
        <pc:spChg chg="add mod">
          <ac:chgData name="Juan David Angel Lasso" userId="5ac44e2c-fa8f-45f5-aad9-26919f30487d" providerId="ADAL" clId="{346A5369-8CE8-4846-A666-506D766F598E}" dt="2022-03-24T03:18:46.280" v="1758" actId="1076"/>
          <ac:spMkLst>
            <pc:docMk/>
            <pc:sldMk cId="740929257" sldId="3970"/>
            <ac:spMk id="28" creationId="{8D2F24C3-D3FE-4A4D-9B03-4ABD6446CD6D}"/>
          </ac:spMkLst>
        </pc:spChg>
        <pc:spChg chg="del">
          <ac:chgData name="Juan David Angel Lasso" userId="5ac44e2c-fa8f-45f5-aad9-26919f30487d" providerId="ADAL" clId="{346A5369-8CE8-4846-A666-506D766F598E}" dt="2022-03-23T19:56:29.621" v="205" actId="478"/>
          <ac:spMkLst>
            <pc:docMk/>
            <pc:sldMk cId="740929257" sldId="3970"/>
            <ac:spMk id="28" creationId="{F77105B5-4084-4C4E-BAB0-85324F669CC8}"/>
          </ac:spMkLst>
        </pc:spChg>
        <pc:spChg chg="del">
          <ac:chgData name="Juan David Angel Lasso" userId="5ac44e2c-fa8f-45f5-aad9-26919f30487d" providerId="ADAL" clId="{346A5369-8CE8-4846-A666-506D766F598E}" dt="2022-03-23T19:56:32.370" v="206" actId="478"/>
          <ac:spMkLst>
            <pc:docMk/>
            <pc:sldMk cId="740929257" sldId="3970"/>
            <ac:spMk id="29" creationId="{CBE37EED-D9B4-44B3-93F2-BBF311A152B1}"/>
          </ac:spMkLst>
        </pc:spChg>
        <pc:spChg chg="del">
          <ac:chgData name="Juan David Angel Lasso" userId="5ac44e2c-fa8f-45f5-aad9-26919f30487d" providerId="ADAL" clId="{346A5369-8CE8-4846-A666-506D766F598E}" dt="2022-03-23T19:56:36.330" v="208" actId="478"/>
          <ac:spMkLst>
            <pc:docMk/>
            <pc:sldMk cId="740929257" sldId="3970"/>
            <ac:spMk id="32" creationId="{4D099A9A-C9B5-41F1-9EBC-C5D277C609A1}"/>
          </ac:spMkLst>
        </pc:spChg>
        <pc:spChg chg="del">
          <ac:chgData name="Juan David Angel Lasso" userId="5ac44e2c-fa8f-45f5-aad9-26919f30487d" providerId="ADAL" clId="{346A5369-8CE8-4846-A666-506D766F598E}" dt="2022-03-23T19:56:35.378" v="207" actId="478"/>
          <ac:spMkLst>
            <pc:docMk/>
            <pc:sldMk cId="740929257" sldId="3970"/>
            <ac:spMk id="33" creationId="{0588F679-27BB-4C58-B199-8536EC2FD24A}"/>
          </ac:spMkLst>
        </pc:spChg>
        <pc:picChg chg="mod">
          <ac:chgData name="Juan David Angel Lasso" userId="5ac44e2c-fa8f-45f5-aad9-26919f30487d" providerId="ADAL" clId="{346A5369-8CE8-4846-A666-506D766F598E}" dt="2022-03-23T19:58:21.974" v="261" actId="1076"/>
          <ac:picMkLst>
            <pc:docMk/>
            <pc:sldMk cId="740929257" sldId="3970"/>
            <ac:picMk id="8" creationId="{B0082EB4-EE0D-446F-A727-D2442290EDEA}"/>
          </ac:picMkLst>
        </pc:picChg>
        <pc:picChg chg="mod">
          <ac:chgData name="Juan David Angel Lasso" userId="5ac44e2c-fa8f-45f5-aad9-26919f30487d" providerId="ADAL" clId="{346A5369-8CE8-4846-A666-506D766F598E}" dt="2022-03-23T19:58:39.007" v="272" actId="1076"/>
          <ac:picMkLst>
            <pc:docMk/>
            <pc:sldMk cId="740929257" sldId="3970"/>
            <ac:picMk id="9" creationId="{55CE5D25-EE23-4243-8BF7-CB09E9D20E7D}"/>
          </ac:picMkLst>
        </pc:picChg>
        <pc:picChg chg="mod">
          <ac:chgData name="Juan David Angel Lasso" userId="5ac44e2c-fa8f-45f5-aad9-26919f30487d" providerId="ADAL" clId="{346A5369-8CE8-4846-A666-506D766F598E}" dt="2022-03-23T19:59:18.663" v="288" actId="1076"/>
          <ac:picMkLst>
            <pc:docMk/>
            <pc:sldMk cId="740929257" sldId="3970"/>
            <ac:picMk id="18" creationId="{CDDDA553-0894-4DB1-9F3A-DA67CE89869F}"/>
          </ac:picMkLst>
        </pc:picChg>
        <pc:picChg chg="mod">
          <ac:chgData name="Juan David Angel Lasso" userId="5ac44e2c-fa8f-45f5-aad9-26919f30487d" providerId="ADAL" clId="{346A5369-8CE8-4846-A666-506D766F598E}" dt="2022-03-23T19:58:41.045" v="273" actId="1076"/>
          <ac:picMkLst>
            <pc:docMk/>
            <pc:sldMk cId="740929257" sldId="3970"/>
            <ac:picMk id="19" creationId="{64047820-9C95-4E41-90D0-04DB01ED277A}"/>
          </ac:picMkLst>
        </pc:picChg>
        <pc:picChg chg="mod">
          <ac:chgData name="Juan David Angel Lasso" userId="5ac44e2c-fa8f-45f5-aad9-26919f30487d" providerId="ADAL" clId="{346A5369-8CE8-4846-A666-506D766F598E}" dt="2022-03-23T19:58:42.417" v="274" actId="1076"/>
          <ac:picMkLst>
            <pc:docMk/>
            <pc:sldMk cId="740929257" sldId="3970"/>
            <ac:picMk id="20" creationId="{63F43A8F-CE23-41E8-90C9-84F7A8D1E805}"/>
          </ac:picMkLst>
        </pc:picChg>
        <pc:picChg chg="mod">
          <ac:chgData name="Juan David Angel Lasso" userId="5ac44e2c-fa8f-45f5-aad9-26919f30487d" providerId="ADAL" clId="{346A5369-8CE8-4846-A666-506D766F598E}" dt="2022-03-23T19:58:14.293" v="258" actId="1076"/>
          <ac:picMkLst>
            <pc:docMk/>
            <pc:sldMk cId="740929257" sldId="3970"/>
            <ac:picMk id="21" creationId="{B632B98E-DB01-4090-A45B-9E7FEBAEB738}"/>
          </ac:picMkLst>
        </pc:picChg>
        <pc:picChg chg="mod">
          <ac:chgData name="Juan David Angel Lasso" userId="5ac44e2c-fa8f-45f5-aad9-26919f30487d" providerId="ADAL" clId="{346A5369-8CE8-4846-A666-506D766F598E}" dt="2022-03-23T19:58:44.706" v="276" actId="1076"/>
          <ac:picMkLst>
            <pc:docMk/>
            <pc:sldMk cId="740929257" sldId="3970"/>
            <ac:picMk id="24" creationId="{5C5E108D-A836-43FA-B0E8-51BB9974A0B1}"/>
          </ac:picMkLst>
        </pc:picChg>
        <pc:picChg chg="mod">
          <ac:chgData name="Juan David Angel Lasso" userId="5ac44e2c-fa8f-45f5-aad9-26919f30487d" providerId="ADAL" clId="{346A5369-8CE8-4846-A666-506D766F598E}" dt="2022-03-23T19:58:12.411" v="257" actId="1076"/>
          <ac:picMkLst>
            <pc:docMk/>
            <pc:sldMk cId="740929257" sldId="3970"/>
            <ac:picMk id="25" creationId="{640A1AA8-C51D-4E83-BD59-031A6E4D5AB1}"/>
          </ac:picMkLst>
        </pc:picChg>
        <pc:picChg chg="mod">
          <ac:chgData name="Juan David Angel Lasso" userId="5ac44e2c-fa8f-45f5-aad9-26919f30487d" providerId="ADAL" clId="{346A5369-8CE8-4846-A666-506D766F598E}" dt="2022-03-23T19:58:19.908" v="260" actId="1076"/>
          <ac:picMkLst>
            <pc:docMk/>
            <pc:sldMk cId="740929257" sldId="3970"/>
            <ac:picMk id="26" creationId="{37147104-FA32-431C-9913-5676387E7235}"/>
          </ac:picMkLst>
        </pc:picChg>
        <pc:picChg chg="mod">
          <ac:chgData name="Juan David Angel Lasso" userId="5ac44e2c-fa8f-45f5-aad9-26919f30487d" providerId="ADAL" clId="{346A5369-8CE8-4846-A666-506D766F598E}" dt="2022-03-23T19:58:43.388" v="275" actId="1076"/>
          <ac:picMkLst>
            <pc:docMk/>
            <pc:sldMk cId="740929257" sldId="3970"/>
            <ac:picMk id="27" creationId="{D1DF15DE-375E-481C-B1CF-B199E9DF2954}"/>
          </ac:picMkLst>
        </pc:picChg>
        <pc:picChg chg="mod">
          <ac:chgData name="Juan David Angel Lasso" userId="5ac44e2c-fa8f-45f5-aad9-26919f30487d" providerId="ADAL" clId="{346A5369-8CE8-4846-A666-506D766F598E}" dt="2022-03-23T19:58:02.821" v="253" actId="1076"/>
          <ac:picMkLst>
            <pc:docMk/>
            <pc:sldMk cId="740929257" sldId="3970"/>
            <ac:picMk id="1026" creationId="{2CB533CF-20D2-489C-9265-C911A4AB54C6}"/>
          </ac:picMkLst>
        </pc:picChg>
        <pc:picChg chg="mod">
          <ac:chgData name="Juan David Angel Lasso" userId="5ac44e2c-fa8f-45f5-aad9-26919f30487d" providerId="ADAL" clId="{346A5369-8CE8-4846-A666-506D766F598E}" dt="2022-03-23T19:59:17.375" v="287" actId="1076"/>
          <ac:picMkLst>
            <pc:docMk/>
            <pc:sldMk cId="740929257" sldId="3970"/>
            <ac:picMk id="1028" creationId="{DD01CE3D-13F0-4F5F-862B-AD8D784F168C}"/>
          </ac:picMkLst>
        </pc:picChg>
        <pc:picChg chg="mod">
          <ac:chgData name="Juan David Angel Lasso" userId="5ac44e2c-fa8f-45f5-aad9-26919f30487d" providerId="ADAL" clId="{346A5369-8CE8-4846-A666-506D766F598E}" dt="2022-03-23T19:59:12.898" v="284" actId="1076"/>
          <ac:picMkLst>
            <pc:docMk/>
            <pc:sldMk cId="740929257" sldId="3970"/>
            <ac:picMk id="1030" creationId="{37BDAE4A-261D-41B1-89AE-19C7C17412E7}"/>
          </ac:picMkLst>
        </pc:picChg>
        <pc:picChg chg="mod">
          <ac:chgData name="Juan David Angel Lasso" userId="5ac44e2c-fa8f-45f5-aad9-26919f30487d" providerId="ADAL" clId="{346A5369-8CE8-4846-A666-506D766F598E}" dt="2022-03-23T19:59:14.007" v="285" actId="1076"/>
          <ac:picMkLst>
            <pc:docMk/>
            <pc:sldMk cId="740929257" sldId="3970"/>
            <ac:picMk id="1032" creationId="{2B2B928E-F1AF-4A0C-9B14-2585F18B7321}"/>
          </ac:picMkLst>
        </pc:picChg>
        <pc:picChg chg="mod">
          <ac:chgData name="Juan David Angel Lasso" userId="5ac44e2c-fa8f-45f5-aad9-26919f30487d" providerId="ADAL" clId="{346A5369-8CE8-4846-A666-506D766F598E}" dt="2022-03-23T19:58:01.634" v="252" actId="1076"/>
          <ac:picMkLst>
            <pc:docMk/>
            <pc:sldMk cId="740929257" sldId="3970"/>
            <ac:picMk id="1034" creationId="{1717167A-2AA7-475F-9475-0376CB839A47}"/>
          </ac:picMkLst>
        </pc:picChg>
        <pc:picChg chg="mod">
          <ac:chgData name="Juan David Angel Lasso" userId="5ac44e2c-fa8f-45f5-aad9-26919f30487d" providerId="ADAL" clId="{346A5369-8CE8-4846-A666-506D766F598E}" dt="2022-03-23T19:58:46.862" v="277" actId="1076"/>
          <ac:picMkLst>
            <pc:docMk/>
            <pc:sldMk cId="740929257" sldId="3970"/>
            <ac:picMk id="2050" creationId="{8CF36770-7301-44D2-8DEF-188C013837D0}"/>
          </ac:picMkLst>
        </pc:picChg>
        <pc:picChg chg="mod">
          <ac:chgData name="Juan David Angel Lasso" userId="5ac44e2c-fa8f-45f5-aad9-26919f30487d" providerId="ADAL" clId="{346A5369-8CE8-4846-A666-506D766F598E}" dt="2022-03-23T19:59:15.410" v="286" actId="1076"/>
          <ac:picMkLst>
            <pc:docMk/>
            <pc:sldMk cId="740929257" sldId="3970"/>
            <ac:picMk id="2052" creationId="{1884AA7F-D287-497F-B9FB-A5EFBC1970C7}"/>
          </ac:picMkLst>
        </pc:picChg>
        <pc:cxnChg chg="mod">
          <ac:chgData name="Juan David Angel Lasso" userId="5ac44e2c-fa8f-45f5-aad9-26919f30487d" providerId="ADAL" clId="{346A5369-8CE8-4846-A666-506D766F598E}" dt="2022-03-23T19:59:02.836" v="279" actId="1076"/>
          <ac:cxnSpMkLst>
            <pc:docMk/>
            <pc:sldMk cId="740929257" sldId="3970"/>
            <ac:cxnSpMk id="15" creationId="{94E01140-BD1B-421B-A255-25B161640975}"/>
          </ac:cxnSpMkLst>
        </pc:cxnChg>
        <pc:cxnChg chg="del">
          <ac:chgData name="Juan David Angel Lasso" userId="5ac44e2c-fa8f-45f5-aad9-26919f30487d" providerId="ADAL" clId="{346A5369-8CE8-4846-A666-506D766F598E}" dt="2022-03-23T19:54:45.636" v="98" actId="478"/>
          <ac:cxnSpMkLst>
            <pc:docMk/>
            <pc:sldMk cId="740929257" sldId="3970"/>
            <ac:cxnSpMk id="22" creationId="{C24163EE-A474-4A35-9473-9DB17216F794}"/>
          </ac:cxnSpMkLst>
        </pc:cxnChg>
      </pc:sldChg>
      <pc:sldChg chg="modSp mod">
        <pc:chgData name="Juan David Angel Lasso" userId="5ac44e2c-fa8f-45f5-aad9-26919f30487d" providerId="ADAL" clId="{346A5369-8CE8-4846-A666-506D766F598E}" dt="2022-03-23T20:15:09.738" v="455" actId="20577"/>
        <pc:sldMkLst>
          <pc:docMk/>
          <pc:sldMk cId="3861976755" sldId="3988"/>
        </pc:sldMkLst>
        <pc:spChg chg="mod">
          <ac:chgData name="Juan David Angel Lasso" userId="5ac44e2c-fa8f-45f5-aad9-26919f30487d" providerId="ADAL" clId="{346A5369-8CE8-4846-A666-506D766F598E}" dt="2022-03-23T20:15:09.738" v="455" actId="20577"/>
          <ac:spMkLst>
            <pc:docMk/>
            <pc:sldMk cId="3861976755" sldId="3988"/>
            <ac:spMk id="10" creationId="{C5BA664B-75C5-4E4D-A8A7-8FBCA3CE98B1}"/>
          </ac:spMkLst>
        </pc:spChg>
      </pc:sldChg>
      <pc:sldChg chg="modSp mod">
        <pc:chgData name="Juan David Angel Lasso" userId="5ac44e2c-fa8f-45f5-aad9-26919f30487d" providerId="ADAL" clId="{346A5369-8CE8-4846-A666-506D766F598E}" dt="2022-03-23T20:15:37.193" v="465" actId="6549"/>
        <pc:sldMkLst>
          <pc:docMk/>
          <pc:sldMk cId="1092032416" sldId="7819"/>
        </pc:sldMkLst>
        <pc:spChg chg="mod">
          <ac:chgData name="Juan David Angel Lasso" userId="5ac44e2c-fa8f-45f5-aad9-26919f30487d" providerId="ADAL" clId="{346A5369-8CE8-4846-A666-506D766F598E}" dt="2022-03-23T20:15:37.193" v="465" actId="6549"/>
          <ac:spMkLst>
            <pc:docMk/>
            <pc:sldMk cId="1092032416" sldId="7819"/>
            <ac:spMk id="11" creationId="{00000000-0000-0000-0000-000000000000}"/>
          </ac:spMkLst>
        </pc:spChg>
      </pc:sldChg>
      <pc:sldChg chg="modSp mod">
        <pc:chgData name="Juan David Angel Lasso" userId="5ac44e2c-fa8f-45f5-aad9-26919f30487d" providerId="ADAL" clId="{346A5369-8CE8-4846-A666-506D766F598E}" dt="2022-03-23T23:59:21.143" v="595" actId="14100"/>
        <pc:sldMkLst>
          <pc:docMk/>
          <pc:sldMk cId="1902761940" sldId="7831"/>
        </pc:sldMkLst>
        <pc:spChg chg="mod">
          <ac:chgData name="Juan David Angel Lasso" userId="5ac44e2c-fa8f-45f5-aad9-26919f30487d" providerId="ADAL" clId="{346A5369-8CE8-4846-A666-506D766F598E}" dt="2022-03-23T23:59:21.143" v="595" actId="14100"/>
          <ac:spMkLst>
            <pc:docMk/>
            <pc:sldMk cId="1902761940" sldId="7831"/>
            <ac:spMk id="11" creationId="{00000000-0000-0000-0000-000000000000}"/>
          </ac:spMkLst>
        </pc:spChg>
      </pc:sldChg>
      <pc:sldChg chg="del">
        <pc:chgData name="Juan David Angel Lasso" userId="5ac44e2c-fa8f-45f5-aad9-26919f30487d" providerId="ADAL" clId="{346A5369-8CE8-4846-A666-506D766F598E}" dt="2022-03-23T15:12:19.492" v="19" actId="47"/>
        <pc:sldMkLst>
          <pc:docMk/>
          <pc:sldMk cId="2210549481" sldId="7851"/>
        </pc:sldMkLst>
      </pc:sldChg>
      <pc:sldChg chg="del">
        <pc:chgData name="Juan David Angel Lasso" userId="5ac44e2c-fa8f-45f5-aad9-26919f30487d" providerId="ADAL" clId="{346A5369-8CE8-4846-A666-506D766F598E}" dt="2022-03-23T15:12:19.492" v="19" actId="47"/>
        <pc:sldMkLst>
          <pc:docMk/>
          <pc:sldMk cId="1202799213" sldId="7853"/>
        </pc:sldMkLst>
      </pc:sldChg>
      <pc:sldChg chg="del">
        <pc:chgData name="Juan David Angel Lasso" userId="5ac44e2c-fa8f-45f5-aad9-26919f30487d" providerId="ADAL" clId="{346A5369-8CE8-4846-A666-506D766F598E}" dt="2022-03-23T19:24:45.494" v="43" actId="47"/>
        <pc:sldMkLst>
          <pc:docMk/>
          <pc:sldMk cId="415771804" sldId="7861"/>
        </pc:sldMkLst>
      </pc:sldChg>
      <pc:sldChg chg="modSp del mod">
        <pc:chgData name="Juan David Angel Lasso" userId="5ac44e2c-fa8f-45f5-aad9-26919f30487d" providerId="ADAL" clId="{346A5369-8CE8-4846-A666-506D766F598E}" dt="2022-03-23T22:00:17.593" v="551" actId="47"/>
        <pc:sldMkLst>
          <pc:docMk/>
          <pc:sldMk cId="3189999694" sldId="7875"/>
        </pc:sldMkLst>
        <pc:spChg chg="mod">
          <ac:chgData name="Juan David Angel Lasso" userId="5ac44e2c-fa8f-45f5-aad9-26919f30487d" providerId="ADAL" clId="{346A5369-8CE8-4846-A666-506D766F598E}" dt="2022-03-23T20:09:10.421" v="304" actId="693"/>
          <ac:spMkLst>
            <pc:docMk/>
            <pc:sldMk cId="3189999694" sldId="7875"/>
            <ac:spMk id="21" creationId="{CFACC93E-20DC-4E8D-9F52-CF45AC29E7E0}"/>
          </ac:spMkLst>
        </pc:spChg>
        <pc:spChg chg="mod">
          <ac:chgData name="Juan David Angel Lasso" userId="5ac44e2c-fa8f-45f5-aad9-26919f30487d" providerId="ADAL" clId="{346A5369-8CE8-4846-A666-506D766F598E}" dt="2022-03-23T20:09:41.569" v="311" actId="693"/>
          <ac:spMkLst>
            <pc:docMk/>
            <pc:sldMk cId="3189999694" sldId="7875"/>
            <ac:spMk id="28" creationId="{1D3520FB-C472-480E-BF20-480A97F78F70}"/>
          </ac:spMkLst>
        </pc:spChg>
        <pc:spChg chg="mod">
          <ac:chgData name="Juan David Angel Lasso" userId="5ac44e2c-fa8f-45f5-aad9-26919f30487d" providerId="ADAL" clId="{346A5369-8CE8-4846-A666-506D766F598E}" dt="2022-03-23T20:09:35.178" v="310" actId="693"/>
          <ac:spMkLst>
            <pc:docMk/>
            <pc:sldMk cId="3189999694" sldId="7875"/>
            <ac:spMk id="35" creationId="{BC899467-F715-42E9-96FF-7133FA43DD13}"/>
          </ac:spMkLst>
        </pc:spChg>
        <pc:spChg chg="mod">
          <ac:chgData name="Juan David Angel Lasso" userId="5ac44e2c-fa8f-45f5-aad9-26919f30487d" providerId="ADAL" clId="{346A5369-8CE8-4846-A666-506D766F598E}" dt="2022-03-23T20:08:59.356" v="301" actId="693"/>
          <ac:spMkLst>
            <pc:docMk/>
            <pc:sldMk cId="3189999694" sldId="7875"/>
            <ac:spMk id="36" creationId="{F9B7B965-38C2-42F9-9332-AA4C2A57D38F}"/>
          </ac:spMkLst>
        </pc:spChg>
      </pc:sldChg>
      <pc:sldChg chg="del">
        <pc:chgData name="Juan David Angel Lasso" userId="5ac44e2c-fa8f-45f5-aad9-26919f30487d" providerId="ADAL" clId="{346A5369-8CE8-4846-A666-506D766F598E}" dt="2022-03-23T20:07:41.951" v="289" actId="47"/>
        <pc:sldMkLst>
          <pc:docMk/>
          <pc:sldMk cId="2420045121" sldId="7876"/>
        </pc:sldMkLst>
      </pc:sldChg>
      <pc:sldChg chg="del">
        <pc:chgData name="Juan David Angel Lasso" userId="5ac44e2c-fa8f-45f5-aad9-26919f30487d" providerId="ADAL" clId="{346A5369-8CE8-4846-A666-506D766F598E}" dt="2022-03-23T15:12:15.250" v="18" actId="47"/>
        <pc:sldMkLst>
          <pc:docMk/>
          <pc:sldMk cId="1726686410" sldId="7877"/>
        </pc:sldMkLst>
      </pc:sldChg>
      <pc:sldChg chg="del">
        <pc:chgData name="Juan David Angel Lasso" userId="5ac44e2c-fa8f-45f5-aad9-26919f30487d" providerId="ADAL" clId="{346A5369-8CE8-4846-A666-506D766F598E}" dt="2022-03-23T15:12:15.250" v="18" actId="47"/>
        <pc:sldMkLst>
          <pc:docMk/>
          <pc:sldMk cId="2885290051" sldId="7878"/>
        </pc:sldMkLst>
      </pc:sldChg>
      <pc:sldChg chg="del">
        <pc:chgData name="Juan David Angel Lasso" userId="5ac44e2c-fa8f-45f5-aad9-26919f30487d" providerId="ADAL" clId="{346A5369-8CE8-4846-A666-506D766F598E}" dt="2022-03-23T15:12:15.250" v="18" actId="47"/>
        <pc:sldMkLst>
          <pc:docMk/>
          <pc:sldMk cId="3349769485" sldId="7879"/>
        </pc:sldMkLst>
      </pc:sldChg>
      <pc:sldChg chg="del">
        <pc:chgData name="Juan David Angel Lasso" userId="5ac44e2c-fa8f-45f5-aad9-26919f30487d" providerId="ADAL" clId="{346A5369-8CE8-4846-A666-506D766F598E}" dt="2022-03-23T15:12:15.250" v="18" actId="47"/>
        <pc:sldMkLst>
          <pc:docMk/>
          <pc:sldMk cId="1465137905" sldId="7880"/>
        </pc:sldMkLst>
      </pc:sldChg>
      <pc:sldChg chg="del">
        <pc:chgData name="Juan David Angel Lasso" userId="5ac44e2c-fa8f-45f5-aad9-26919f30487d" providerId="ADAL" clId="{346A5369-8CE8-4846-A666-506D766F598E}" dt="2022-03-23T15:12:15.250" v="18" actId="47"/>
        <pc:sldMkLst>
          <pc:docMk/>
          <pc:sldMk cId="2520398679" sldId="7881"/>
        </pc:sldMkLst>
      </pc:sldChg>
      <pc:sldChg chg="del">
        <pc:chgData name="Juan David Angel Lasso" userId="5ac44e2c-fa8f-45f5-aad9-26919f30487d" providerId="ADAL" clId="{346A5369-8CE8-4846-A666-506D766F598E}" dt="2022-03-23T15:12:15.250" v="18" actId="47"/>
        <pc:sldMkLst>
          <pc:docMk/>
          <pc:sldMk cId="3079180963" sldId="7882"/>
        </pc:sldMkLst>
      </pc:sldChg>
      <pc:sldChg chg="del">
        <pc:chgData name="Juan David Angel Lasso" userId="5ac44e2c-fa8f-45f5-aad9-26919f30487d" providerId="ADAL" clId="{346A5369-8CE8-4846-A666-506D766F598E}" dt="2022-03-23T20:07:46.259" v="290" actId="47"/>
        <pc:sldMkLst>
          <pc:docMk/>
          <pc:sldMk cId="287638609" sldId="11301"/>
        </pc:sldMkLst>
      </pc:sldChg>
      <pc:sldChg chg="del">
        <pc:chgData name="Juan David Angel Lasso" userId="5ac44e2c-fa8f-45f5-aad9-26919f30487d" providerId="ADAL" clId="{346A5369-8CE8-4846-A666-506D766F598E}" dt="2022-03-23T19:46:07.695" v="89" actId="47"/>
        <pc:sldMkLst>
          <pc:docMk/>
          <pc:sldMk cId="3700508174" sldId="11305"/>
        </pc:sldMkLst>
      </pc:sldChg>
      <pc:sldChg chg="addSp delSp modSp add mod">
        <pc:chgData name="Juan David Angel Lasso" userId="5ac44e2c-fa8f-45f5-aad9-26919f30487d" providerId="ADAL" clId="{346A5369-8CE8-4846-A666-506D766F598E}" dt="2022-03-24T03:13:27.218" v="1694" actId="12"/>
        <pc:sldMkLst>
          <pc:docMk/>
          <pc:sldMk cId="1988552476" sldId="11308"/>
        </pc:sldMkLst>
        <pc:spChg chg="mod">
          <ac:chgData name="Juan David Angel Lasso" userId="5ac44e2c-fa8f-45f5-aad9-26919f30487d" providerId="ADAL" clId="{346A5369-8CE8-4846-A666-506D766F598E}" dt="2022-03-24T03:13:27.218" v="1694" actId="12"/>
          <ac:spMkLst>
            <pc:docMk/>
            <pc:sldMk cId="1988552476" sldId="11308"/>
            <ac:spMk id="5" creationId="{447F930A-2F1C-4A15-B54D-4A05A60424A4}"/>
          </ac:spMkLst>
        </pc:spChg>
        <pc:spChg chg="add del mod">
          <ac:chgData name="Juan David Angel Lasso" userId="5ac44e2c-fa8f-45f5-aad9-26919f30487d" providerId="ADAL" clId="{346A5369-8CE8-4846-A666-506D766F598E}" dt="2022-03-24T03:08:47.985" v="1405"/>
          <ac:spMkLst>
            <pc:docMk/>
            <pc:sldMk cId="1988552476" sldId="11308"/>
            <ac:spMk id="6" creationId="{09EBA9A4-7900-43FC-ABAB-A361B256CCD7}"/>
          </ac:spMkLst>
        </pc:spChg>
        <pc:spChg chg="add mod">
          <ac:chgData name="Juan David Angel Lasso" userId="5ac44e2c-fa8f-45f5-aad9-26919f30487d" providerId="ADAL" clId="{346A5369-8CE8-4846-A666-506D766F598E}" dt="2022-03-24T03:13:12.905" v="1690" actId="1076"/>
          <ac:spMkLst>
            <pc:docMk/>
            <pc:sldMk cId="1988552476" sldId="11308"/>
            <ac:spMk id="7" creationId="{CB38638E-E9C9-4F00-B979-8653D0C4A46C}"/>
          </ac:spMkLst>
        </pc:spChg>
      </pc:sldChg>
      <pc:sldChg chg="add del">
        <pc:chgData name="Juan David Angel Lasso" userId="5ac44e2c-fa8f-45f5-aad9-26919f30487d" providerId="ADAL" clId="{346A5369-8CE8-4846-A666-506D766F598E}" dt="2022-03-23T20:07:50.396" v="292"/>
        <pc:sldMkLst>
          <pc:docMk/>
          <pc:sldMk cId="3169372006" sldId="11308"/>
        </pc:sldMkLst>
      </pc:sldChg>
      <pc:sldChg chg="addSp delSp modSp add mod ord">
        <pc:chgData name="Juan David Angel Lasso" userId="5ac44e2c-fa8f-45f5-aad9-26919f30487d" providerId="ADAL" clId="{346A5369-8CE8-4846-A666-506D766F598E}" dt="2022-03-24T02:56:41.697" v="895" actId="1076"/>
        <pc:sldMkLst>
          <pc:docMk/>
          <pc:sldMk cId="2204286108" sldId="11316"/>
        </pc:sldMkLst>
        <pc:spChg chg="mod">
          <ac:chgData name="Juan David Angel Lasso" userId="5ac44e2c-fa8f-45f5-aad9-26919f30487d" providerId="ADAL" clId="{346A5369-8CE8-4846-A666-506D766F598E}" dt="2022-03-23T20:13:05.134" v="382" actId="1035"/>
          <ac:spMkLst>
            <pc:docMk/>
            <pc:sldMk cId="2204286108" sldId="11316"/>
            <ac:spMk id="2" creationId="{A66E6A80-E92D-4C11-86D9-ABEECCC0D00E}"/>
          </ac:spMkLst>
        </pc:spChg>
        <pc:spChg chg="mod">
          <ac:chgData name="Juan David Angel Lasso" userId="5ac44e2c-fa8f-45f5-aad9-26919f30487d" providerId="ADAL" clId="{346A5369-8CE8-4846-A666-506D766F598E}" dt="2022-03-24T02:56:41.697" v="895" actId="1076"/>
          <ac:spMkLst>
            <pc:docMk/>
            <pc:sldMk cId="2204286108" sldId="11316"/>
            <ac:spMk id="3" creationId="{B10E93F1-ABCE-4075-B2F8-30E71398AF53}"/>
          </ac:spMkLst>
        </pc:spChg>
        <pc:spChg chg="mod">
          <ac:chgData name="Juan David Angel Lasso" userId="5ac44e2c-fa8f-45f5-aad9-26919f30487d" providerId="ADAL" clId="{346A5369-8CE8-4846-A666-506D766F598E}" dt="2022-03-23T20:12:59.438" v="365" actId="1076"/>
          <ac:spMkLst>
            <pc:docMk/>
            <pc:sldMk cId="2204286108" sldId="11316"/>
            <ac:spMk id="5" creationId="{48338CA0-1E92-4958-B27E-B4108D8E692C}"/>
          </ac:spMkLst>
        </pc:spChg>
        <pc:spChg chg="mod">
          <ac:chgData name="Juan David Angel Lasso" userId="5ac44e2c-fa8f-45f5-aad9-26919f30487d" providerId="ADAL" clId="{346A5369-8CE8-4846-A666-506D766F598E}" dt="2022-03-23T20:13:05.134" v="382" actId="1035"/>
          <ac:spMkLst>
            <pc:docMk/>
            <pc:sldMk cId="2204286108" sldId="11316"/>
            <ac:spMk id="9" creationId="{06DAE3F5-FCAC-4021-AB3F-ED8D80AB100F}"/>
          </ac:spMkLst>
        </pc:spChg>
        <pc:spChg chg="mod">
          <ac:chgData name="Juan David Angel Lasso" userId="5ac44e2c-fa8f-45f5-aad9-26919f30487d" providerId="ADAL" clId="{346A5369-8CE8-4846-A666-506D766F598E}" dt="2022-03-23T20:13:09.660" v="383" actId="1076"/>
          <ac:spMkLst>
            <pc:docMk/>
            <pc:sldMk cId="2204286108" sldId="11316"/>
            <ac:spMk id="10" creationId="{80D34B0F-6630-4784-87F4-309E53F346F8}"/>
          </ac:spMkLst>
        </pc:spChg>
        <pc:spChg chg="add mod">
          <ac:chgData name="Juan David Angel Lasso" userId="5ac44e2c-fa8f-45f5-aad9-26919f30487d" providerId="ADAL" clId="{346A5369-8CE8-4846-A666-506D766F598E}" dt="2022-03-23T20:13:03.176" v="367" actId="571"/>
          <ac:spMkLst>
            <pc:docMk/>
            <pc:sldMk cId="2204286108" sldId="11316"/>
            <ac:spMk id="11" creationId="{3FE1FC8B-D042-4AD8-93E2-80C83AD70F71}"/>
          </ac:spMkLst>
        </pc:spChg>
        <pc:spChg chg="add mod">
          <ac:chgData name="Juan David Angel Lasso" userId="5ac44e2c-fa8f-45f5-aad9-26919f30487d" providerId="ADAL" clId="{346A5369-8CE8-4846-A666-506D766F598E}" dt="2022-03-23T20:13:03.176" v="367" actId="571"/>
          <ac:spMkLst>
            <pc:docMk/>
            <pc:sldMk cId="2204286108" sldId="11316"/>
            <ac:spMk id="12" creationId="{1FEC05FB-C798-479E-8BF6-E002BF2F9AE0}"/>
          </ac:spMkLst>
        </pc:spChg>
        <pc:spChg chg="add del mod">
          <ac:chgData name="Juan David Angel Lasso" userId="5ac44e2c-fa8f-45f5-aad9-26919f30487d" providerId="ADAL" clId="{346A5369-8CE8-4846-A666-506D766F598E}" dt="2022-03-23T20:59:22.140" v="547" actId="478"/>
          <ac:spMkLst>
            <pc:docMk/>
            <pc:sldMk cId="2204286108" sldId="11316"/>
            <ac:spMk id="13" creationId="{3DFC8A78-C7EA-44D7-8165-4F8DE738C182}"/>
          </ac:spMkLst>
        </pc:spChg>
      </pc:sldChg>
      <pc:sldChg chg="modSp add del mod ord">
        <pc:chgData name="Juan David Angel Lasso" userId="5ac44e2c-fa8f-45f5-aad9-26919f30487d" providerId="ADAL" clId="{346A5369-8CE8-4846-A666-506D766F598E}" dt="2022-03-24T03:01:15.098" v="1118" actId="47"/>
        <pc:sldMkLst>
          <pc:docMk/>
          <pc:sldMk cId="2398028985" sldId="11317"/>
        </pc:sldMkLst>
        <pc:spChg chg="mod">
          <ac:chgData name="Juan David Angel Lasso" userId="5ac44e2c-fa8f-45f5-aad9-26919f30487d" providerId="ADAL" clId="{346A5369-8CE8-4846-A666-506D766F598E}" dt="2022-03-23T22:03:16.444" v="572" actId="27636"/>
          <ac:spMkLst>
            <pc:docMk/>
            <pc:sldMk cId="2398028985" sldId="11317"/>
            <ac:spMk id="3" creationId="{198D73BB-FFB6-4289-825B-1FC8E4EC4BE8}"/>
          </ac:spMkLst>
        </pc:spChg>
        <pc:spChg chg="mod">
          <ac:chgData name="Juan David Angel Lasso" userId="5ac44e2c-fa8f-45f5-aad9-26919f30487d" providerId="ADAL" clId="{346A5369-8CE8-4846-A666-506D766F598E}" dt="2022-03-23T20:11:55.071" v="359" actId="20577"/>
          <ac:spMkLst>
            <pc:docMk/>
            <pc:sldMk cId="2398028985" sldId="11317"/>
            <ac:spMk id="12" creationId="{97C933BD-59B2-4AFF-8022-BEB85A3FCE4F}"/>
          </ac:spMkLst>
        </pc:spChg>
      </pc:sldChg>
      <pc:sldChg chg="modSp mod">
        <pc:chgData name="Juan David Angel Lasso" userId="5ac44e2c-fa8f-45f5-aad9-26919f30487d" providerId="ADAL" clId="{346A5369-8CE8-4846-A666-506D766F598E}" dt="2022-03-23T21:02:07.687" v="550" actId="20577"/>
        <pc:sldMkLst>
          <pc:docMk/>
          <pc:sldMk cId="2470810136" sldId="11320"/>
        </pc:sldMkLst>
        <pc:spChg chg="mod">
          <ac:chgData name="Juan David Angel Lasso" userId="5ac44e2c-fa8f-45f5-aad9-26919f30487d" providerId="ADAL" clId="{346A5369-8CE8-4846-A666-506D766F598E}" dt="2022-03-23T21:02:07.687" v="550" actId="20577"/>
          <ac:spMkLst>
            <pc:docMk/>
            <pc:sldMk cId="2470810136" sldId="11320"/>
            <ac:spMk id="18" creationId="{325F6963-0F6D-42F3-87BB-5FF8A8FF8672}"/>
          </ac:spMkLst>
        </pc:spChg>
      </pc:sldChg>
      <pc:sldChg chg="addSp delSp modSp new mod">
        <pc:chgData name="Juan David Angel Lasso" userId="5ac44e2c-fa8f-45f5-aad9-26919f30487d" providerId="ADAL" clId="{346A5369-8CE8-4846-A666-506D766F598E}" dt="2022-03-23T20:58:10.917" v="543" actId="1076"/>
        <pc:sldMkLst>
          <pc:docMk/>
          <pc:sldMk cId="3522305975" sldId="11321"/>
        </pc:sldMkLst>
        <pc:spChg chg="del">
          <ac:chgData name="Juan David Angel Lasso" userId="5ac44e2c-fa8f-45f5-aad9-26919f30487d" providerId="ADAL" clId="{346A5369-8CE8-4846-A666-506D766F598E}" dt="2022-03-23T20:51:52.388" v="483" actId="478"/>
          <ac:spMkLst>
            <pc:docMk/>
            <pc:sldMk cId="3522305975" sldId="11321"/>
            <ac:spMk id="2" creationId="{05D7CD9F-363D-4B13-AD3D-059EEE9C7372}"/>
          </ac:spMkLst>
        </pc:spChg>
        <pc:spChg chg="mod">
          <ac:chgData name="Juan David Angel Lasso" userId="5ac44e2c-fa8f-45f5-aad9-26919f30487d" providerId="ADAL" clId="{346A5369-8CE8-4846-A666-506D766F598E}" dt="2022-03-23T20:57:13.705" v="536" actId="14100"/>
          <ac:spMkLst>
            <pc:docMk/>
            <pc:sldMk cId="3522305975" sldId="11321"/>
            <ac:spMk id="3" creationId="{AA5A49FD-C456-4C83-A41E-A1AEF259FE02}"/>
          </ac:spMkLst>
        </pc:spChg>
        <pc:picChg chg="add del mod">
          <ac:chgData name="Juan David Angel Lasso" userId="5ac44e2c-fa8f-45f5-aad9-26919f30487d" providerId="ADAL" clId="{346A5369-8CE8-4846-A666-506D766F598E}" dt="2022-03-23T20:57:58.191" v="540" actId="478"/>
          <ac:picMkLst>
            <pc:docMk/>
            <pc:sldMk cId="3522305975" sldId="11321"/>
            <ac:picMk id="5" creationId="{92414E82-D1F8-42C2-B548-37B2314F316A}"/>
          </ac:picMkLst>
        </pc:picChg>
        <pc:picChg chg="add mod">
          <ac:chgData name="Juan David Angel Lasso" userId="5ac44e2c-fa8f-45f5-aad9-26919f30487d" providerId="ADAL" clId="{346A5369-8CE8-4846-A666-506D766F598E}" dt="2022-03-23T20:58:10.917" v="543" actId="1076"/>
          <ac:picMkLst>
            <pc:docMk/>
            <pc:sldMk cId="3522305975" sldId="11321"/>
            <ac:picMk id="6" creationId="{8BBB6CC2-7EC4-443A-8FB8-92469421788D}"/>
          </ac:picMkLst>
        </pc:picChg>
      </pc:sldChg>
      <pc:sldChg chg="addSp new del mod">
        <pc:chgData name="Juan David Angel Lasso" userId="5ac44e2c-fa8f-45f5-aad9-26919f30487d" providerId="ADAL" clId="{346A5369-8CE8-4846-A666-506D766F598E}" dt="2022-03-23T20:58:18.604" v="544" actId="47"/>
        <pc:sldMkLst>
          <pc:docMk/>
          <pc:sldMk cId="156483561" sldId="11322"/>
        </pc:sldMkLst>
        <pc:picChg chg="add">
          <ac:chgData name="Juan David Angel Lasso" userId="5ac44e2c-fa8f-45f5-aad9-26919f30487d" providerId="ADAL" clId="{346A5369-8CE8-4846-A666-506D766F598E}" dt="2022-03-23T20:57:46.771" v="539" actId="22"/>
          <ac:picMkLst>
            <pc:docMk/>
            <pc:sldMk cId="156483561" sldId="11322"/>
            <ac:picMk id="5" creationId="{D57ECE47-8B80-4615-9B8C-874FC2086883}"/>
          </ac:picMkLst>
        </pc:picChg>
      </pc:sldChg>
      <pc:sldChg chg="addSp delSp modSp add mod">
        <pc:chgData name="Juan David Angel Lasso" userId="5ac44e2c-fa8f-45f5-aad9-26919f30487d" providerId="ADAL" clId="{346A5369-8CE8-4846-A666-506D766F598E}" dt="2022-03-24T03:31:43.992" v="1822" actId="20577"/>
        <pc:sldMkLst>
          <pc:docMk/>
          <pc:sldMk cId="1019316731" sldId="11322"/>
        </pc:sldMkLst>
        <pc:spChg chg="mod">
          <ac:chgData name="Juan David Angel Lasso" userId="5ac44e2c-fa8f-45f5-aad9-26919f30487d" providerId="ADAL" clId="{346A5369-8CE8-4846-A666-506D766F598E}" dt="2022-03-24T02:55:45.923" v="772" actId="14100"/>
          <ac:spMkLst>
            <pc:docMk/>
            <pc:sldMk cId="1019316731" sldId="11322"/>
            <ac:spMk id="3" creationId="{198D73BB-FFB6-4289-825B-1FC8E4EC4BE8}"/>
          </ac:spMkLst>
        </pc:spChg>
        <pc:spChg chg="del">
          <ac:chgData name="Juan David Angel Lasso" userId="5ac44e2c-fa8f-45f5-aad9-26919f30487d" providerId="ADAL" clId="{346A5369-8CE8-4846-A666-506D766F598E}" dt="2022-03-24T02:49:31.640" v="597" actId="478"/>
          <ac:spMkLst>
            <pc:docMk/>
            <pc:sldMk cId="1019316731" sldId="11322"/>
            <ac:spMk id="5" creationId="{BB0E1E3A-AB23-41AC-9607-3370A7F3FE13}"/>
          </ac:spMkLst>
        </pc:spChg>
        <pc:spChg chg="del">
          <ac:chgData name="Juan David Angel Lasso" userId="5ac44e2c-fa8f-45f5-aad9-26919f30487d" providerId="ADAL" clId="{346A5369-8CE8-4846-A666-506D766F598E}" dt="2022-03-24T02:49:32.426" v="598" actId="478"/>
          <ac:spMkLst>
            <pc:docMk/>
            <pc:sldMk cId="1019316731" sldId="11322"/>
            <ac:spMk id="7" creationId="{EC6DD098-F351-4271-8F98-CCEA83B52075}"/>
          </ac:spMkLst>
        </pc:spChg>
        <pc:spChg chg="del">
          <ac:chgData name="Juan David Angel Lasso" userId="5ac44e2c-fa8f-45f5-aad9-26919f30487d" providerId="ADAL" clId="{346A5369-8CE8-4846-A666-506D766F598E}" dt="2022-03-24T02:49:33.290" v="599" actId="478"/>
          <ac:spMkLst>
            <pc:docMk/>
            <pc:sldMk cId="1019316731" sldId="11322"/>
            <ac:spMk id="8" creationId="{9CC3F22D-3500-4B51-B2E3-9568289DD44B}"/>
          </ac:spMkLst>
        </pc:spChg>
        <pc:spChg chg="del">
          <ac:chgData name="Juan David Angel Lasso" userId="5ac44e2c-fa8f-45f5-aad9-26919f30487d" providerId="ADAL" clId="{346A5369-8CE8-4846-A666-506D766F598E}" dt="2022-03-24T02:49:35.448" v="600" actId="478"/>
          <ac:spMkLst>
            <pc:docMk/>
            <pc:sldMk cId="1019316731" sldId="11322"/>
            <ac:spMk id="9" creationId="{F73F6FD3-E3FB-4A11-A388-74D0202C3A72}"/>
          </ac:spMkLst>
        </pc:spChg>
        <pc:spChg chg="del">
          <ac:chgData name="Juan David Angel Lasso" userId="5ac44e2c-fa8f-45f5-aad9-26919f30487d" providerId="ADAL" clId="{346A5369-8CE8-4846-A666-506D766F598E}" dt="2022-03-24T02:49:36.311" v="601" actId="478"/>
          <ac:spMkLst>
            <pc:docMk/>
            <pc:sldMk cId="1019316731" sldId="11322"/>
            <ac:spMk id="10" creationId="{01465C41-770D-4F51-AF47-567BC991C143}"/>
          </ac:spMkLst>
        </pc:spChg>
        <pc:spChg chg="del">
          <ac:chgData name="Juan David Angel Lasso" userId="5ac44e2c-fa8f-45f5-aad9-26919f30487d" providerId="ADAL" clId="{346A5369-8CE8-4846-A666-506D766F598E}" dt="2022-03-24T02:49:37.081" v="602" actId="478"/>
          <ac:spMkLst>
            <pc:docMk/>
            <pc:sldMk cId="1019316731" sldId="11322"/>
            <ac:spMk id="11" creationId="{F1F95F1D-F236-422F-94AD-8B3EE1C58A03}"/>
          </ac:spMkLst>
        </pc:spChg>
        <pc:spChg chg="mod">
          <ac:chgData name="Juan David Angel Lasso" userId="5ac44e2c-fa8f-45f5-aad9-26919f30487d" providerId="ADAL" clId="{346A5369-8CE8-4846-A666-506D766F598E}" dt="2022-03-24T03:14:12.005" v="1705" actId="20577"/>
          <ac:spMkLst>
            <pc:docMk/>
            <pc:sldMk cId="1019316731" sldId="11322"/>
            <ac:spMk id="12" creationId="{97C933BD-59B2-4AFF-8022-BEB85A3FCE4F}"/>
          </ac:spMkLst>
        </pc:spChg>
        <pc:spChg chg="mod">
          <ac:chgData name="Juan David Angel Lasso" userId="5ac44e2c-fa8f-45f5-aad9-26919f30487d" providerId="ADAL" clId="{346A5369-8CE8-4846-A666-506D766F598E}" dt="2022-03-24T02:54:36.242" v="750" actId="1076"/>
          <ac:spMkLst>
            <pc:docMk/>
            <pc:sldMk cId="1019316731" sldId="11322"/>
            <ac:spMk id="16" creationId="{808BEE74-0E9A-43B1-A824-5930C4DAC4EC}"/>
          </ac:spMkLst>
        </pc:spChg>
        <pc:spChg chg="add mod">
          <ac:chgData name="Juan David Angel Lasso" userId="5ac44e2c-fa8f-45f5-aad9-26919f30487d" providerId="ADAL" clId="{346A5369-8CE8-4846-A666-506D766F598E}" dt="2022-03-24T03:12:59.619" v="1689" actId="113"/>
          <ac:spMkLst>
            <pc:docMk/>
            <pc:sldMk cId="1019316731" sldId="11322"/>
            <ac:spMk id="18" creationId="{06515C4A-76F3-457B-AFD0-30A9585E0F0B}"/>
          </ac:spMkLst>
        </pc:spChg>
        <pc:spChg chg="add del mod">
          <ac:chgData name="Juan David Angel Lasso" userId="5ac44e2c-fa8f-45f5-aad9-26919f30487d" providerId="ADAL" clId="{346A5369-8CE8-4846-A666-506D766F598E}" dt="2022-03-24T02:53:57.533" v="717" actId="478"/>
          <ac:spMkLst>
            <pc:docMk/>
            <pc:sldMk cId="1019316731" sldId="11322"/>
            <ac:spMk id="19" creationId="{2FB791A7-437F-476A-85C1-432D5B8817EF}"/>
          </ac:spMkLst>
        </pc:spChg>
        <pc:spChg chg="del mod">
          <ac:chgData name="Juan David Angel Lasso" userId="5ac44e2c-fa8f-45f5-aad9-26919f30487d" providerId="ADAL" clId="{346A5369-8CE8-4846-A666-506D766F598E}" dt="2022-03-24T02:50:37.720" v="622" actId="478"/>
          <ac:spMkLst>
            <pc:docMk/>
            <pc:sldMk cId="1019316731" sldId="11322"/>
            <ac:spMk id="20" creationId="{8E108F9F-BBB6-49EF-890D-44F4A262FB1D}"/>
          </ac:spMkLst>
        </pc:spChg>
        <pc:spChg chg="add del mod">
          <ac:chgData name="Juan David Angel Lasso" userId="5ac44e2c-fa8f-45f5-aad9-26919f30487d" providerId="ADAL" clId="{346A5369-8CE8-4846-A666-506D766F598E}" dt="2022-03-24T02:51:03.702" v="631"/>
          <ac:spMkLst>
            <pc:docMk/>
            <pc:sldMk cId="1019316731" sldId="11322"/>
            <ac:spMk id="21" creationId="{DAADB952-4DCA-40A5-BEEF-86FD6A3CE70C}"/>
          </ac:spMkLst>
        </pc:spChg>
        <pc:spChg chg="mod">
          <ac:chgData name="Juan David Angel Lasso" userId="5ac44e2c-fa8f-45f5-aad9-26919f30487d" providerId="ADAL" clId="{346A5369-8CE8-4846-A666-506D766F598E}" dt="2022-03-24T03:31:43.992" v="1822" actId="20577"/>
          <ac:spMkLst>
            <pc:docMk/>
            <pc:sldMk cId="1019316731" sldId="11322"/>
            <ac:spMk id="24" creationId="{84815485-710A-41DD-BDD0-7417A7DAE1C0}"/>
          </ac:spMkLst>
        </pc:spChg>
        <pc:spChg chg="del">
          <ac:chgData name="Juan David Angel Lasso" userId="5ac44e2c-fa8f-45f5-aad9-26919f30487d" providerId="ADAL" clId="{346A5369-8CE8-4846-A666-506D766F598E}" dt="2022-03-24T02:51:59.097" v="662" actId="478"/>
          <ac:spMkLst>
            <pc:docMk/>
            <pc:sldMk cId="1019316731" sldId="11322"/>
            <ac:spMk id="25" creationId="{F287B9E4-7BDE-4139-8688-466493716DDA}"/>
          </ac:spMkLst>
        </pc:spChg>
        <pc:spChg chg="del">
          <ac:chgData name="Juan David Angel Lasso" userId="5ac44e2c-fa8f-45f5-aad9-26919f30487d" providerId="ADAL" clId="{346A5369-8CE8-4846-A666-506D766F598E}" dt="2022-03-24T02:52:01.300" v="663" actId="478"/>
          <ac:spMkLst>
            <pc:docMk/>
            <pc:sldMk cId="1019316731" sldId="11322"/>
            <ac:spMk id="26" creationId="{CF07A0FF-544C-4002-B563-EC8D7251FD92}"/>
          </ac:spMkLst>
        </pc:spChg>
        <pc:cxnChg chg="mod">
          <ac:chgData name="Juan David Angel Lasso" userId="5ac44e2c-fa8f-45f5-aad9-26919f30487d" providerId="ADAL" clId="{346A5369-8CE8-4846-A666-506D766F598E}" dt="2022-03-24T03:12:03.414" v="1662" actId="1076"/>
          <ac:cxnSpMkLst>
            <pc:docMk/>
            <pc:sldMk cId="1019316731" sldId="11322"/>
            <ac:cxnSpMk id="15" creationId="{7B99D4A1-812B-4E10-94F8-77C2AAF5DF1F}"/>
          </ac:cxnSpMkLst>
        </pc:cxnChg>
      </pc:sldChg>
      <pc:sldChg chg="addSp delSp modSp add mod modClrScheme chgLayout">
        <pc:chgData name="Juan David Angel Lasso" userId="5ac44e2c-fa8f-45f5-aad9-26919f30487d" providerId="ADAL" clId="{346A5369-8CE8-4846-A666-506D766F598E}" dt="2022-04-01T20:00:41.558" v="1879" actId="14100"/>
        <pc:sldMkLst>
          <pc:docMk/>
          <pc:sldMk cId="1517911406" sldId="11325"/>
        </pc:sldMkLst>
        <pc:spChg chg="del mod ord">
          <ac:chgData name="Juan David Angel Lasso" userId="5ac44e2c-fa8f-45f5-aad9-26919f30487d" providerId="ADAL" clId="{346A5369-8CE8-4846-A666-506D766F598E}" dt="2022-04-01T19:59:48.610" v="1841" actId="478"/>
          <ac:spMkLst>
            <pc:docMk/>
            <pc:sldMk cId="1517911406" sldId="11325"/>
            <ac:spMk id="2" creationId="{1CCA1D93-FE9E-432B-A4EE-1163C9AC295C}"/>
          </ac:spMkLst>
        </pc:spChg>
        <pc:spChg chg="mod">
          <ac:chgData name="Juan David Angel Lasso" userId="5ac44e2c-fa8f-45f5-aad9-26919f30487d" providerId="ADAL" clId="{346A5369-8CE8-4846-A666-506D766F598E}" dt="2022-04-01T20:00:41.558" v="1879" actId="14100"/>
          <ac:spMkLst>
            <pc:docMk/>
            <pc:sldMk cId="1517911406" sldId="11325"/>
            <ac:spMk id="4" creationId="{CA5AF131-85CB-470A-B7D6-1C409FC11682}"/>
          </ac:spMkLst>
        </pc:spChg>
        <pc:spChg chg="add mod ord">
          <ac:chgData name="Juan David Angel Lasso" userId="5ac44e2c-fa8f-45f5-aad9-26919f30487d" providerId="ADAL" clId="{346A5369-8CE8-4846-A666-506D766F598E}" dt="2022-04-01T20:00:28.546" v="1869" actId="1076"/>
          <ac:spMkLst>
            <pc:docMk/>
            <pc:sldMk cId="1517911406" sldId="11325"/>
            <ac:spMk id="5" creationId="{1C5DD0F6-5A60-47E4-9D4A-7A8C81324580}"/>
          </ac:spMkLst>
        </pc:spChg>
        <pc:spChg chg="mod">
          <ac:chgData name="Juan David Angel Lasso" userId="5ac44e2c-fa8f-45f5-aad9-26919f30487d" providerId="ADAL" clId="{346A5369-8CE8-4846-A666-506D766F598E}" dt="2022-04-01T19:59:57.734" v="1844" actId="1076"/>
          <ac:spMkLst>
            <pc:docMk/>
            <pc:sldMk cId="1517911406" sldId="11325"/>
            <ac:spMk id="6" creationId="{23FF7AD0-92AC-41D9-8EC0-DC0DCE5337A0}"/>
          </ac:spMkLst>
        </pc:spChg>
        <pc:spChg chg="add del mod">
          <ac:chgData name="Juan David Angel Lasso" userId="5ac44e2c-fa8f-45f5-aad9-26919f30487d" providerId="ADAL" clId="{346A5369-8CE8-4846-A666-506D766F598E}" dt="2022-04-01T19:59:51.166" v="1842" actId="478"/>
          <ac:spMkLst>
            <pc:docMk/>
            <pc:sldMk cId="1517911406" sldId="11325"/>
            <ac:spMk id="8" creationId="{60AFA7B4-6AAA-4F39-9765-64EA2A8FC7D1}"/>
          </ac:spMkLst>
        </pc:spChg>
      </pc:sldChg>
    </pc:docChg>
  </pc:docChgLst>
  <pc:docChgLst>
    <pc:chgData name="Luis Guillermo Gil Madrid" userId="S::lgil@fasecolda.com::72751249-5f9d-41e6-8ae5-e2fc6ecb2fa9" providerId="AD" clId="Web-{C6CCE18E-6F26-00DA-7932-007EEE846F1B}"/>
    <pc:docChg chg="modSld">
      <pc:chgData name="Luis Guillermo Gil Madrid" userId="S::lgil@fasecolda.com::72751249-5f9d-41e6-8ae5-e2fc6ecb2fa9" providerId="AD" clId="Web-{C6CCE18E-6F26-00DA-7932-007EEE846F1B}" dt="2021-03-24T03:17:58.683" v="27" actId="20577"/>
      <pc:docMkLst>
        <pc:docMk/>
      </pc:docMkLst>
      <pc:sldChg chg="modSp">
        <pc:chgData name="Luis Guillermo Gil Madrid" userId="S::lgil@fasecolda.com::72751249-5f9d-41e6-8ae5-e2fc6ecb2fa9" providerId="AD" clId="Web-{C6CCE18E-6F26-00DA-7932-007EEE846F1B}" dt="2021-03-24T03:16:07.992" v="0" actId="20577"/>
        <pc:sldMkLst>
          <pc:docMk/>
          <pc:sldMk cId="1375514245" sldId="3990"/>
        </pc:sldMkLst>
        <pc:spChg chg="mod">
          <ac:chgData name="Luis Guillermo Gil Madrid" userId="S::lgil@fasecolda.com::72751249-5f9d-41e6-8ae5-e2fc6ecb2fa9" providerId="AD" clId="Web-{C6CCE18E-6F26-00DA-7932-007EEE846F1B}" dt="2021-03-24T03:16:07.992" v="0" actId="20577"/>
          <ac:spMkLst>
            <pc:docMk/>
            <pc:sldMk cId="1375514245" sldId="3990"/>
            <ac:spMk id="11" creationId="{00000000-0000-0000-0000-000000000000}"/>
          </ac:spMkLst>
        </pc:spChg>
      </pc:sldChg>
      <pc:sldChg chg="modSp">
        <pc:chgData name="Luis Guillermo Gil Madrid" userId="S::lgil@fasecolda.com::72751249-5f9d-41e6-8ae5-e2fc6ecb2fa9" providerId="AD" clId="Web-{C6CCE18E-6F26-00DA-7932-007EEE846F1B}" dt="2021-03-24T03:17:05.400" v="4" actId="20577"/>
        <pc:sldMkLst>
          <pc:docMk/>
          <pc:sldMk cId="2286976273" sldId="7664"/>
        </pc:sldMkLst>
        <pc:spChg chg="mod">
          <ac:chgData name="Luis Guillermo Gil Madrid" userId="S::lgil@fasecolda.com::72751249-5f9d-41e6-8ae5-e2fc6ecb2fa9" providerId="AD" clId="Web-{C6CCE18E-6F26-00DA-7932-007EEE846F1B}" dt="2021-03-24T03:17:05.400" v="4" actId="20577"/>
          <ac:spMkLst>
            <pc:docMk/>
            <pc:sldMk cId="2286976273" sldId="7664"/>
            <ac:spMk id="13" creationId="{D78D351F-0C94-42D0-B778-27604747ABA3}"/>
          </ac:spMkLst>
        </pc:spChg>
      </pc:sldChg>
      <pc:sldChg chg="modSp">
        <pc:chgData name="Luis Guillermo Gil Madrid" userId="S::lgil@fasecolda.com::72751249-5f9d-41e6-8ae5-e2fc6ecb2fa9" providerId="AD" clId="Web-{C6CCE18E-6F26-00DA-7932-007EEE846F1B}" dt="2021-03-24T03:17:58.683" v="27" actId="20577"/>
        <pc:sldMkLst>
          <pc:docMk/>
          <pc:sldMk cId="72980444" sldId="7666"/>
        </pc:sldMkLst>
        <pc:spChg chg="mod">
          <ac:chgData name="Luis Guillermo Gil Madrid" userId="S::lgil@fasecolda.com::72751249-5f9d-41e6-8ae5-e2fc6ecb2fa9" providerId="AD" clId="Web-{C6CCE18E-6F26-00DA-7932-007EEE846F1B}" dt="2021-03-24T03:17:58.683" v="27" actId="20577"/>
          <ac:spMkLst>
            <pc:docMk/>
            <pc:sldMk cId="72980444" sldId="7666"/>
            <ac:spMk id="4" creationId="{28683103-DC80-4012-A520-514F79AD3BCF}"/>
          </ac:spMkLst>
        </pc:spChg>
      </pc:sldChg>
    </pc:docChg>
  </pc:docChgLst>
  <pc:docChgLst>
    <pc:chgData name="Daniel Felipe Suarez Mayorga" userId="c712679a-6133-47a7-a4a9-a9505884e8ff" providerId="ADAL" clId="{D51190B3-9AEE-4508-AD3E-9708B4DF5855}"/>
    <pc:docChg chg="custSel modSld">
      <pc:chgData name="Daniel Felipe Suarez Mayorga" userId="c712679a-6133-47a7-a4a9-a9505884e8ff" providerId="ADAL" clId="{D51190B3-9AEE-4508-AD3E-9708B4DF5855}" dt="2022-03-22T14:20:38.081" v="0" actId="313"/>
      <pc:docMkLst>
        <pc:docMk/>
      </pc:docMkLst>
      <pc:sldChg chg="modSp mod">
        <pc:chgData name="Daniel Felipe Suarez Mayorga" userId="c712679a-6133-47a7-a4a9-a9505884e8ff" providerId="ADAL" clId="{D51190B3-9AEE-4508-AD3E-9708B4DF5855}" dt="2022-03-22T14:20:38.081" v="0" actId="313"/>
        <pc:sldMkLst>
          <pc:docMk/>
          <pc:sldMk cId="3861976755" sldId="3988"/>
        </pc:sldMkLst>
        <pc:spChg chg="mod">
          <ac:chgData name="Daniel Felipe Suarez Mayorga" userId="c712679a-6133-47a7-a4a9-a9505884e8ff" providerId="ADAL" clId="{D51190B3-9AEE-4508-AD3E-9708B4DF5855}" dt="2022-03-22T14:20:38.081" v="0" actId="313"/>
          <ac:spMkLst>
            <pc:docMk/>
            <pc:sldMk cId="3861976755" sldId="3988"/>
            <ac:spMk id="10" creationId="{C5BA664B-75C5-4E4D-A8A7-8FBCA3CE98B1}"/>
          </ac:spMkLst>
        </pc:spChg>
      </pc:sldChg>
    </pc:docChg>
  </pc:docChgLst>
  <pc:docChgLst>
    <pc:chgData clId="Web-{E68E1390-5DAB-F912-C704-55E7191E96D8}"/>
    <pc:docChg chg="modSld">
      <pc:chgData name="" userId="" providerId="" clId="Web-{E68E1390-5DAB-F912-C704-55E7191E96D8}" dt="2021-03-25T10:33:21.406" v="0" actId="20577"/>
      <pc:docMkLst>
        <pc:docMk/>
      </pc:docMkLst>
      <pc:sldChg chg="modSp">
        <pc:chgData name="" userId="" providerId="" clId="Web-{E68E1390-5DAB-F912-C704-55E7191E96D8}" dt="2021-03-25T10:33:21.406" v="0" actId="20577"/>
        <pc:sldMkLst>
          <pc:docMk/>
          <pc:sldMk cId="4041881831" sldId="267"/>
        </pc:sldMkLst>
        <pc:spChg chg="mod">
          <ac:chgData name="" userId="" providerId="" clId="Web-{E68E1390-5DAB-F912-C704-55E7191E96D8}" dt="2021-03-25T10:33:21.406" v="0" actId="20577"/>
          <ac:spMkLst>
            <pc:docMk/>
            <pc:sldMk cId="4041881831" sldId="267"/>
            <ac:spMk id="3" creationId="{3C1FAD3B-DC1C-DD4B-A144-7E1E51774FC5}"/>
          </ac:spMkLst>
        </pc:spChg>
      </pc:sldChg>
    </pc:docChg>
  </pc:docChgLst>
  <pc:docChgLst>
    <pc:chgData name="Stephanie Pino Castillo" userId="S::spino@fasecolda.com::67719de8-e720-4774-8e83-01c536b4bc79" providerId="AD" clId="Web-{D9C7C4DF-28C0-E0E4-C5A4-3BC3562E9896}"/>
    <pc:docChg chg="modSld">
      <pc:chgData name="Stephanie Pino Castillo" userId="S::spino@fasecolda.com::67719de8-e720-4774-8e83-01c536b4bc79" providerId="AD" clId="Web-{D9C7C4DF-28C0-E0E4-C5A4-3BC3562E9896}" dt="2021-08-20T17:05:30.546" v="3" actId="20577"/>
      <pc:docMkLst>
        <pc:docMk/>
      </pc:docMkLst>
      <pc:sldChg chg="modSp">
        <pc:chgData name="Stephanie Pino Castillo" userId="S::spino@fasecolda.com::67719de8-e720-4774-8e83-01c536b4bc79" providerId="AD" clId="Web-{D9C7C4DF-28C0-E0E4-C5A4-3BC3562E9896}" dt="2021-08-20T17:05:30.546" v="3" actId="20577"/>
        <pc:sldMkLst>
          <pc:docMk/>
          <pc:sldMk cId="4041881831" sldId="267"/>
        </pc:sldMkLst>
        <pc:spChg chg="mod">
          <ac:chgData name="Stephanie Pino Castillo" userId="S::spino@fasecolda.com::67719de8-e720-4774-8e83-01c536b4bc79" providerId="AD" clId="Web-{D9C7C4DF-28C0-E0E4-C5A4-3BC3562E9896}" dt="2021-08-20T17:05:30.546" v="3" actId="20577"/>
          <ac:spMkLst>
            <pc:docMk/>
            <pc:sldMk cId="4041881831" sldId="267"/>
            <ac:spMk id="3" creationId="{3C1FAD3B-DC1C-DD4B-A144-7E1E51774FC5}"/>
          </ac:spMkLst>
        </pc:spChg>
      </pc:sldChg>
    </pc:docChg>
  </pc:docChgLst>
  <pc:docChgLst>
    <pc:chgData name="Luis Guillermo Gil Madrid" userId="72751249-5f9d-41e6-8ae5-e2fc6ecb2fa9" providerId="ADAL" clId="{E73B3A52-5111-4C87-83A2-28079A5D93CB}"/>
    <pc:docChg chg="undo custSel addSld delSld modSld">
      <pc:chgData name="Luis Guillermo Gil Madrid" userId="72751249-5f9d-41e6-8ae5-e2fc6ecb2fa9" providerId="ADAL" clId="{E73B3A52-5111-4C87-83A2-28079A5D93CB}" dt="2021-06-23T15:44:31.178" v="88" actId="14100"/>
      <pc:docMkLst>
        <pc:docMk/>
      </pc:docMkLst>
      <pc:sldChg chg="modSp mod">
        <pc:chgData name="Luis Guillermo Gil Madrid" userId="72751249-5f9d-41e6-8ae5-e2fc6ecb2fa9" providerId="ADAL" clId="{E73B3A52-5111-4C87-83A2-28079A5D93CB}" dt="2021-06-23T15:12:40.273" v="74" actId="20577"/>
        <pc:sldMkLst>
          <pc:docMk/>
          <pc:sldMk cId="3861976755" sldId="3988"/>
        </pc:sldMkLst>
        <pc:spChg chg="mod">
          <ac:chgData name="Luis Guillermo Gil Madrid" userId="72751249-5f9d-41e6-8ae5-e2fc6ecb2fa9" providerId="ADAL" clId="{E73B3A52-5111-4C87-83A2-28079A5D93CB}" dt="2021-06-23T15:12:40.273" v="74" actId="20577"/>
          <ac:spMkLst>
            <pc:docMk/>
            <pc:sldMk cId="3861976755" sldId="3988"/>
            <ac:spMk id="10" creationId="{C5BA664B-75C5-4E4D-A8A7-8FBCA3CE98B1}"/>
          </ac:spMkLst>
        </pc:spChg>
        <pc:spChg chg="mod">
          <ac:chgData name="Luis Guillermo Gil Madrid" userId="72751249-5f9d-41e6-8ae5-e2fc6ecb2fa9" providerId="ADAL" clId="{E73B3A52-5111-4C87-83A2-28079A5D93CB}" dt="2021-06-23T15:12:08.418" v="70" actId="20577"/>
          <ac:spMkLst>
            <pc:docMk/>
            <pc:sldMk cId="3861976755" sldId="3988"/>
            <ac:spMk id="18" creationId="{E6534612-FE1F-47B0-B61F-8A17EF49CDA1}"/>
          </ac:spMkLst>
        </pc:spChg>
        <pc:spChg chg="mod">
          <ac:chgData name="Luis Guillermo Gil Madrid" userId="72751249-5f9d-41e6-8ae5-e2fc6ecb2fa9" providerId="ADAL" clId="{E73B3A52-5111-4C87-83A2-28079A5D93CB}" dt="2021-06-23T15:12:10.849" v="72" actId="20577"/>
          <ac:spMkLst>
            <pc:docMk/>
            <pc:sldMk cId="3861976755" sldId="3988"/>
            <ac:spMk id="19" creationId="{71E7F6C4-18C2-4E02-A849-D7FD93D2095A}"/>
          </ac:spMkLst>
        </pc:spChg>
      </pc:sldChg>
      <pc:sldChg chg="addSp delSp modSp add del mod">
        <pc:chgData name="Luis Guillermo Gil Madrid" userId="72751249-5f9d-41e6-8ae5-e2fc6ecb2fa9" providerId="ADAL" clId="{E73B3A52-5111-4C87-83A2-28079A5D93CB}" dt="2021-06-23T15:42:48.058" v="83" actId="478"/>
        <pc:sldMkLst>
          <pc:docMk/>
          <pc:sldMk cId="1813714801" sldId="7791"/>
        </pc:sldMkLst>
        <pc:spChg chg="del">
          <ac:chgData name="Luis Guillermo Gil Madrid" userId="72751249-5f9d-41e6-8ae5-e2fc6ecb2fa9" providerId="ADAL" clId="{E73B3A52-5111-4C87-83A2-28079A5D93CB}" dt="2021-06-23T15:06:09.817" v="11" actId="478"/>
          <ac:spMkLst>
            <pc:docMk/>
            <pc:sldMk cId="1813714801" sldId="7791"/>
            <ac:spMk id="2" creationId="{D2EE9F28-691E-4D23-A121-AA8C634F2DC5}"/>
          </ac:spMkLst>
        </pc:spChg>
        <pc:spChg chg="del">
          <ac:chgData name="Luis Guillermo Gil Madrid" userId="72751249-5f9d-41e6-8ae5-e2fc6ecb2fa9" providerId="ADAL" clId="{E73B3A52-5111-4C87-83A2-28079A5D93CB}" dt="2021-06-23T15:06:08.041" v="10" actId="478"/>
          <ac:spMkLst>
            <pc:docMk/>
            <pc:sldMk cId="1813714801" sldId="7791"/>
            <ac:spMk id="11" creationId="{758C7454-571E-4A26-935E-DC96C29F51F0}"/>
          </ac:spMkLst>
        </pc:spChg>
        <pc:spChg chg="del mod">
          <ac:chgData name="Luis Guillermo Gil Madrid" userId="72751249-5f9d-41e6-8ae5-e2fc6ecb2fa9" providerId="ADAL" clId="{E73B3A52-5111-4C87-83A2-28079A5D93CB}" dt="2021-06-23T15:42:48.058" v="83" actId="478"/>
          <ac:spMkLst>
            <pc:docMk/>
            <pc:sldMk cId="1813714801" sldId="7791"/>
            <ac:spMk id="21" creationId="{08207760-157B-4F92-B45C-6CF9E3077097}"/>
          </ac:spMkLst>
        </pc:spChg>
        <pc:picChg chg="mod">
          <ac:chgData name="Luis Guillermo Gil Madrid" userId="72751249-5f9d-41e6-8ae5-e2fc6ecb2fa9" providerId="ADAL" clId="{E73B3A52-5111-4C87-83A2-28079A5D93CB}" dt="2021-06-23T15:06:56.744" v="21" actId="1076"/>
          <ac:picMkLst>
            <pc:docMk/>
            <pc:sldMk cId="1813714801" sldId="7791"/>
            <ac:picMk id="3" creationId="{2A5FFBD0-D7C3-4989-B179-1484D66D2B7B}"/>
          </ac:picMkLst>
        </pc:picChg>
        <pc:picChg chg="mod">
          <ac:chgData name="Luis Guillermo Gil Madrid" userId="72751249-5f9d-41e6-8ae5-e2fc6ecb2fa9" providerId="ADAL" clId="{E73B3A52-5111-4C87-83A2-28079A5D93CB}" dt="2021-06-23T15:09:08.448" v="60" actId="1076"/>
          <ac:picMkLst>
            <pc:docMk/>
            <pc:sldMk cId="1813714801" sldId="7791"/>
            <ac:picMk id="6" creationId="{9A2337C6-D1D1-453C-9FC3-46AE18E3EB24}"/>
          </ac:picMkLst>
        </pc:picChg>
        <pc:picChg chg="del mod">
          <ac:chgData name="Luis Guillermo Gil Madrid" userId="72751249-5f9d-41e6-8ae5-e2fc6ecb2fa9" providerId="ADAL" clId="{E73B3A52-5111-4C87-83A2-28079A5D93CB}" dt="2021-06-23T15:07:28.428" v="28" actId="21"/>
          <ac:picMkLst>
            <pc:docMk/>
            <pc:sldMk cId="1813714801" sldId="7791"/>
            <ac:picMk id="10" creationId="{1B9FA20F-48EB-4614-B618-D3BE0DFFBF4B}"/>
          </ac:picMkLst>
        </pc:picChg>
        <pc:picChg chg="mod">
          <ac:chgData name="Luis Guillermo Gil Madrid" userId="72751249-5f9d-41e6-8ae5-e2fc6ecb2fa9" providerId="ADAL" clId="{E73B3A52-5111-4C87-83A2-28079A5D93CB}" dt="2021-06-23T15:06:35.384" v="15" actId="1076"/>
          <ac:picMkLst>
            <pc:docMk/>
            <pc:sldMk cId="1813714801" sldId="7791"/>
            <ac:picMk id="14" creationId="{DA9459A1-34C3-400B-8EFD-4DC8917AC739}"/>
          </ac:picMkLst>
        </pc:picChg>
        <pc:picChg chg="del">
          <ac:chgData name="Luis Guillermo Gil Madrid" userId="72751249-5f9d-41e6-8ae5-e2fc6ecb2fa9" providerId="ADAL" clId="{E73B3A52-5111-4C87-83A2-28079A5D93CB}" dt="2021-06-23T15:08:39.016" v="52" actId="478"/>
          <ac:picMkLst>
            <pc:docMk/>
            <pc:sldMk cId="1813714801" sldId="7791"/>
            <ac:picMk id="15" creationId="{B78510D4-F502-46F2-A087-7A2AC9F6AB96}"/>
          </ac:picMkLst>
        </pc:picChg>
        <pc:picChg chg="mod">
          <ac:chgData name="Luis Guillermo Gil Madrid" userId="72751249-5f9d-41e6-8ae5-e2fc6ecb2fa9" providerId="ADAL" clId="{E73B3A52-5111-4C87-83A2-28079A5D93CB}" dt="2021-06-23T15:09:03.240" v="58" actId="1076"/>
          <ac:picMkLst>
            <pc:docMk/>
            <pc:sldMk cId="1813714801" sldId="7791"/>
            <ac:picMk id="16" creationId="{A8578DAF-0CB3-4F65-8BF2-4E8C57645A4D}"/>
          </ac:picMkLst>
        </pc:picChg>
        <pc:picChg chg="mod">
          <ac:chgData name="Luis Guillermo Gil Madrid" userId="72751249-5f9d-41e6-8ae5-e2fc6ecb2fa9" providerId="ADAL" clId="{E73B3A52-5111-4C87-83A2-28079A5D93CB}" dt="2021-06-23T15:07:48.552" v="37" actId="1076"/>
          <ac:picMkLst>
            <pc:docMk/>
            <pc:sldMk cId="1813714801" sldId="7791"/>
            <ac:picMk id="17" creationId="{1EE88455-17C5-448E-8F2A-40F90289CFD4}"/>
          </ac:picMkLst>
        </pc:picChg>
        <pc:picChg chg="mod">
          <ac:chgData name="Luis Guillermo Gil Madrid" userId="72751249-5f9d-41e6-8ae5-e2fc6ecb2fa9" providerId="ADAL" clId="{E73B3A52-5111-4C87-83A2-28079A5D93CB}" dt="2021-06-23T15:06:38.360" v="16" actId="1076"/>
          <ac:picMkLst>
            <pc:docMk/>
            <pc:sldMk cId="1813714801" sldId="7791"/>
            <ac:picMk id="18" creationId="{7DEEB019-89A8-4D84-B964-4218A8B7C268}"/>
          </ac:picMkLst>
        </pc:picChg>
        <pc:picChg chg="mod">
          <ac:chgData name="Luis Guillermo Gil Madrid" userId="72751249-5f9d-41e6-8ae5-e2fc6ecb2fa9" providerId="ADAL" clId="{E73B3A52-5111-4C87-83A2-28079A5D93CB}" dt="2021-06-23T15:08:59.576" v="57" actId="1076"/>
          <ac:picMkLst>
            <pc:docMk/>
            <pc:sldMk cId="1813714801" sldId="7791"/>
            <ac:picMk id="19" creationId="{9E5E9521-3B3D-4579-9C1D-6D9D76DC5FA1}"/>
          </ac:picMkLst>
        </pc:picChg>
        <pc:picChg chg="add mod">
          <ac:chgData name="Luis Guillermo Gil Madrid" userId="72751249-5f9d-41e6-8ae5-e2fc6ecb2fa9" providerId="ADAL" clId="{E73B3A52-5111-4C87-83A2-28079A5D93CB}" dt="2021-06-23T15:42:41.969" v="81" actId="1076"/>
          <ac:picMkLst>
            <pc:docMk/>
            <pc:sldMk cId="1813714801" sldId="7791"/>
            <ac:picMk id="20" creationId="{5076DB6B-8BC2-43DE-9141-891A0FBB6CBE}"/>
          </ac:picMkLst>
        </pc:picChg>
        <pc:picChg chg="del mod">
          <ac:chgData name="Luis Guillermo Gil Madrid" userId="72751249-5f9d-41e6-8ae5-e2fc6ecb2fa9" providerId="ADAL" clId="{E73B3A52-5111-4C87-83A2-28079A5D93CB}" dt="2021-06-23T15:08:17.424" v="48" actId="478"/>
          <ac:picMkLst>
            <pc:docMk/>
            <pc:sldMk cId="1813714801" sldId="7791"/>
            <ac:picMk id="22" creationId="{F0F65968-DCE5-447E-B669-BCFF76361102}"/>
          </ac:picMkLst>
        </pc:picChg>
        <pc:picChg chg="mod">
          <ac:chgData name="Luis Guillermo Gil Madrid" userId="72751249-5f9d-41e6-8ae5-e2fc6ecb2fa9" providerId="ADAL" clId="{E73B3A52-5111-4C87-83A2-28079A5D93CB}" dt="2021-06-23T15:08:58.424" v="56" actId="1076"/>
          <ac:picMkLst>
            <pc:docMk/>
            <pc:sldMk cId="1813714801" sldId="7791"/>
            <ac:picMk id="23" creationId="{04A8FFCF-9E15-4C7E-BCE2-6FF422279336}"/>
          </ac:picMkLst>
        </pc:picChg>
        <pc:picChg chg="del mod">
          <ac:chgData name="Luis Guillermo Gil Madrid" userId="72751249-5f9d-41e6-8ae5-e2fc6ecb2fa9" providerId="ADAL" clId="{E73B3A52-5111-4C87-83A2-28079A5D93CB}" dt="2021-06-23T15:08:40.297" v="53" actId="478"/>
          <ac:picMkLst>
            <pc:docMk/>
            <pc:sldMk cId="1813714801" sldId="7791"/>
            <ac:picMk id="24" creationId="{79102626-5C46-492F-945A-69E30DAE7414}"/>
          </ac:picMkLst>
        </pc:picChg>
        <pc:picChg chg="mod">
          <ac:chgData name="Luis Guillermo Gil Madrid" userId="72751249-5f9d-41e6-8ae5-e2fc6ecb2fa9" providerId="ADAL" clId="{E73B3A52-5111-4C87-83A2-28079A5D93CB}" dt="2021-06-23T15:42:38.738" v="79" actId="1076"/>
          <ac:picMkLst>
            <pc:docMk/>
            <pc:sldMk cId="1813714801" sldId="7791"/>
            <ac:picMk id="25" creationId="{50A78709-8A47-4981-AF81-88480CD718D6}"/>
          </ac:picMkLst>
        </pc:picChg>
        <pc:picChg chg="add mod">
          <ac:chgData name="Luis Guillermo Gil Madrid" userId="72751249-5f9d-41e6-8ae5-e2fc6ecb2fa9" providerId="ADAL" clId="{E73B3A52-5111-4C87-83A2-28079A5D93CB}" dt="2021-06-23T15:06:50.560" v="20" actId="1076"/>
          <ac:picMkLst>
            <pc:docMk/>
            <pc:sldMk cId="1813714801" sldId="7791"/>
            <ac:picMk id="26" creationId="{FCEEA860-5201-41F5-9466-88C55CAFC8E2}"/>
          </ac:picMkLst>
        </pc:picChg>
        <pc:picChg chg="add mod">
          <ac:chgData name="Luis Guillermo Gil Madrid" userId="72751249-5f9d-41e6-8ae5-e2fc6ecb2fa9" providerId="ADAL" clId="{E73B3A52-5111-4C87-83A2-28079A5D93CB}" dt="2021-06-23T15:08:50.992" v="54" actId="1076"/>
          <ac:picMkLst>
            <pc:docMk/>
            <pc:sldMk cId="1813714801" sldId="7791"/>
            <ac:picMk id="27" creationId="{EC84D151-A5D7-4FC0-B37F-86EB36A6D4FF}"/>
          </ac:picMkLst>
        </pc:picChg>
        <pc:picChg chg="add mod">
          <ac:chgData name="Luis Guillermo Gil Madrid" userId="72751249-5f9d-41e6-8ae5-e2fc6ecb2fa9" providerId="ADAL" clId="{E73B3A52-5111-4C87-83A2-28079A5D93CB}" dt="2021-06-23T15:42:40.433" v="80" actId="1076"/>
          <ac:picMkLst>
            <pc:docMk/>
            <pc:sldMk cId="1813714801" sldId="7791"/>
            <ac:picMk id="28" creationId="{6154ACA4-1904-476C-B9D4-3C137DEFF0FC}"/>
          </ac:picMkLst>
        </pc:picChg>
      </pc:sldChg>
      <pc:sldChg chg="addSp delSp modSp add del mod">
        <pc:chgData name="Luis Guillermo Gil Madrid" userId="72751249-5f9d-41e6-8ae5-e2fc6ecb2fa9" providerId="ADAL" clId="{E73B3A52-5111-4C87-83A2-28079A5D93CB}" dt="2021-06-23T15:42:45.057" v="82" actId="47"/>
        <pc:sldMkLst>
          <pc:docMk/>
          <pc:sldMk cId="3520471123" sldId="7792"/>
        </pc:sldMkLst>
        <pc:spChg chg="mod">
          <ac:chgData name="Luis Guillermo Gil Madrid" userId="72751249-5f9d-41e6-8ae5-e2fc6ecb2fa9" providerId="ADAL" clId="{E73B3A52-5111-4C87-83A2-28079A5D93CB}" dt="2021-06-23T15:09:32.866" v="68" actId="20577"/>
          <ac:spMkLst>
            <pc:docMk/>
            <pc:sldMk cId="3520471123" sldId="7792"/>
            <ac:spMk id="21" creationId="{08207760-157B-4F92-B45C-6CF9E3077097}"/>
          </ac:spMkLst>
        </pc:spChg>
        <pc:picChg chg="add mod">
          <ac:chgData name="Luis Guillermo Gil Madrid" userId="72751249-5f9d-41e6-8ae5-e2fc6ecb2fa9" providerId="ADAL" clId="{E73B3A52-5111-4C87-83A2-28079A5D93CB}" dt="2021-06-23T15:07:33.736" v="30" actId="1076"/>
          <ac:picMkLst>
            <pc:docMk/>
            <pc:sldMk cId="3520471123" sldId="7792"/>
            <ac:picMk id="11" creationId="{ED22B386-2A73-4A67-B1DD-01789232A0D0}"/>
          </ac:picMkLst>
        </pc:picChg>
        <pc:picChg chg="del">
          <ac:chgData name="Luis Guillermo Gil Madrid" userId="72751249-5f9d-41e6-8ae5-e2fc6ecb2fa9" providerId="ADAL" clId="{E73B3A52-5111-4C87-83A2-28079A5D93CB}" dt="2021-06-23T15:07:35.601" v="32" actId="478"/>
          <ac:picMkLst>
            <pc:docMk/>
            <pc:sldMk cId="3520471123" sldId="7792"/>
            <ac:picMk id="12" creationId="{4E9C51C4-DB19-48F4-AE8F-63204EF7BD7D}"/>
          </ac:picMkLst>
        </pc:picChg>
        <pc:picChg chg="del">
          <ac:chgData name="Luis Guillermo Gil Madrid" userId="72751249-5f9d-41e6-8ae5-e2fc6ecb2fa9" providerId="ADAL" clId="{E73B3A52-5111-4C87-83A2-28079A5D93CB}" dt="2021-06-23T15:06:45.502" v="18" actId="21"/>
          <ac:picMkLst>
            <pc:docMk/>
            <pc:sldMk cId="3520471123" sldId="7792"/>
            <ac:picMk id="15" creationId="{BB92C3C3-FC51-4895-9214-06FF32B5D6F5}"/>
          </ac:picMkLst>
        </pc:picChg>
        <pc:picChg chg="del">
          <ac:chgData name="Luis Guillermo Gil Madrid" userId="72751249-5f9d-41e6-8ae5-e2fc6ecb2fa9" providerId="ADAL" clId="{E73B3A52-5111-4C87-83A2-28079A5D93CB}" dt="2021-06-23T15:07:04.828" v="23" actId="21"/>
          <ac:picMkLst>
            <pc:docMk/>
            <pc:sldMk cId="3520471123" sldId="7792"/>
            <ac:picMk id="20" creationId="{838E7512-B5E5-4A08-9A5A-806E290D644F}"/>
          </ac:picMkLst>
        </pc:picChg>
        <pc:picChg chg="del">
          <ac:chgData name="Luis Guillermo Gil Madrid" userId="72751249-5f9d-41e6-8ae5-e2fc6ecb2fa9" providerId="ADAL" clId="{E73B3A52-5111-4C87-83A2-28079A5D93CB}" dt="2021-06-23T15:07:36.955" v="33" actId="21"/>
          <ac:picMkLst>
            <pc:docMk/>
            <pc:sldMk cId="3520471123" sldId="7792"/>
            <ac:picMk id="24" creationId="{6B81C91A-DE74-4E26-8FF2-5DD750CFBE7D}"/>
          </ac:picMkLst>
        </pc:picChg>
        <pc:picChg chg="del">
          <ac:chgData name="Luis Guillermo Gil Madrid" userId="72751249-5f9d-41e6-8ae5-e2fc6ecb2fa9" providerId="ADAL" clId="{E73B3A52-5111-4C87-83A2-28079A5D93CB}" dt="2021-06-23T15:07:34.752" v="31" actId="478"/>
          <ac:picMkLst>
            <pc:docMk/>
            <pc:sldMk cId="3520471123" sldId="7792"/>
            <ac:picMk id="25" creationId="{5293D3DA-1B27-4EB4-82FB-004540471CAD}"/>
          </ac:picMkLst>
        </pc:picChg>
      </pc:sldChg>
      <pc:sldChg chg="addSp delSp modSp add mod">
        <pc:chgData name="Luis Guillermo Gil Madrid" userId="72751249-5f9d-41e6-8ae5-e2fc6ecb2fa9" providerId="ADAL" clId="{E73B3A52-5111-4C87-83A2-28079A5D93CB}" dt="2021-06-23T15:44:31.178" v="88" actId="14100"/>
        <pc:sldMkLst>
          <pc:docMk/>
          <pc:sldMk cId="1220514580" sldId="7793"/>
        </pc:sldMkLst>
        <pc:picChg chg="add del mod">
          <ac:chgData name="Luis Guillermo Gil Madrid" userId="72751249-5f9d-41e6-8ae5-e2fc6ecb2fa9" providerId="ADAL" clId="{E73B3A52-5111-4C87-83A2-28079A5D93CB}" dt="2021-06-23T15:44:20.505" v="84" actId="478"/>
          <ac:picMkLst>
            <pc:docMk/>
            <pc:sldMk cId="1220514580" sldId="7793"/>
            <ac:picMk id="2" creationId="{B03DD885-1307-4EAC-A7A0-16FF0A61FF33}"/>
          </ac:picMkLst>
        </pc:picChg>
        <pc:picChg chg="add mod">
          <ac:chgData name="Luis Guillermo Gil Madrid" userId="72751249-5f9d-41e6-8ae5-e2fc6ecb2fa9" providerId="ADAL" clId="{E73B3A52-5111-4C87-83A2-28079A5D93CB}" dt="2021-06-23T15:44:31.178" v="88" actId="14100"/>
          <ac:picMkLst>
            <pc:docMk/>
            <pc:sldMk cId="1220514580" sldId="7793"/>
            <ac:picMk id="3" creationId="{9D540F7B-678C-4E5D-81B2-23E3CCE7DE76}"/>
          </ac:picMkLst>
        </pc:picChg>
        <pc:picChg chg="del">
          <ac:chgData name="Luis Guillermo Gil Madrid" userId="72751249-5f9d-41e6-8ae5-e2fc6ecb2fa9" providerId="ADAL" clId="{E73B3A52-5111-4C87-83A2-28079A5D93CB}" dt="2021-06-23T15:04:10.065" v="1" actId="478"/>
          <ac:picMkLst>
            <pc:docMk/>
            <pc:sldMk cId="1220514580" sldId="7793"/>
            <ac:picMk id="6" creationId="{7D4EC388-83B5-4436-BFBD-1A2D0D441535}"/>
          </ac:picMkLst>
        </pc:picChg>
      </pc:sldChg>
      <pc:sldChg chg="add">
        <pc:chgData name="Luis Guillermo Gil Madrid" userId="72751249-5f9d-41e6-8ae5-e2fc6ecb2fa9" providerId="ADAL" clId="{E73B3A52-5111-4C87-83A2-28079A5D93CB}" dt="2021-06-23T15:04:02.168" v="0"/>
        <pc:sldMkLst>
          <pc:docMk/>
          <pc:sldMk cId="1684418202" sldId="7794"/>
        </pc:sldMkLst>
      </pc:sldChg>
    </pc:docChg>
  </pc:docChgLst>
  <pc:docChgLst>
    <pc:chgData name="Juan David Angel Lasso" userId="5ac44e2c-fa8f-45f5-aad9-26919f30487d" providerId="ADAL" clId="{A37DE4D1-A3BC-4CD1-977A-0EF50B790544}"/>
    <pc:docChg chg="undo redo custSel addSld delSld modSld sldOrd">
      <pc:chgData name="Juan David Angel Lasso" userId="5ac44e2c-fa8f-45f5-aad9-26919f30487d" providerId="ADAL" clId="{A37DE4D1-A3BC-4CD1-977A-0EF50B790544}" dt="2021-12-16T02:48:14.135" v="2768" actId="1076"/>
      <pc:docMkLst>
        <pc:docMk/>
      </pc:docMkLst>
      <pc:sldChg chg="modSp mod">
        <pc:chgData name="Juan David Angel Lasso" userId="5ac44e2c-fa8f-45f5-aad9-26919f30487d" providerId="ADAL" clId="{A37DE4D1-A3BC-4CD1-977A-0EF50B790544}" dt="2021-12-13T14:43:23.618" v="12" actId="20577"/>
        <pc:sldMkLst>
          <pc:docMk/>
          <pc:sldMk cId="4041881831" sldId="267"/>
        </pc:sldMkLst>
        <pc:spChg chg="mod">
          <ac:chgData name="Juan David Angel Lasso" userId="5ac44e2c-fa8f-45f5-aad9-26919f30487d" providerId="ADAL" clId="{A37DE4D1-A3BC-4CD1-977A-0EF50B790544}" dt="2021-12-13T14:43:23.618" v="12" actId="20577"/>
          <ac:spMkLst>
            <pc:docMk/>
            <pc:sldMk cId="4041881831" sldId="267"/>
            <ac:spMk id="3" creationId="{3C1FAD3B-DC1C-DD4B-A144-7E1E51774FC5}"/>
          </ac:spMkLst>
        </pc:spChg>
      </pc:sldChg>
      <pc:sldChg chg="add">
        <pc:chgData name="Juan David Angel Lasso" userId="5ac44e2c-fa8f-45f5-aad9-26919f30487d" providerId="ADAL" clId="{A37DE4D1-A3BC-4CD1-977A-0EF50B790544}" dt="2021-12-15T21:46:14.513" v="2506"/>
        <pc:sldMkLst>
          <pc:docMk/>
          <pc:sldMk cId="2206649586" sldId="596"/>
        </pc:sldMkLst>
      </pc:sldChg>
      <pc:sldChg chg="add">
        <pc:chgData name="Juan David Angel Lasso" userId="5ac44e2c-fa8f-45f5-aad9-26919f30487d" providerId="ADAL" clId="{A37DE4D1-A3BC-4CD1-977A-0EF50B790544}" dt="2021-12-15T21:46:14.513" v="2506"/>
        <pc:sldMkLst>
          <pc:docMk/>
          <pc:sldMk cId="1814665038" sldId="630"/>
        </pc:sldMkLst>
      </pc:sldChg>
      <pc:sldChg chg="add">
        <pc:chgData name="Juan David Angel Lasso" userId="5ac44e2c-fa8f-45f5-aad9-26919f30487d" providerId="ADAL" clId="{A37DE4D1-A3BC-4CD1-977A-0EF50B790544}" dt="2021-12-15T21:46:14.513" v="2506"/>
        <pc:sldMkLst>
          <pc:docMk/>
          <pc:sldMk cId="125756198" sldId="635"/>
        </pc:sldMkLst>
      </pc:sldChg>
      <pc:sldChg chg="add">
        <pc:chgData name="Juan David Angel Lasso" userId="5ac44e2c-fa8f-45f5-aad9-26919f30487d" providerId="ADAL" clId="{A37DE4D1-A3BC-4CD1-977A-0EF50B790544}" dt="2021-12-15T21:46:14.513" v="2506"/>
        <pc:sldMkLst>
          <pc:docMk/>
          <pc:sldMk cId="170494511" sldId="637"/>
        </pc:sldMkLst>
      </pc:sldChg>
      <pc:sldChg chg="add">
        <pc:chgData name="Juan David Angel Lasso" userId="5ac44e2c-fa8f-45f5-aad9-26919f30487d" providerId="ADAL" clId="{A37DE4D1-A3BC-4CD1-977A-0EF50B790544}" dt="2021-12-15T21:46:14.513" v="2506"/>
        <pc:sldMkLst>
          <pc:docMk/>
          <pc:sldMk cId="4164295756" sldId="639"/>
        </pc:sldMkLst>
      </pc:sldChg>
      <pc:sldChg chg="add">
        <pc:chgData name="Juan David Angel Lasso" userId="5ac44e2c-fa8f-45f5-aad9-26919f30487d" providerId="ADAL" clId="{A37DE4D1-A3BC-4CD1-977A-0EF50B790544}" dt="2021-12-15T21:46:14.513" v="2506"/>
        <pc:sldMkLst>
          <pc:docMk/>
          <pc:sldMk cId="1161652779" sldId="640"/>
        </pc:sldMkLst>
      </pc:sldChg>
      <pc:sldChg chg="add">
        <pc:chgData name="Juan David Angel Lasso" userId="5ac44e2c-fa8f-45f5-aad9-26919f30487d" providerId="ADAL" clId="{A37DE4D1-A3BC-4CD1-977A-0EF50B790544}" dt="2021-12-15T21:46:14.513" v="2506"/>
        <pc:sldMkLst>
          <pc:docMk/>
          <pc:sldMk cId="1528849926" sldId="643"/>
        </pc:sldMkLst>
      </pc:sldChg>
      <pc:sldChg chg="add">
        <pc:chgData name="Juan David Angel Lasso" userId="5ac44e2c-fa8f-45f5-aad9-26919f30487d" providerId="ADAL" clId="{A37DE4D1-A3BC-4CD1-977A-0EF50B790544}" dt="2021-12-15T21:46:14.513" v="2506"/>
        <pc:sldMkLst>
          <pc:docMk/>
          <pc:sldMk cId="1199172088" sldId="644"/>
        </pc:sldMkLst>
      </pc:sldChg>
      <pc:sldChg chg="modSp mod">
        <pc:chgData name="Juan David Angel Lasso" userId="5ac44e2c-fa8f-45f5-aad9-26919f30487d" providerId="ADAL" clId="{A37DE4D1-A3BC-4CD1-977A-0EF50B790544}" dt="2021-12-13T19:28:20.514" v="1104" actId="207"/>
        <pc:sldMkLst>
          <pc:docMk/>
          <pc:sldMk cId="4164444474" sldId="746"/>
        </pc:sldMkLst>
        <pc:graphicFrameChg chg="mod">
          <ac:chgData name="Juan David Angel Lasso" userId="5ac44e2c-fa8f-45f5-aad9-26919f30487d" providerId="ADAL" clId="{A37DE4D1-A3BC-4CD1-977A-0EF50B790544}" dt="2021-12-13T19:20:37.281" v="1063" actId="1076"/>
          <ac:graphicFrameMkLst>
            <pc:docMk/>
            <pc:sldMk cId="4164444474" sldId="746"/>
            <ac:graphicFrameMk id="3" creationId="{70617420-2125-43FF-800E-B4F02A8EFD50}"/>
          </ac:graphicFrameMkLst>
        </pc:graphicFrameChg>
        <pc:graphicFrameChg chg="mod modGraphic">
          <ac:chgData name="Juan David Angel Lasso" userId="5ac44e2c-fa8f-45f5-aad9-26919f30487d" providerId="ADAL" clId="{A37DE4D1-A3BC-4CD1-977A-0EF50B790544}" dt="2021-12-13T19:28:20.514" v="1104" actId="207"/>
          <ac:graphicFrameMkLst>
            <pc:docMk/>
            <pc:sldMk cId="4164444474" sldId="746"/>
            <ac:graphicFrameMk id="10" creationId="{356C2DBB-882B-4169-8803-8BFAAE961F6E}"/>
          </ac:graphicFrameMkLst>
        </pc:graphicFrameChg>
      </pc:sldChg>
      <pc:sldChg chg="del">
        <pc:chgData name="Juan David Angel Lasso" userId="5ac44e2c-fa8f-45f5-aad9-26919f30487d" providerId="ADAL" clId="{A37DE4D1-A3BC-4CD1-977A-0EF50B790544}" dt="2021-12-13T15:43:35.743" v="652" actId="47"/>
        <pc:sldMkLst>
          <pc:docMk/>
          <pc:sldMk cId="3820351761" sldId="763"/>
        </pc:sldMkLst>
      </pc:sldChg>
      <pc:sldChg chg="del">
        <pc:chgData name="Juan David Angel Lasso" userId="5ac44e2c-fa8f-45f5-aad9-26919f30487d" providerId="ADAL" clId="{A37DE4D1-A3BC-4CD1-977A-0EF50B790544}" dt="2021-12-13T16:44:27.498" v="992" actId="47"/>
        <pc:sldMkLst>
          <pc:docMk/>
          <pc:sldMk cId="740929257" sldId="3970"/>
        </pc:sldMkLst>
      </pc:sldChg>
      <pc:sldChg chg="del">
        <pc:chgData name="Juan David Angel Lasso" userId="5ac44e2c-fa8f-45f5-aad9-26919f30487d" providerId="ADAL" clId="{A37DE4D1-A3BC-4CD1-977A-0EF50B790544}" dt="2021-12-13T16:44:27.498" v="992" actId="47"/>
        <pc:sldMkLst>
          <pc:docMk/>
          <pc:sldMk cId="2084168581" sldId="3983"/>
        </pc:sldMkLst>
      </pc:sldChg>
      <pc:sldChg chg="addSp delSp modSp mod">
        <pc:chgData name="Juan David Angel Lasso" userId="5ac44e2c-fa8f-45f5-aad9-26919f30487d" providerId="ADAL" clId="{A37DE4D1-A3BC-4CD1-977A-0EF50B790544}" dt="2021-12-16T02:43:35.568" v="2679" actId="20577"/>
        <pc:sldMkLst>
          <pc:docMk/>
          <pc:sldMk cId="3861976755" sldId="3988"/>
        </pc:sldMkLst>
        <pc:spChg chg="mod">
          <ac:chgData name="Juan David Angel Lasso" userId="5ac44e2c-fa8f-45f5-aad9-26919f30487d" providerId="ADAL" clId="{A37DE4D1-A3BC-4CD1-977A-0EF50B790544}" dt="2021-12-13T15:38:35.129" v="609" actId="1076"/>
          <ac:spMkLst>
            <pc:docMk/>
            <pc:sldMk cId="3861976755" sldId="3988"/>
            <ac:spMk id="9" creationId="{3D539B3C-D7E4-4B00-90BD-415427FD23C8}"/>
          </ac:spMkLst>
        </pc:spChg>
        <pc:spChg chg="mod">
          <ac:chgData name="Juan David Angel Lasso" userId="5ac44e2c-fa8f-45f5-aad9-26919f30487d" providerId="ADAL" clId="{A37DE4D1-A3BC-4CD1-977A-0EF50B790544}" dt="2021-12-16T02:43:35.568" v="2679" actId="20577"/>
          <ac:spMkLst>
            <pc:docMk/>
            <pc:sldMk cId="3861976755" sldId="3988"/>
            <ac:spMk id="10" creationId="{C5BA664B-75C5-4E4D-A8A7-8FBCA3CE98B1}"/>
          </ac:spMkLst>
        </pc:spChg>
        <pc:spChg chg="mod">
          <ac:chgData name="Juan David Angel Lasso" userId="5ac44e2c-fa8f-45f5-aad9-26919f30487d" providerId="ADAL" clId="{A37DE4D1-A3BC-4CD1-977A-0EF50B790544}" dt="2021-12-13T15:38:41.758" v="610" actId="1076"/>
          <ac:spMkLst>
            <pc:docMk/>
            <pc:sldMk cId="3861976755" sldId="3988"/>
            <ac:spMk id="11" creationId="{F71C1938-8690-487F-AB4D-A54C7E730B6B}"/>
          </ac:spMkLst>
        </pc:spChg>
        <pc:spChg chg="mod">
          <ac:chgData name="Juan David Angel Lasso" userId="5ac44e2c-fa8f-45f5-aad9-26919f30487d" providerId="ADAL" clId="{A37DE4D1-A3BC-4CD1-977A-0EF50B790544}" dt="2021-12-15T19:04:03.249" v="2494" actId="1076"/>
          <ac:spMkLst>
            <pc:docMk/>
            <pc:sldMk cId="3861976755" sldId="3988"/>
            <ac:spMk id="15" creationId="{0C82FA08-5572-4858-BF06-9897F8DE058B}"/>
          </ac:spMkLst>
        </pc:spChg>
        <pc:spChg chg="mod">
          <ac:chgData name="Juan David Angel Lasso" userId="5ac44e2c-fa8f-45f5-aad9-26919f30487d" providerId="ADAL" clId="{A37DE4D1-A3BC-4CD1-977A-0EF50B790544}" dt="2021-12-15T19:04:38.472" v="2501" actId="1076"/>
          <ac:spMkLst>
            <pc:docMk/>
            <pc:sldMk cId="3861976755" sldId="3988"/>
            <ac:spMk id="17" creationId="{522EBD54-98D5-42D1-8447-E366A1660DC9}"/>
          </ac:spMkLst>
        </pc:spChg>
        <pc:spChg chg="mod">
          <ac:chgData name="Juan David Angel Lasso" userId="5ac44e2c-fa8f-45f5-aad9-26919f30487d" providerId="ADAL" clId="{A37DE4D1-A3BC-4CD1-977A-0EF50B790544}" dt="2021-12-13T15:41:04.387" v="642" actId="1076"/>
          <ac:spMkLst>
            <pc:docMk/>
            <pc:sldMk cId="3861976755" sldId="3988"/>
            <ac:spMk id="18" creationId="{7DBD01BD-FDA6-45D9-8BF2-8A911E6C8C87}"/>
          </ac:spMkLst>
        </pc:spChg>
        <pc:spChg chg="mod">
          <ac:chgData name="Juan David Angel Lasso" userId="5ac44e2c-fa8f-45f5-aad9-26919f30487d" providerId="ADAL" clId="{A37DE4D1-A3BC-4CD1-977A-0EF50B790544}" dt="2021-12-15T19:05:15.081" v="2504" actId="20577"/>
          <ac:spMkLst>
            <pc:docMk/>
            <pc:sldMk cId="3861976755" sldId="3988"/>
            <ac:spMk id="19" creationId="{DF123350-F600-4F7B-B5C0-006309E82A29}"/>
          </ac:spMkLst>
        </pc:spChg>
        <pc:spChg chg="mod">
          <ac:chgData name="Juan David Angel Lasso" userId="5ac44e2c-fa8f-45f5-aad9-26919f30487d" providerId="ADAL" clId="{A37DE4D1-A3BC-4CD1-977A-0EF50B790544}" dt="2021-12-13T15:40:55.755" v="641" actId="1038"/>
          <ac:spMkLst>
            <pc:docMk/>
            <pc:sldMk cId="3861976755" sldId="3988"/>
            <ac:spMk id="21" creationId="{7A7805A6-996B-4BEA-90F9-D9D3CB88DC2D}"/>
          </ac:spMkLst>
        </pc:spChg>
        <pc:spChg chg="mod">
          <ac:chgData name="Juan David Angel Lasso" userId="5ac44e2c-fa8f-45f5-aad9-26919f30487d" providerId="ADAL" clId="{A37DE4D1-A3BC-4CD1-977A-0EF50B790544}" dt="2021-12-13T15:39:40.829" v="624" actId="1076"/>
          <ac:spMkLst>
            <pc:docMk/>
            <pc:sldMk cId="3861976755" sldId="3988"/>
            <ac:spMk id="22" creationId="{367CBF40-07E8-4C3A-B9CE-C9DA15D80A50}"/>
          </ac:spMkLst>
        </pc:spChg>
        <pc:spChg chg="del mod">
          <ac:chgData name="Juan David Angel Lasso" userId="5ac44e2c-fa8f-45f5-aad9-26919f30487d" providerId="ADAL" clId="{A37DE4D1-A3BC-4CD1-977A-0EF50B790544}" dt="2021-12-15T19:04:45.517" v="2502" actId="478"/>
          <ac:spMkLst>
            <pc:docMk/>
            <pc:sldMk cId="3861976755" sldId="3988"/>
            <ac:spMk id="23" creationId="{086B1098-723E-45E2-A21D-3F3D994035F1}"/>
          </ac:spMkLst>
        </pc:spChg>
        <pc:spChg chg="mod">
          <ac:chgData name="Juan David Angel Lasso" userId="5ac44e2c-fa8f-45f5-aad9-26919f30487d" providerId="ADAL" clId="{A37DE4D1-A3BC-4CD1-977A-0EF50B790544}" dt="2021-12-15T19:04:14.067" v="2496" actId="1076"/>
          <ac:spMkLst>
            <pc:docMk/>
            <pc:sldMk cId="3861976755" sldId="3988"/>
            <ac:spMk id="24" creationId="{10CCA1DB-0F63-4DC4-A315-E34BFD2BEA2A}"/>
          </ac:spMkLst>
        </pc:spChg>
        <pc:spChg chg="add mod">
          <ac:chgData name="Juan David Angel Lasso" userId="5ac44e2c-fa8f-45f5-aad9-26919f30487d" providerId="ADAL" clId="{A37DE4D1-A3BC-4CD1-977A-0EF50B790544}" dt="2021-12-15T19:04:34.727" v="2500" actId="1076"/>
          <ac:spMkLst>
            <pc:docMk/>
            <pc:sldMk cId="3861976755" sldId="3988"/>
            <ac:spMk id="25" creationId="{1838DE01-35A3-4972-A34F-9238BB7551A1}"/>
          </ac:spMkLst>
        </pc:spChg>
        <pc:picChg chg="mod">
          <ac:chgData name="Juan David Angel Lasso" userId="5ac44e2c-fa8f-45f5-aad9-26919f30487d" providerId="ADAL" clId="{A37DE4D1-A3BC-4CD1-977A-0EF50B790544}" dt="2021-12-13T15:37:31.467" v="600" actId="1076"/>
          <ac:picMkLst>
            <pc:docMk/>
            <pc:sldMk cId="3861976755" sldId="3988"/>
            <ac:picMk id="20" creationId="{52DA1F18-1ED3-9349-834B-F739E7331F66}"/>
          </ac:picMkLst>
        </pc:picChg>
      </pc:sldChg>
      <pc:sldChg chg="del">
        <pc:chgData name="Juan David Angel Lasso" userId="5ac44e2c-fa8f-45f5-aad9-26919f30487d" providerId="ADAL" clId="{A37DE4D1-A3BC-4CD1-977A-0EF50B790544}" dt="2021-12-13T16:44:33.506" v="993" actId="47"/>
        <pc:sldMkLst>
          <pc:docMk/>
          <pc:sldMk cId="3866482173" sldId="4014"/>
        </pc:sldMkLst>
      </pc:sldChg>
      <pc:sldChg chg="del">
        <pc:chgData name="Juan David Angel Lasso" userId="5ac44e2c-fa8f-45f5-aad9-26919f30487d" providerId="ADAL" clId="{A37DE4D1-A3BC-4CD1-977A-0EF50B790544}" dt="2021-12-13T16:44:27.498" v="992" actId="47"/>
        <pc:sldMkLst>
          <pc:docMk/>
          <pc:sldMk cId="308383188" sldId="7780"/>
        </pc:sldMkLst>
      </pc:sldChg>
      <pc:sldChg chg="del">
        <pc:chgData name="Juan David Angel Lasso" userId="5ac44e2c-fa8f-45f5-aad9-26919f30487d" providerId="ADAL" clId="{A37DE4D1-A3BC-4CD1-977A-0EF50B790544}" dt="2021-12-13T16:44:33.506" v="993" actId="47"/>
        <pc:sldMkLst>
          <pc:docMk/>
          <pc:sldMk cId="3015423304" sldId="7781"/>
        </pc:sldMkLst>
      </pc:sldChg>
      <pc:sldChg chg="modSp mod">
        <pc:chgData name="Juan David Angel Lasso" userId="5ac44e2c-fa8f-45f5-aad9-26919f30487d" providerId="ADAL" clId="{A37DE4D1-A3BC-4CD1-977A-0EF50B790544}" dt="2021-12-13T15:44:20.927" v="697" actId="20577"/>
        <pc:sldMkLst>
          <pc:docMk/>
          <pc:sldMk cId="396127368" sldId="7784"/>
        </pc:sldMkLst>
        <pc:spChg chg="mod">
          <ac:chgData name="Juan David Angel Lasso" userId="5ac44e2c-fa8f-45f5-aad9-26919f30487d" providerId="ADAL" clId="{A37DE4D1-A3BC-4CD1-977A-0EF50B790544}" dt="2021-12-13T15:43:55.517" v="653" actId="20577"/>
          <ac:spMkLst>
            <pc:docMk/>
            <pc:sldMk cId="396127368" sldId="7784"/>
            <ac:spMk id="7" creationId="{8B5EA71C-88C4-442C-A736-5EB8CE40B3D0}"/>
          </ac:spMkLst>
        </pc:spChg>
        <pc:spChg chg="mod">
          <ac:chgData name="Juan David Angel Lasso" userId="5ac44e2c-fa8f-45f5-aad9-26919f30487d" providerId="ADAL" clId="{A37DE4D1-A3BC-4CD1-977A-0EF50B790544}" dt="2021-12-13T15:44:20.927" v="697" actId="20577"/>
          <ac:spMkLst>
            <pc:docMk/>
            <pc:sldMk cId="396127368" sldId="7784"/>
            <ac:spMk id="11" creationId="{00000000-0000-0000-0000-000000000000}"/>
          </ac:spMkLst>
        </pc:spChg>
      </pc:sldChg>
      <pc:sldChg chg="del">
        <pc:chgData name="Juan David Angel Lasso" userId="5ac44e2c-fa8f-45f5-aad9-26919f30487d" providerId="ADAL" clId="{A37DE4D1-A3BC-4CD1-977A-0EF50B790544}" dt="2021-12-16T02:43:07.922" v="2650" actId="47"/>
        <pc:sldMkLst>
          <pc:docMk/>
          <pc:sldMk cId="1429873963" sldId="7798"/>
        </pc:sldMkLst>
      </pc:sldChg>
      <pc:sldChg chg="modSp add mod">
        <pc:chgData name="Juan David Angel Lasso" userId="5ac44e2c-fa8f-45f5-aad9-26919f30487d" providerId="ADAL" clId="{A37DE4D1-A3BC-4CD1-977A-0EF50B790544}" dt="2021-12-15T16:16:34.064" v="1381" actId="113"/>
        <pc:sldMkLst>
          <pc:docMk/>
          <pc:sldMk cId="2226144634" sldId="7801"/>
        </pc:sldMkLst>
        <pc:spChg chg="mod">
          <ac:chgData name="Juan David Angel Lasso" userId="5ac44e2c-fa8f-45f5-aad9-26919f30487d" providerId="ADAL" clId="{A37DE4D1-A3BC-4CD1-977A-0EF50B790544}" dt="2021-12-13T16:54:04.648" v="1048" actId="20577"/>
          <ac:spMkLst>
            <pc:docMk/>
            <pc:sldMk cId="2226144634" sldId="7801"/>
            <ac:spMk id="5" creationId="{96F49340-FF6E-4EEE-A6E6-453509D51C90}"/>
          </ac:spMkLst>
        </pc:spChg>
        <pc:spChg chg="mod">
          <ac:chgData name="Juan David Angel Lasso" userId="5ac44e2c-fa8f-45f5-aad9-26919f30487d" providerId="ADAL" clId="{A37DE4D1-A3BC-4CD1-977A-0EF50B790544}" dt="2021-12-15T16:16:34.064" v="1381" actId="113"/>
          <ac:spMkLst>
            <pc:docMk/>
            <pc:sldMk cId="2226144634" sldId="7801"/>
            <ac:spMk id="7" creationId="{EFE73371-C888-490D-8036-E5895CA4E91F}"/>
          </ac:spMkLst>
        </pc:spChg>
      </pc:sldChg>
      <pc:sldChg chg="modSp add mod">
        <pc:chgData name="Juan David Angel Lasso" userId="5ac44e2c-fa8f-45f5-aad9-26919f30487d" providerId="ADAL" clId="{A37DE4D1-A3BC-4CD1-977A-0EF50B790544}" dt="2021-12-16T02:44:11.673" v="2707" actId="20577"/>
        <pc:sldMkLst>
          <pc:docMk/>
          <pc:sldMk cId="532597686" sldId="7802"/>
        </pc:sldMkLst>
        <pc:spChg chg="mod">
          <ac:chgData name="Juan David Angel Lasso" userId="5ac44e2c-fa8f-45f5-aad9-26919f30487d" providerId="ADAL" clId="{A37DE4D1-A3BC-4CD1-977A-0EF50B790544}" dt="2021-12-16T02:44:11.673" v="2707" actId="20577"/>
          <ac:spMkLst>
            <pc:docMk/>
            <pc:sldMk cId="532597686" sldId="7802"/>
            <ac:spMk id="2" creationId="{C6D0BDF4-8761-4BC3-A04D-468ED2EFB034}"/>
          </ac:spMkLst>
        </pc:spChg>
      </pc:sldChg>
      <pc:sldChg chg="modSp mod ord">
        <pc:chgData name="Juan David Angel Lasso" userId="5ac44e2c-fa8f-45f5-aad9-26919f30487d" providerId="ADAL" clId="{A37DE4D1-A3BC-4CD1-977A-0EF50B790544}" dt="2021-12-16T02:19:40.430" v="2517" actId="20577"/>
        <pc:sldMkLst>
          <pc:docMk/>
          <pc:sldMk cId="529322557" sldId="7814"/>
        </pc:sldMkLst>
        <pc:spChg chg="mod">
          <ac:chgData name="Juan David Angel Lasso" userId="5ac44e2c-fa8f-45f5-aad9-26919f30487d" providerId="ADAL" clId="{A37DE4D1-A3BC-4CD1-977A-0EF50B790544}" dt="2021-12-16T02:19:40.430" v="2517" actId="20577"/>
          <ac:spMkLst>
            <pc:docMk/>
            <pc:sldMk cId="529322557" sldId="7814"/>
            <ac:spMk id="7" creationId="{8B5EA71C-88C4-442C-A736-5EB8CE40B3D0}"/>
          </ac:spMkLst>
        </pc:spChg>
      </pc:sldChg>
      <pc:sldChg chg="addSp delSp modSp mod ord">
        <pc:chgData name="Juan David Angel Lasso" userId="5ac44e2c-fa8f-45f5-aad9-26919f30487d" providerId="ADAL" clId="{A37DE4D1-A3BC-4CD1-977A-0EF50B790544}" dt="2021-12-13T15:48:49.193" v="873" actId="113"/>
        <pc:sldMkLst>
          <pc:docMk/>
          <pc:sldMk cId="0" sldId="7815"/>
        </pc:sldMkLst>
        <pc:spChg chg="add mod">
          <ac:chgData name="Juan David Angel Lasso" userId="5ac44e2c-fa8f-45f5-aad9-26919f30487d" providerId="ADAL" clId="{A37DE4D1-A3BC-4CD1-977A-0EF50B790544}" dt="2021-12-13T15:48:49.193" v="873" actId="113"/>
          <ac:spMkLst>
            <pc:docMk/>
            <pc:sldMk cId="0" sldId="7815"/>
            <ac:spMk id="2" creationId="{7EE3FB3D-2A8D-4D83-9B49-D4D2338E3983}"/>
          </ac:spMkLst>
        </pc:spChg>
        <pc:spChg chg="mod">
          <ac:chgData name="Juan David Angel Lasso" userId="5ac44e2c-fa8f-45f5-aad9-26919f30487d" providerId="ADAL" clId="{A37DE4D1-A3BC-4CD1-977A-0EF50B790544}" dt="2021-12-13T15:45:37.826" v="702" actId="14100"/>
          <ac:spMkLst>
            <pc:docMk/>
            <pc:sldMk cId="0" sldId="7815"/>
            <ac:spMk id="27" creationId="{1B35B930-DDEA-47BB-B1D0-19C518962E02}"/>
          </ac:spMkLst>
        </pc:spChg>
        <pc:spChg chg="del">
          <ac:chgData name="Juan David Angel Lasso" userId="5ac44e2c-fa8f-45f5-aad9-26919f30487d" providerId="ADAL" clId="{A37DE4D1-A3BC-4CD1-977A-0EF50B790544}" dt="2021-12-13T15:45:22.083" v="701" actId="478"/>
          <ac:spMkLst>
            <pc:docMk/>
            <pc:sldMk cId="0" sldId="7815"/>
            <ac:spMk id="38" creationId="{1B6B4001-A3C2-42EC-A99B-CDC86342E6A0}"/>
          </ac:spMkLst>
        </pc:spChg>
      </pc:sldChg>
      <pc:sldChg chg="ord">
        <pc:chgData name="Juan David Angel Lasso" userId="5ac44e2c-fa8f-45f5-aad9-26919f30487d" providerId="ADAL" clId="{A37DE4D1-A3BC-4CD1-977A-0EF50B790544}" dt="2021-12-13T15:44:49.383" v="700"/>
        <pc:sldMkLst>
          <pc:docMk/>
          <pc:sldMk cId="2220803276" sldId="7816"/>
        </pc:sldMkLst>
      </pc:sldChg>
      <pc:sldChg chg="ord">
        <pc:chgData name="Juan David Angel Lasso" userId="5ac44e2c-fa8f-45f5-aad9-26919f30487d" providerId="ADAL" clId="{A37DE4D1-A3BC-4CD1-977A-0EF50B790544}" dt="2021-12-13T15:44:49.383" v="700"/>
        <pc:sldMkLst>
          <pc:docMk/>
          <pc:sldMk cId="1745498613" sldId="7817"/>
        </pc:sldMkLst>
      </pc:sldChg>
      <pc:sldChg chg="modSp mod ord">
        <pc:chgData name="Juan David Angel Lasso" userId="5ac44e2c-fa8f-45f5-aad9-26919f30487d" providerId="ADAL" clId="{A37DE4D1-A3BC-4CD1-977A-0EF50B790544}" dt="2021-12-16T02:20:12.203" v="2521" actId="20577"/>
        <pc:sldMkLst>
          <pc:docMk/>
          <pc:sldMk cId="1092032416" sldId="7819"/>
        </pc:sldMkLst>
        <pc:spChg chg="mod">
          <ac:chgData name="Juan David Angel Lasso" userId="5ac44e2c-fa8f-45f5-aad9-26919f30487d" providerId="ADAL" clId="{A37DE4D1-A3BC-4CD1-977A-0EF50B790544}" dt="2021-12-16T02:20:12.203" v="2521" actId="20577"/>
          <ac:spMkLst>
            <pc:docMk/>
            <pc:sldMk cId="1092032416" sldId="7819"/>
            <ac:spMk id="7" creationId="{8B5EA71C-88C4-442C-A736-5EB8CE40B3D0}"/>
          </ac:spMkLst>
        </pc:spChg>
        <pc:spChg chg="mod">
          <ac:chgData name="Juan David Angel Lasso" userId="5ac44e2c-fa8f-45f5-aad9-26919f30487d" providerId="ADAL" clId="{A37DE4D1-A3BC-4CD1-977A-0EF50B790544}" dt="2021-12-13T16:45:33.307" v="1009" actId="20577"/>
          <ac:spMkLst>
            <pc:docMk/>
            <pc:sldMk cId="1092032416" sldId="7819"/>
            <ac:spMk id="11" creationId="{00000000-0000-0000-0000-000000000000}"/>
          </ac:spMkLst>
        </pc:spChg>
      </pc:sldChg>
      <pc:sldChg chg="modSp mod ord">
        <pc:chgData name="Juan David Angel Lasso" userId="5ac44e2c-fa8f-45f5-aad9-26919f30487d" providerId="ADAL" clId="{A37DE4D1-A3BC-4CD1-977A-0EF50B790544}" dt="2021-12-16T02:20:08.094" v="2520"/>
        <pc:sldMkLst>
          <pc:docMk/>
          <pc:sldMk cId="299135740" sldId="7820"/>
        </pc:sldMkLst>
        <pc:spChg chg="mod">
          <ac:chgData name="Juan David Angel Lasso" userId="5ac44e2c-fa8f-45f5-aad9-26919f30487d" providerId="ADAL" clId="{A37DE4D1-A3BC-4CD1-977A-0EF50B790544}" dt="2021-12-15T16:53:14.383" v="2179" actId="1076"/>
          <ac:spMkLst>
            <pc:docMk/>
            <pc:sldMk cId="299135740" sldId="7820"/>
            <ac:spMk id="5" creationId="{5CD7BF06-B3E8-41C8-A752-E5E368146659}"/>
          </ac:spMkLst>
        </pc:spChg>
        <pc:spChg chg="mod">
          <ac:chgData name="Juan David Angel Lasso" userId="5ac44e2c-fa8f-45f5-aad9-26919f30487d" providerId="ADAL" clId="{A37DE4D1-A3BC-4CD1-977A-0EF50B790544}" dt="2021-12-13T20:21:29.746" v="1163" actId="14100"/>
          <ac:spMkLst>
            <pc:docMk/>
            <pc:sldMk cId="299135740" sldId="7820"/>
            <ac:spMk id="6" creationId="{9AD7E772-39E8-4A86-92A1-52455A8E8D2D}"/>
          </ac:spMkLst>
        </pc:spChg>
      </pc:sldChg>
      <pc:sldChg chg="modSp mod ord">
        <pc:chgData name="Juan David Angel Lasso" userId="5ac44e2c-fa8f-45f5-aad9-26919f30487d" providerId="ADAL" clId="{A37DE4D1-A3BC-4CD1-977A-0EF50B790544}" dt="2021-12-16T02:20:08.094" v="2520"/>
        <pc:sldMkLst>
          <pc:docMk/>
          <pc:sldMk cId="30500104" sldId="7821"/>
        </pc:sldMkLst>
        <pc:spChg chg="mod">
          <ac:chgData name="Juan David Angel Lasso" userId="5ac44e2c-fa8f-45f5-aad9-26919f30487d" providerId="ADAL" clId="{A37DE4D1-A3BC-4CD1-977A-0EF50B790544}" dt="2021-12-13T20:37:02.027" v="1191" actId="20577"/>
          <ac:spMkLst>
            <pc:docMk/>
            <pc:sldMk cId="30500104" sldId="7821"/>
            <ac:spMk id="2" creationId="{33AD1524-AAE8-4BC9-A4A1-C9F0758572F7}"/>
          </ac:spMkLst>
        </pc:spChg>
        <pc:spChg chg="mod">
          <ac:chgData name="Juan David Angel Lasso" userId="5ac44e2c-fa8f-45f5-aad9-26919f30487d" providerId="ADAL" clId="{A37DE4D1-A3BC-4CD1-977A-0EF50B790544}" dt="2021-12-15T16:53:42.190" v="2185" actId="1076"/>
          <ac:spMkLst>
            <pc:docMk/>
            <pc:sldMk cId="30500104" sldId="7821"/>
            <ac:spMk id="4" creationId="{F0EAFD6D-FB67-496F-BCED-622BA0E341EA}"/>
          </ac:spMkLst>
        </pc:spChg>
      </pc:sldChg>
      <pc:sldChg chg="modSp mod ord">
        <pc:chgData name="Juan David Angel Lasso" userId="5ac44e2c-fa8f-45f5-aad9-26919f30487d" providerId="ADAL" clId="{A37DE4D1-A3BC-4CD1-977A-0EF50B790544}" dt="2021-12-16T02:20:08.094" v="2520"/>
        <pc:sldMkLst>
          <pc:docMk/>
          <pc:sldMk cId="1385371797" sldId="7822"/>
        </pc:sldMkLst>
        <pc:spChg chg="mod">
          <ac:chgData name="Juan David Angel Lasso" userId="5ac44e2c-fa8f-45f5-aad9-26919f30487d" providerId="ADAL" clId="{A37DE4D1-A3BC-4CD1-977A-0EF50B790544}" dt="2021-12-13T20:38:41.295" v="1194" actId="14100"/>
          <ac:spMkLst>
            <pc:docMk/>
            <pc:sldMk cId="1385371797" sldId="7822"/>
            <ac:spMk id="31" creationId="{8127CBB3-9842-4B2E-B88B-7F89F0CAE20E}"/>
          </ac:spMkLst>
        </pc:spChg>
        <pc:picChg chg="mod">
          <ac:chgData name="Juan David Angel Lasso" userId="5ac44e2c-fa8f-45f5-aad9-26919f30487d" providerId="ADAL" clId="{A37DE4D1-A3BC-4CD1-977A-0EF50B790544}" dt="2021-12-13T20:39:27.435" v="1198" actId="1076"/>
          <ac:picMkLst>
            <pc:docMk/>
            <pc:sldMk cId="1385371797" sldId="7822"/>
            <ac:picMk id="5" creationId="{E6442CD7-8FD7-4A29-9AD0-F9DB97ABFDA4}"/>
          </ac:picMkLst>
        </pc:picChg>
        <pc:picChg chg="mod">
          <ac:chgData name="Juan David Angel Lasso" userId="5ac44e2c-fa8f-45f5-aad9-26919f30487d" providerId="ADAL" clId="{A37DE4D1-A3BC-4CD1-977A-0EF50B790544}" dt="2021-12-13T20:39:16.185" v="1196" actId="1076"/>
          <ac:picMkLst>
            <pc:docMk/>
            <pc:sldMk cId="1385371797" sldId="7822"/>
            <ac:picMk id="18" creationId="{CDDDA553-0894-4DB1-9F3A-DA67CE89869F}"/>
          </ac:picMkLst>
        </pc:picChg>
      </pc:sldChg>
      <pc:sldChg chg="modSp mod ord">
        <pc:chgData name="Juan David Angel Lasso" userId="5ac44e2c-fa8f-45f5-aad9-26919f30487d" providerId="ADAL" clId="{A37DE4D1-A3BC-4CD1-977A-0EF50B790544}" dt="2021-12-16T02:20:08.094" v="2520"/>
        <pc:sldMkLst>
          <pc:docMk/>
          <pc:sldMk cId="1867374308" sldId="7823"/>
        </pc:sldMkLst>
        <pc:spChg chg="mod">
          <ac:chgData name="Juan David Angel Lasso" userId="5ac44e2c-fa8f-45f5-aad9-26919f30487d" providerId="ADAL" clId="{A37DE4D1-A3BC-4CD1-977A-0EF50B790544}" dt="2021-12-15T13:48:41.703" v="1208" actId="20577"/>
          <ac:spMkLst>
            <pc:docMk/>
            <pc:sldMk cId="1867374308" sldId="7823"/>
            <ac:spMk id="2" creationId="{33AD1524-AAE8-4BC9-A4A1-C9F0758572F7}"/>
          </ac:spMkLst>
        </pc:spChg>
        <pc:spChg chg="mod">
          <ac:chgData name="Juan David Angel Lasso" userId="5ac44e2c-fa8f-45f5-aad9-26919f30487d" providerId="ADAL" clId="{A37DE4D1-A3BC-4CD1-977A-0EF50B790544}" dt="2021-12-13T20:58:53.209" v="1201" actId="20577"/>
          <ac:spMkLst>
            <pc:docMk/>
            <pc:sldMk cId="1867374308" sldId="7823"/>
            <ac:spMk id="5" creationId="{23A129DF-3463-4FA3-B2DD-491AD3EEC95F}"/>
          </ac:spMkLst>
        </pc:spChg>
      </pc:sldChg>
      <pc:sldChg chg="modSp mod ord">
        <pc:chgData name="Juan David Angel Lasso" userId="5ac44e2c-fa8f-45f5-aad9-26919f30487d" providerId="ADAL" clId="{A37DE4D1-A3BC-4CD1-977A-0EF50B790544}" dt="2021-12-16T02:20:08.094" v="2520"/>
        <pc:sldMkLst>
          <pc:docMk/>
          <pc:sldMk cId="4217455426" sldId="7824"/>
        </pc:sldMkLst>
        <pc:spChg chg="mod">
          <ac:chgData name="Juan David Angel Lasso" userId="5ac44e2c-fa8f-45f5-aad9-26919f30487d" providerId="ADAL" clId="{A37DE4D1-A3BC-4CD1-977A-0EF50B790544}" dt="2021-12-15T13:48:50.092" v="1209" actId="20577"/>
          <ac:spMkLst>
            <pc:docMk/>
            <pc:sldMk cId="4217455426" sldId="7824"/>
            <ac:spMk id="2" creationId="{8AE3CE34-FAA7-452A-9F19-E6225D542C3A}"/>
          </ac:spMkLst>
        </pc:spChg>
        <pc:spChg chg="mod">
          <ac:chgData name="Juan David Angel Lasso" userId="5ac44e2c-fa8f-45f5-aad9-26919f30487d" providerId="ADAL" clId="{A37DE4D1-A3BC-4CD1-977A-0EF50B790544}" dt="2021-12-13T21:00:19.463" v="1203"/>
          <ac:spMkLst>
            <pc:docMk/>
            <pc:sldMk cId="4217455426" sldId="7824"/>
            <ac:spMk id="4" creationId="{ED04B7FB-6088-4DA0-92F2-758EDE93442E}"/>
          </ac:spMkLst>
        </pc:spChg>
      </pc:sldChg>
      <pc:sldChg chg="modSp mod ord">
        <pc:chgData name="Juan David Angel Lasso" userId="5ac44e2c-fa8f-45f5-aad9-26919f30487d" providerId="ADAL" clId="{A37DE4D1-A3BC-4CD1-977A-0EF50B790544}" dt="2021-12-16T02:20:08.094" v="2520"/>
        <pc:sldMkLst>
          <pc:docMk/>
          <pc:sldMk cId="3029487776" sldId="7825"/>
        </pc:sldMkLst>
        <pc:spChg chg="mod">
          <ac:chgData name="Juan David Angel Lasso" userId="5ac44e2c-fa8f-45f5-aad9-26919f30487d" providerId="ADAL" clId="{A37DE4D1-A3BC-4CD1-977A-0EF50B790544}" dt="2021-12-15T13:48:31.086" v="1206" actId="20577"/>
          <ac:spMkLst>
            <pc:docMk/>
            <pc:sldMk cId="3029487776" sldId="7825"/>
            <ac:spMk id="2" creationId="{33AD1524-AAE8-4BC9-A4A1-C9F0758572F7}"/>
          </ac:spMkLst>
        </pc:spChg>
        <pc:spChg chg="mod">
          <ac:chgData name="Juan David Angel Lasso" userId="5ac44e2c-fa8f-45f5-aad9-26919f30487d" providerId="ADAL" clId="{A37DE4D1-A3BC-4CD1-977A-0EF50B790544}" dt="2021-12-13T20:58:46.792" v="1200"/>
          <ac:spMkLst>
            <pc:docMk/>
            <pc:sldMk cId="3029487776" sldId="7825"/>
            <ac:spMk id="7" creationId="{50C08AE0-2618-4863-B817-8DC0C098B619}"/>
          </ac:spMkLst>
        </pc:spChg>
      </pc:sldChg>
      <pc:sldChg chg="modSp mod ord">
        <pc:chgData name="Juan David Angel Lasso" userId="5ac44e2c-fa8f-45f5-aad9-26919f30487d" providerId="ADAL" clId="{A37DE4D1-A3BC-4CD1-977A-0EF50B790544}" dt="2021-12-16T02:48:00.096" v="2763" actId="404"/>
        <pc:sldMkLst>
          <pc:docMk/>
          <pc:sldMk cId="1871188906" sldId="7826"/>
        </pc:sldMkLst>
        <pc:spChg chg="mod">
          <ac:chgData name="Juan David Angel Lasso" userId="5ac44e2c-fa8f-45f5-aad9-26919f30487d" providerId="ADAL" clId="{A37DE4D1-A3BC-4CD1-977A-0EF50B790544}" dt="2021-12-16T02:48:00.096" v="2763" actId="404"/>
          <ac:spMkLst>
            <pc:docMk/>
            <pc:sldMk cId="1871188906" sldId="7826"/>
            <ac:spMk id="3" creationId="{4DAD1943-EA1C-447B-83DE-204EA36EB6DE}"/>
          </ac:spMkLst>
        </pc:spChg>
      </pc:sldChg>
      <pc:sldChg chg="ord">
        <pc:chgData name="Juan David Angel Lasso" userId="5ac44e2c-fa8f-45f5-aad9-26919f30487d" providerId="ADAL" clId="{A37DE4D1-A3BC-4CD1-977A-0EF50B790544}" dt="2021-12-16T02:20:08.094" v="2520"/>
        <pc:sldMkLst>
          <pc:docMk/>
          <pc:sldMk cId="2498742277" sldId="7827"/>
        </pc:sldMkLst>
      </pc:sldChg>
      <pc:sldChg chg="modSp mod ord">
        <pc:chgData name="Juan David Angel Lasso" userId="5ac44e2c-fa8f-45f5-aad9-26919f30487d" providerId="ADAL" clId="{A37DE4D1-A3BC-4CD1-977A-0EF50B790544}" dt="2021-12-16T02:48:14.135" v="2768" actId="1076"/>
        <pc:sldMkLst>
          <pc:docMk/>
          <pc:sldMk cId="660811049" sldId="7828"/>
        </pc:sldMkLst>
        <pc:spChg chg="mod">
          <ac:chgData name="Juan David Angel Lasso" userId="5ac44e2c-fa8f-45f5-aad9-26919f30487d" providerId="ADAL" clId="{A37DE4D1-A3BC-4CD1-977A-0EF50B790544}" dt="2021-12-16T02:48:14.135" v="2768" actId="1076"/>
          <ac:spMkLst>
            <pc:docMk/>
            <pc:sldMk cId="660811049" sldId="7828"/>
            <ac:spMk id="3" creationId="{4DAD1943-EA1C-447B-83DE-204EA36EB6DE}"/>
          </ac:spMkLst>
        </pc:spChg>
      </pc:sldChg>
      <pc:sldChg chg="del">
        <pc:chgData name="Juan David Angel Lasso" userId="5ac44e2c-fa8f-45f5-aad9-26919f30487d" providerId="ADAL" clId="{A37DE4D1-A3BC-4CD1-977A-0EF50B790544}" dt="2021-12-13T16:44:27.498" v="992" actId="47"/>
        <pc:sldMkLst>
          <pc:docMk/>
          <pc:sldMk cId="1606785108" sldId="7829"/>
        </pc:sldMkLst>
      </pc:sldChg>
      <pc:sldChg chg="del">
        <pc:chgData name="Juan David Angel Lasso" userId="5ac44e2c-fa8f-45f5-aad9-26919f30487d" providerId="ADAL" clId="{A37DE4D1-A3BC-4CD1-977A-0EF50B790544}" dt="2021-12-13T16:44:27.498" v="992" actId="47"/>
        <pc:sldMkLst>
          <pc:docMk/>
          <pc:sldMk cId="1873279041" sldId="7830"/>
        </pc:sldMkLst>
      </pc:sldChg>
      <pc:sldChg chg="del">
        <pc:chgData name="Juan David Angel Lasso" userId="5ac44e2c-fa8f-45f5-aad9-26919f30487d" providerId="ADAL" clId="{A37DE4D1-A3BC-4CD1-977A-0EF50B790544}" dt="2021-12-13T15:44:36.514" v="698" actId="47"/>
        <pc:sldMkLst>
          <pc:docMk/>
          <pc:sldMk cId="1891177144" sldId="7831"/>
        </pc:sldMkLst>
      </pc:sldChg>
      <pc:sldChg chg="addSp delSp modSp add mod">
        <pc:chgData name="Juan David Angel Lasso" userId="5ac44e2c-fa8f-45f5-aad9-26919f30487d" providerId="ADAL" clId="{A37DE4D1-A3BC-4CD1-977A-0EF50B790544}" dt="2021-12-16T02:19:32.827" v="2516" actId="20577"/>
        <pc:sldMkLst>
          <pc:docMk/>
          <pc:sldMk cId="1902761940" sldId="7831"/>
        </pc:sldMkLst>
        <pc:spChg chg="mod">
          <ac:chgData name="Juan David Angel Lasso" userId="5ac44e2c-fa8f-45f5-aad9-26919f30487d" providerId="ADAL" clId="{A37DE4D1-A3BC-4CD1-977A-0EF50B790544}" dt="2021-12-15T13:54:58.836" v="1331" actId="1076"/>
          <ac:spMkLst>
            <pc:docMk/>
            <pc:sldMk cId="1902761940" sldId="7831"/>
            <ac:spMk id="6" creationId="{75B31425-0EC4-CB4D-AC1E-DCC732369102}"/>
          </ac:spMkLst>
        </pc:spChg>
        <pc:spChg chg="mod">
          <ac:chgData name="Juan David Angel Lasso" userId="5ac44e2c-fa8f-45f5-aad9-26919f30487d" providerId="ADAL" clId="{A37DE4D1-A3BC-4CD1-977A-0EF50B790544}" dt="2021-12-16T02:19:32.827" v="2516" actId="20577"/>
          <ac:spMkLst>
            <pc:docMk/>
            <pc:sldMk cId="1902761940" sldId="7831"/>
            <ac:spMk id="7" creationId="{8B5EA71C-88C4-442C-A736-5EB8CE40B3D0}"/>
          </ac:spMkLst>
        </pc:spChg>
        <pc:spChg chg="add del mod">
          <ac:chgData name="Juan David Angel Lasso" userId="5ac44e2c-fa8f-45f5-aad9-26919f30487d" providerId="ADAL" clId="{A37DE4D1-A3BC-4CD1-977A-0EF50B790544}" dt="2021-12-15T13:54:38.374" v="1327" actId="478"/>
          <ac:spMkLst>
            <pc:docMk/>
            <pc:sldMk cId="1902761940" sldId="7831"/>
            <ac:spMk id="8" creationId="{FCFFD1FA-98BA-493A-9D37-9226A17BDD5B}"/>
          </ac:spMkLst>
        </pc:spChg>
        <pc:spChg chg="mod">
          <ac:chgData name="Juan David Angel Lasso" userId="5ac44e2c-fa8f-45f5-aad9-26919f30487d" providerId="ADAL" clId="{A37DE4D1-A3BC-4CD1-977A-0EF50B790544}" dt="2021-12-15T13:54:49.475" v="1330"/>
          <ac:spMkLst>
            <pc:docMk/>
            <pc:sldMk cId="1902761940" sldId="7831"/>
            <ac:spMk id="11" creationId="{00000000-0000-0000-0000-000000000000}"/>
          </ac:spMkLst>
        </pc:spChg>
      </pc:sldChg>
      <pc:sldChg chg="modSp add mod">
        <pc:chgData name="Juan David Angel Lasso" userId="5ac44e2c-fa8f-45f5-aad9-26919f30487d" providerId="ADAL" clId="{A37DE4D1-A3BC-4CD1-977A-0EF50B790544}" dt="2021-12-16T02:19:45.538" v="2518" actId="20577"/>
        <pc:sldMkLst>
          <pc:docMk/>
          <pc:sldMk cId="1643916827" sldId="7832"/>
        </pc:sldMkLst>
        <pc:spChg chg="mod">
          <ac:chgData name="Juan David Angel Lasso" userId="5ac44e2c-fa8f-45f5-aad9-26919f30487d" providerId="ADAL" clId="{A37DE4D1-A3BC-4CD1-977A-0EF50B790544}" dt="2021-12-16T02:19:45.538" v="2518" actId="20577"/>
          <ac:spMkLst>
            <pc:docMk/>
            <pc:sldMk cId="1643916827" sldId="7832"/>
            <ac:spMk id="7" creationId="{8B5EA71C-88C4-442C-A736-5EB8CE40B3D0}"/>
          </ac:spMkLst>
        </pc:spChg>
        <pc:spChg chg="mod">
          <ac:chgData name="Juan David Angel Lasso" userId="5ac44e2c-fa8f-45f5-aad9-26919f30487d" providerId="ADAL" clId="{A37DE4D1-A3BC-4CD1-977A-0EF50B790544}" dt="2021-12-13T16:44:06.437" v="991" actId="1076"/>
          <ac:spMkLst>
            <pc:docMk/>
            <pc:sldMk cId="1643916827" sldId="7832"/>
            <ac:spMk id="8" creationId="{FCFFD1FA-98BA-493A-9D37-9226A17BDD5B}"/>
          </ac:spMkLst>
        </pc:spChg>
        <pc:spChg chg="mod">
          <ac:chgData name="Juan David Angel Lasso" userId="5ac44e2c-fa8f-45f5-aad9-26919f30487d" providerId="ADAL" clId="{A37DE4D1-A3BC-4CD1-977A-0EF50B790544}" dt="2021-12-13T16:42:48.751" v="978" actId="20577"/>
          <ac:spMkLst>
            <pc:docMk/>
            <pc:sldMk cId="1643916827" sldId="7832"/>
            <ac:spMk id="11" creationId="{00000000-0000-0000-0000-000000000000}"/>
          </ac:spMkLst>
        </pc:spChg>
      </pc:sldChg>
      <pc:sldChg chg="del">
        <pc:chgData name="Juan David Angel Lasso" userId="5ac44e2c-fa8f-45f5-aad9-26919f30487d" providerId="ADAL" clId="{A37DE4D1-A3BC-4CD1-977A-0EF50B790544}" dt="2021-12-13T15:44:36.514" v="698" actId="47"/>
        <pc:sldMkLst>
          <pc:docMk/>
          <pc:sldMk cId="4055011981" sldId="7832"/>
        </pc:sldMkLst>
      </pc:sldChg>
      <pc:sldChg chg="del">
        <pc:chgData name="Juan David Angel Lasso" userId="5ac44e2c-fa8f-45f5-aad9-26919f30487d" providerId="ADAL" clId="{A37DE4D1-A3BC-4CD1-977A-0EF50B790544}" dt="2021-12-13T15:44:36.514" v="698" actId="47"/>
        <pc:sldMkLst>
          <pc:docMk/>
          <pc:sldMk cId="559191401" sldId="7833"/>
        </pc:sldMkLst>
      </pc:sldChg>
      <pc:sldChg chg="modSp mod">
        <pc:chgData name="Juan David Angel Lasso" userId="5ac44e2c-fa8f-45f5-aad9-26919f30487d" providerId="ADAL" clId="{A37DE4D1-A3BC-4CD1-977A-0EF50B790544}" dt="2021-12-15T19:06:04.233" v="2505" actId="207"/>
        <pc:sldMkLst>
          <pc:docMk/>
          <pc:sldMk cId="2655079997" sldId="7833"/>
        </pc:sldMkLst>
        <pc:spChg chg="mod">
          <ac:chgData name="Juan David Angel Lasso" userId="5ac44e2c-fa8f-45f5-aad9-26919f30487d" providerId="ADAL" clId="{A37DE4D1-A3BC-4CD1-977A-0EF50B790544}" dt="2021-12-15T19:06:04.233" v="2505" actId="207"/>
          <ac:spMkLst>
            <pc:docMk/>
            <pc:sldMk cId="2655079997" sldId="7833"/>
            <ac:spMk id="2" creationId="{4D8801AD-FB72-41AF-ACB9-257AE7BB2353}"/>
          </ac:spMkLst>
        </pc:spChg>
      </pc:sldChg>
      <pc:sldChg chg="del">
        <pc:chgData name="Juan David Angel Lasso" userId="5ac44e2c-fa8f-45f5-aad9-26919f30487d" providerId="ADAL" clId="{A37DE4D1-A3BC-4CD1-977A-0EF50B790544}" dt="2021-12-13T15:44:36.514" v="698" actId="47"/>
        <pc:sldMkLst>
          <pc:docMk/>
          <pc:sldMk cId="2381793704" sldId="7834"/>
        </pc:sldMkLst>
      </pc:sldChg>
      <pc:sldChg chg="modSp mod">
        <pc:chgData name="Juan David Angel Lasso" userId="5ac44e2c-fa8f-45f5-aad9-26919f30487d" providerId="ADAL" clId="{A37DE4D1-A3BC-4CD1-977A-0EF50B790544}" dt="2021-12-16T02:43:56.564" v="2704" actId="20577"/>
        <pc:sldMkLst>
          <pc:docMk/>
          <pc:sldMk cId="3123659709" sldId="7834"/>
        </pc:sldMkLst>
        <pc:spChg chg="mod">
          <ac:chgData name="Juan David Angel Lasso" userId="5ac44e2c-fa8f-45f5-aad9-26919f30487d" providerId="ADAL" clId="{A37DE4D1-A3BC-4CD1-977A-0EF50B790544}" dt="2021-12-16T02:43:56.564" v="2704" actId="20577"/>
          <ac:spMkLst>
            <pc:docMk/>
            <pc:sldMk cId="3123659709" sldId="7834"/>
            <ac:spMk id="5" creationId="{96F49340-FF6E-4EEE-A6E6-453509D51C90}"/>
          </ac:spMkLst>
        </pc:spChg>
        <pc:spChg chg="mod">
          <ac:chgData name="Juan David Angel Lasso" userId="5ac44e2c-fa8f-45f5-aad9-26919f30487d" providerId="ADAL" clId="{A37DE4D1-A3BC-4CD1-977A-0EF50B790544}" dt="2021-12-15T16:34:18.370" v="2160" actId="1036"/>
          <ac:spMkLst>
            <pc:docMk/>
            <pc:sldMk cId="3123659709" sldId="7834"/>
            <ac:spMk id="12" creationId="{24857949-1034-43C4-A32D-E3CC8285546F}"/>
          </ac:spMkLst>
        </pc:spChg>
      </pc:sldChg>
      <pc:sldChg chg="del">
        <pc:chgData name="Juan David Angel Lasso" userId="5ac44e2c-fa8f-45f5-aad9-26919f30487d" providerId="ADAL" clId="{A37DE4D1-A3BC-4CD1-977A-0EF50B790544}" dt="2021-12-13T15:44:36.514" v="698" actId="47"/>
        <pc:sldMkLst>
          <pc:docMk/>
          <pc:sldMk cId="4291238182" sldId="7835"/>
        </pc:sldMkLst>
      </pc:sldChg>
      <pc:sldChg chg="del">
        <pc:chgData name="Juan David Angel Lasso" userId="5ac44e2c-fa8f-45f5-aad9-26919f30487d" providerId="ADAL" clId="{A37DE4D1-A3BC-4CD1-977A-0EF50B790544}" dt="2021-12-13T15:44:36.514" v="698" actId="47"/>
        <pc:sldMkLst>
          <pc:docMk/>
          <pc:sldMk cId="96109988" sldId="7836"/>
        </pc:sldMkLst>
      </pc:sldChg>
      <pc:sldChg chg="modSp mod">
        <pc:chgData name="Juan David Angel Lasso" userId="5ac44e2c-fa8f-45f5-aad9-26919f30487d" providerId="ADAL" clId="{A37DE4D1-A3BC-4CD1-977A-0EF50B790544}" dt="2021-12-15T16:12:09.532" v="1347" actId="1076"/>
        <pc:sldMkLst>
          <pc:docMk/>
          <pc:sldMk cId="2018445064" sldId="7836"/>
        </pc:sldMkLst>
        <pc:picChg chg="mod modCrop">
          <ac:chgData name="Juan David Angel Lasso" userId="5ac44e2c-fa8f-45f5-aad9-26919f30487d" providerId="ADAL" clId="{A37DE4D1-A3BC-4CD1-977A-0EF50B790544}" dt="2021-12-15T16:12:09.532" v="1347" actId="1076"/>
          <ac:picMkLst>
            <pc:docMk/>
            <pc:sldMk cId="2018445064" sldId="7836"/>
            <ac:picMk id="8" creationId="{FC073630-CEB5-408A-9D81-FB1895F5DB41}"/>
          </ac:picMkLst>
        </pc:picChg>
        <pc:picChg chg="mod">
          <ac:chgData name="Juan David Angel Lasso" userId="5ac44e2c-fa8f-45f5-aad9-26919f30487d" providerId="ADAL" clId="{A37DE4D1-A3BC-4CD1-977A-0EF50B790544}" dt="2021-12-15T16:12:08.232" v="1346" actId="1076"/>
          <ac:picMkLst>
            <pc:docMk/>
            <pc:sldMk cId="2018445064" sldId="7836"/>
            <ac:picMk id="10" creationId="{C3D55D08-9D24-4A8E-BDDA-D4E81237C63B}"/>
          </ac:picMkLst>
        </pc:picChg>
      </pc:sldChg>
      <pc:sldChg chg="del">
        <pc:chgData name="Juan David Angel Lasso" userId="5ac44e2c-fa8f-45f5-aad9-26919f30487d" providerId="ADAL" clId="{A37DE4D1-A3BC-4CD1-977A-0EF50B790544}" dt="2021-12-13T15:44:36.514" v="698" actId="47"/>
        <pc:sldMkLst>
          <pc:docMk/>
          <pc:sldMk cId="1787971274" sldId="7837"/>
        </pc:sldMkLst>
      </pc:sldChg>
      <pc:sldChg chg="addSp delSp modSp del mod">
        <pc:chgData name="Juan David Angel Lasso" userId="5ac44e2c-fa8f-45f5-aad9-26919f30487d" providerId="ADAL" clId="{A37DE4D1-A3BC-4CD1-977A-0EF50B790544}" dt="2021-12-15T16:32:03.074" v="2142" actId="47"/>
        <pc:sldMkLst>
          <pc:docMk/>
          <pc:sldMk cId="2547316424" sldId="7837"/>
        </pc:sldMkLst>
        <pc:spChg chg="add del mod">
          <ac:chgData name="Juan David Angel Lasso" userId="5ac44e2c-fa8f-45f5-aad9-26919f30487d" providerId="ADAL" clId="{A37DE4D1-A3BC-4CD1-977A-0EF50B790544}" dt="2021-12-15T16:24:59.917" v="1396" actId="478"/>
          <ac:spMkLst>
            <pc:docMk/>
            <pc:sldMk cId="2547316424" sldId="7837"/>
            <ac:spMk id="6" creationId="{55CF8BC5-4B2B-425C-9F37-FC14C57B492F}"/>
          </ac:spMkLst>
        </pc:spChg>
        <pc:spChg chg="mod">
          <ac:chgData name="Juan David Angel Lasso" userId="5ac44e2c-fa8f-45f5-aad9-26919f30487d" providerId="ADAL" clId="{A37DE4D1-A3BC-4CD1-977A-0EF50B790544}" dt="2021-12-15T16:25:02.451" v="1397" actId="1076"/>
          <ac:spMkLst>
            <pc:docMk/>
            <pc:sldMk cId="2547316424" sldId="7837"/>
            <ac:spMk id="7" creationId="{EFE73371-C888-490D-8036-E5895CA4E91F}"/>
          </ac:spMkLst>
        </pc:spChg>
        <pc:picChg chg="mod modCrop">
          <ac:chgData name="Juan David Angel Lasso" userId="5ac44e2c-fa8f-45f5-aad9-26919f30487d" providerId="ADAL" clId="{A37DE4D1-A3BC-4CD1-977A-0EF50B790544}" dt="2021-12-15T16:24:43.197" v="1391" actId="1076"/>
          <ac:picMkLst>
            <pc:docMk/>
            <pc:sldMk cId="2547316424" sldId="7837"/>
            <ac:picMk id="3" creationId="{5EFC41C3-1ECC-436B-8AEC-B0CD72A21AC0}"/>
          </ac:picMkLst>
        </pc:picChg>
      </pc:sldChg>
      <pc:sldChg chg="del">
        <pc:chgData name="Juan David Angel Lasso" userId="5ac44e2c-fa8f-45f5-aad9-26919f30487d" providerId="ADAL" clId="{A37DE4D1-A3BC-4CD1-977A-0EF50B790544}" dt="2021-12-13T15:44:36.514" v="698" actId="47"/>
        <pc:sldMkLst>
          <pc:docMk/>
          <pc:sldMk cId="3699957260" sldId="7838"/>
        </pc:sldMkLst>
      </pc:sldChg>
      <pc:sldChg chg="del">
        <pc:chgData name="Juan David Angel Lasso" userId="5ac44e2c-fa8f-45f5-aad9-26919f30487d" providerId="ADAL" clId="{A37DE4D1-A3BC-4CD1-977A-0EF50B790544}" dt="2021-12-13T15:44:36.514" v="698" actId="47"/>
        <pc:sldMkLst>
          <pc:docMk/>
          <pc:sldMk cId="1937850228" sldId="7839"/>
        </pc:sldMkLst>
      </pc:sldChg>
      <pc:sldChg chg="del">
        <pc:chgData name="Juan David Angel Lasso" userId="5ac44e2c-fa8f-45f5-aad9-26919f30487d" providerId="ADAL" clId="{A37DE4D1-A3BC-4CD1-977A-0EF50B790544}" dt="2021-12-13T15:44:36.514" v="698" actId="47"/>
        <pc:sldMkLst>
          <pc:docMk/>
          <pc:sldMk cId="295987839" sldId="7840"/>
        </pc:sldMkLst>
      </pc:sldChg>
      <pc:sldChg chg="del">
        <pc:chgData name="Juan David Angel Lasso" userId="5ac44e2c-fa8f-45f5-aad9-26919f30487d" providerId="ADAL" clId="{A37DE4D1-A3BC-4CD1-977A-0EF50B790544}" dt="2021-12-13T15:44:36.514" v="698" actId="47"/>
        <pc:sldMkLst>
          <pc:docMk/>
          <pc:sldMk cId="1218593460" sldId="7841"/>
        </pc:sldMkLst>
      </pc:sldChg>
      <pc:sldChg chg="del">
        <pc:chgData name="Juan David Angel Lasso" userId="5ac44e2c-fa8f-45f5-aad9-26919f30487d" providerId="ADAL" clId="{A37DE4D1-A3BC-4CD1-977A-0EF50B790544}" dt="2021-12-13T15:44:36.514" v="698" actId="47"/>
        <pc:sldMkLst>
          <pc:docMk/>
          <pc:sldMk cId="2675014646" sldId="7842"/>
        </pc:sldMkLst>
      </pc:sldChg>
      <pc:sldChg chg="del">
        <pc:chgData name="Juan David Angel Lasso" userId="5ac44e2c-fa8f-45f5-aad9-26919f30487d" providerId="ADAL" clId="{A37DE4D1-A3BC-4CD1-977A-0EF50B790544}" dt="2021-12-13T15:44:36.514" v="698" actId="47"/>
        <pc:sldMkLst>
          <pc:docMk/>
          <pc:sldMk cId="2540105334" sldId="7843"/>
        </pc:sldMkLst>
      </pc:sldChg>
      <pc:sldChg chg="del">
        <pc:chgData name="Juan David Angel Lasso" userId="5ac44e2c-fa8f-45f5-aad9-26919f30487d" providerId="ADAL" clId="{A37DE4D1-A3BC-4CD1-977A-0EF50B790544}" dt="2021-12-13T15:44:36.514" v="698" actId="47"/>
        <pc:sldMkLst>
          <pc:docMk/>
          <pc:sldMk cId="3426515355" sldId="7844"/>
        </pc:sldMkLst>
      </pc:sldChg>
      <pc:sldChg chg="del">
        <pc:chgData name="Juan David Angel Lasso" userId="5ac44e2c-fa8f-45f5-aad9-26919f30487d" providerId="ADAL" clId="{A37DE4D1-A3BC-4CD1-977A-0EF50B790544}" dt="2021-12-13T15:44:36.514" v="698" actId="47"/>
        <pc:sldMkLst>
          <pc:docMk/>
          <pc:sldMk cId="3196609178" sldId="7845"/>
        </pc:sldMkLst>
      </pc:sldChg>
      <pc:sldChg chg="del">
        <pc:chgData name="Juan David Angel Lasso" userId="5ac44e2c-fa8f-45f5-aad9-26919f30487d" providerId="ADAL" clId="{A37DE4D1-A3BC-4CD1-977A-0EF50B790544}" dt="2021-12-13T15:44:36.514" v="698" actId="47"/>
        <pc:sldMkLst>
          <pc:docMk/>
          <pc:sldMk cId="4228016177" sldId="7846"/>
        </pc:sldMkLst>
      </pc:sldChg>
      <pc:sldChg chg="del">
        <pc:chgData name="Juan David Angel Lasso" userId="5ac44e2c-fa8f-45f5-aad9-26919f30487d" providerId="ADAL" clId="{A37DE4D1-A3BC-4CD1-977A-0EF50B790544}" dt="2021-12-13T15:44:36.514" v="698" actId="47"/>
        <pc:sldMkLst>
          <pc:docMk/>
          <pc:sldMk cId="1912903696" sldId="7847"/>
        </pc:sldMkLst>
      </pc:sldChg>
      <pc:sldChg chg="del">
        <pc:chgData name="Juan David Angel Lasso" userId="5ac44e2c-fa8f-45f5-aad9-26919f30487d" providerId="ADAL" clId="{A37DE4D1-A3BC-4CD1-977A-0EF50B790544}" dt="2021-12-13T15:44:36.514" v="698" actId="47"/>
        <pc:sldMkLst>
          <pc:docMk/>
          <pc:sldMk cId="3917003757" sldId="7848"/>
        </pc:sldMkLst>
      </pc:sldChg>
      <pc:sldChg chg="del">
        <pc:chgData name="Juan David Angel Lasso" userId="5ac44e2c-fa8f-45f5-aad9-26919f30487d" providerId="ADAL" clId="{A37DE4D1-A3BC-4CD1-977A-0EF50B790544}" dt="2021-12-13T15:44:36.514" v="698" actId="47"/>
        <pc:sldMkLst>
          <pc:docMk/>
          <pc:sldMk cId="961271663" sldId="7849"/>
        </pc:sldMkLst>
      </pc:sldChg>
      <pc:sldChg chg="del">
        <pc:chgData name="Juan David Angel Lasso" userId="5ac44e2c-fa8f-45f5-aad9-26919f30487d" providerId="ADAL" clId="{A37DE4D1-A3BC-4CD1-977A-0EF50B790544}" dt="2021-12-13T15:44:36.514" v="698" actId="47"/>
        <pc:sldMkLst>
          <pc:docMk/>
          <pc:sldMk cId="1139444716" sldId="7850"/>
        </pc:sldMkLst>
      </pc:sldChg>
      <pc:sldChg chg="del">
        <pc:chgData name="Juan David Angel Lasso" userId="5ac44e2c-fa8f-45f5-aad9-26919f30487d" providerId="ADAL" clId="{A37DE4D1-A3BC-4CD1-977A-0EF50B790544}" dt="2021-12-13T15:44:36.514" v="698" actId="47"/>
        <pc:sldMkLst>
          <pc:docMk/>
          <pc:sldMk cId="737281787" sldId="7851"/>
        </pc:sldMkLst>
      </pc:sldChg>
      <pc:sldChg chg="add">
        <pc:chgData name="Juan David Angel Lasso" userId="5ac44e2c-fa8f-45f5-aad9-26919f30487d" providerId="ADAL" clId="{A37DE4D1-A3BC-4CD1-977A-0EF50B790544}" dt="2021-12-15T13:55:12.784" v="1333"/>
        <pc:sldMkLst>
          <pc:docMk/>
          <pc:sldMk cId="1201709739" sldId="11282"/>
        </pc:sldMkLst>
      </pc:sldChg>
      <pc:sldChg chg="modSp add mod">
        <pc:chgData name="Juan David Angel Lasso" userId="5ac44e2c-fa8f-45f5-aad9-26919f30487d" providerId="ADAL" clId="{A37DE4D1-A3BC-4CD1-977A-0EF50B790544}" dt="2021-12-16T02:19:08.163" v="2515" actId="20577"/>
        <pc:sldMkLst>
          <pc:docMk/>
          <pc:sldMk cId="2363049759" sldId="11283"/>
        </pc:sldMkLst>
        <pc:spChg chg="mod">
          <ac:chgData name="Juan David Angel Lasso" userId="5ac44e2c-fa8f-45f5-aad9-26919f30487d" providerId="ADAL" clId="{A37DE4D1-A3BC-4CD1-977A-0EF50B790544}" dt="2021-12-16T02:19:08.163" v="2515" actId="20577"/>
          <ac:spMkLst>
            <pc:docMk/>
            <pc:sldMk cId="2363049759" sldId="11283"/>
            <ac:spMk id="2" creationId="{B72DDC99-5D7E-41FB-B738-115CA0C43132}"/>
          </ac:spMkLst>
        </pc:spChg>
      </pc:sldChg>
      <pc:sldChg chg="add">
        <pc:chgData name="Juan David Angel Lasso" userId="5ac44e2c-fa8f-45f5-aad9-26919f30487d" providerId="ADAL" clId="{A37DE4D1-A3BC-4CD1-977A-0EF50B790544}" dt="2021-12-15T13:55:12.784" v="1333"/>
        <pc:sldMkLst>
          <pc:docMk/>
          <pc:sldMk cId="906892551" sldId="11284"/>
        </pc:sldMkLst>
      </pc:sldChg>
      <pc:sldChg chg="addSp delSp modSp add mod">
        <pc:chgData name="Juan David Angel Lasso" userId="5ac44e2c-fa8f-45f5-aad9-26919f30487d" providerId="ADAL" clId="{A37DE4D1-A3BC-4CD1-977A-0EF50B790544}" dt="2021-12-15T16:33:44.688" v="2145" actId="20577"/>
        <pc:sldMkLst>
          <pc:docMk/>
          <pc:sldMk cId="1398187744" sldId="11285"/>
        </pc:sldMkLst>
        <pc:spChg chg="add del mod">
          <ac:chgData name="Juan David Angel Lasso" userId="5ac44e2c-fa8f-45f5-aad9-26919f30487d" providerId="ADAL" clId="{A37DE4D1-A3BC-4CD1-977A-0EF50B790544}" dt="2021-12-15T16:28:03.415" v="1755" actId="478"/>
          <ac:spMkLst>
            <pc:docMk/>
            <pc:sldMk cId="1398187744" sldId="11285"/>
            <ac:spMk id="6" creationId="{4FDEF20C-E50B-49FB-BB00-4F610C816DCF}"/>
          </ac:spMkLst>
        </pc:spChg>
        <pc:spChg chg="mod">
          <ac:chgData name="Juan David Angel Lasso" userId="5ac44e2c-fa8f-45f5-aad9-26919f30487d" providerId="ADAL" clId="{A37DE4D1-A3BC-4CD1-977A-0EF50B790544}" dt="2021-12-15T16:33:44.688" v="2145" actId="20577"/>
          <ac:spMkLst>
            <pc:docMk/>
            <pc:sldMk cId="1398187744" sldId="11285"/>
            <ac:spMk id="7" creationId="{EFE73371-C888-490D-8036-E5895CA4E91F}"/>
          </ac:spMkLst>
        </pc:spChg>
        <pc:picChg chg="mod">
          <ac:chgData name="Juan David Angel Lasso" userId="5ac44e2c-fa8f-45f5-aad9-26919f30487d" providerId="ADAL" clId="{A37DE4D1-A3BC-4CD1-977A-0EF50B790544}" dt="2021-12-15T16:33:06.719" v="2144" actId="1076"/>
          <ac:picMkLst>
            <pc:docMk/>
            <pc:sldMk cId="1398187744" sldId="11285"/>
            <ac:picMk id="3" creationId="{5EFC41C3-1ECC-436B-8AEC-B0CD72A21AC0}"/>
          </ac:picMkLst>
        </pc:picChg>
      </pc:sldChg>
      <pc:sldChg chg="modSp add mod">
        <pc:chgData name="Juan David Angel Lasso" userId="5ac44e2c-fa8f-45f5-aad9-26919f30487d" providerId="ADAL" clId="{A37DE4D1-A3BC-4CD1-977A-0EF50B790544}" dt="2021-12-15T21:46:56.551" v="2512" actId="14100"/>
        <pc:sldMkLst>
          <pc:docMk/>
          <pc:sldMk cId="3833263043" sldId="11286"/>
        </pc:sldMkLst>
        <pc:spChg chg="mod">
          <ac:chgData name="Juan David Angel Lasso" userId="5ac44e2c-fa8f-45f5-aad9-26919f30487d" providerId="ADAL" clId="{A37DE4D1-A3BC-4CD1-977A-0EF50B790544}" dt="2021-12-15T21:46:29.698" v="2510" actId="14100"/>
          <ac:spMkLst>
            <pc:docMk/>
            <pc:sldMk cId="3833263043" sldId="11286"/>
            <ac:spMk id="5" creationId="{4AC3E0C3-4B51-AB4E-A036-2EC351F0A151}"/>
          </ac:spMkLst>
        </pc:spChg>
        <pc:spChg chg="mod">
          <ac:chgData name="Juan David Angel Lasso" userId="5ac44e2c-fa8f-45f5-aad9-26919f30487d" providerId="ADAL" clId="{A37DE4D1-A3BC-4CD1-977A-0EF50B790544}" dt="2021-12-15T21:46:56.551" v="2512" actId="14100"/>
          <ac:spMkLst>
            <pc:docMk/>
            <pc:sldMk cId="3833263043" sldId="11286"/>
            <ac:spMk id="11" creationId="{00000000-0000-0000-0000-000000000000}"/>
          </ac:spMkLst>
        </pc:spChg>
      </pc:sldChg>
      <pc:sldChg chg="addSp delSp modSp new mod modClrScheme chgLayout">
        <pc:chgData name="Juan David Angel Lasso" userId="5ac44e2c-fa8f-45f5-aad9-26919f30487d" providerId="ADAL" clId="{A37DE4D1-A3BC-4CD1-977A-0EF50B790544}" dt="2021-12-16T02:40:50.764" v="2636" actId="2165"/>
        <pc:sldMkLst>
          <pc:docMk/>
          <pc:sldMk cId="3423569438" sldId="11287"/>
        </pc:sldMkLst>
        <pc:spChg chg="del">
          <ac:chgData name="Juan David Angel Lasso" userId="5ac44e2c-fa8f-45f5-aad9-26919f30487d" providerId="ADAL" clId="{A37DE4D1-A3BC-4CD1-977A-0EF50B790544}" dt="2021-12-16T02:29:23.044" v="2559" actId="478"/>
          <ac:spMkLst>
            <pc:docMk/>
            <pc:sldMk cId="3423569438" sldId="11287"/>
            <ac:spMk id="2" creationId="{0541FCB0-A67B-4F64-B3CB-13E252043CB6}"/>
          </ac:spMkLst>
        </pc:spChg>
        <pc:spChg chg="del">
          <ac:chgData name="Juan David Angel Lasso" userId="5ac44e2c-fa8f-45f5-aad9-26919f30487d" providerId="ADAL" clId="{A37DE4D1-A3BC-4CD1-977A-0EF50B790544}" dt="2021-12-16T02:29:25.216" v="2560" actId="478"/>
          <ac:spMkLst>
            <pc:docMk/>
            <pc:sldMk cId="3423569438" sldId="11287"/>
            <ac:spMk id="3" creationId="{BBE59453-FFAD-4E72-8DBC-1A7A229E489A}"/>
          </ac:spMkLst>
        </pc:spChg>
        <pc:spChg chg="mod">
          <ac:chgData name="Juan David Angel Lasso" userId="5ac44e2c-fa8f-45f5-aad9-26919f30487d" providerId="ADAL" clId="{A37DE4D1-A3BC-4CD1-977A-0EF50B790544}" dt="2021-12-16T02:30:44.960" v="2566" actId="26606"/>
          <ac:spMkLst>
            <pc:docMk/>
            <pc:sldMk cId="3423569438" sldId="11287"/>
            <ac:spMk id="4" creationId="{49D76BB3-B859-4B42-B254-48CF3A272062}"/>
          </ac:spMkLst>
        </pc:spChg>
        <pc:graphicFrameChg chg="add del mod modGraphic">
          <ac:chgData name="Juan David Angel Lasso" userId="5ac44e2c-fa8f-45f5-aad9-26919f30487d" providerId="ADAL" clId="{A37DE4D1-A3BC-4CD1-977A-0EF50B790544}" dt="2021-12-16T02:29:46.246" v="2564" actId="478"/>
          <ac:graphicFrameMkLst>
            <pc:docMk/>
            <pc:sldMk cId="3423569438" sldId="11287"/>
            <ac:graphicFrameMk id="5" creationId="{B7314993-D53A-4CDD-AC21-233D6055756F}"/>
          </ac:graphicFrameMkLst>
        </pc:graphicFrameChg>
        <pc:graphicFrameChg chg="add mod modGraphic">
          <ac:chgData name="Juan David Angel Lasso" userId="5ac44e2c-fa8f-45f5-aad9-26919f30487d" providerId="ADAL" clId="{A37DE4D1-A3BC-4CD1-977A-0EF50B790544}" dt="2021-12-16T02:40:50.764" v="2636" actId="2165"/>
          <ac:graphicFrameMkLst>
            <pc:docMk/>
            <pc:sldMk cId="3423569438" sldId="11287"/>
            <ac:graphicFrameMk id="6" creationId="{A7DCF182-D162-46DA-B16B-8FC13FB59EE6}"/>
          </ac:graphicFrameMkLst>
        </pc:graphicFrameChg>
      </pc:sldChg>
      <pc:sldChg chg="addSp delSp modSp add mod">
        <pc:chgData name="Juan David Angel Lasso" userId="5ac44e2c-fa8f-45f5-aad9-26919f30487d" providerId="ADAL" clId="{A37DE4D1-A3BC-4CD1-977A-0EF50B790544}" dt="2021-12-16T02:41:11.453" v="2638" actId="14100"/>
        <pc:sldMkLst>
          <pc:docMk/>
          <pc:sldMk cId="1435916298" sldId="11288"/>
        </pc:sldMkLst>
        <pc:graphicFrameChg chg="add mod modGraphic">
          <ac:chgData name="Juan David Angel Lasso" userId="5ac44e2c-fa8f-45f5-aad9-26919f30487d" providerId="ADAL" clId="{A37DE4D1-A3BC-4CD1-977A-0EF50B790544}" dt="2021-12-16T02:41:11.453" v="2638" actId="14100"/>
          <ac:graphicFrameMkLst>
            <pc:docMk/>
            <pc:sldMk cId="1435916298" sldId="11288"/>
            <ac:graphicFrameMk id="2" creationId="{2ACBDABA-91DC-457D-8CA8-EFC5955DD106}"/>
          </ac:graphicFrameMkLst>
        </pc:graphicFrameChg>
        <pc:graphicFrameChg chg="del">
          <ac:chgData name="Juan David Angel Lasso" userId="5ac44e2c-fa8f-45f5-aad9-26919f30487d" providerId="ADAL" clId="{A37DE4D1-A3BC-4CD1-977A-0EF50B790544}" dt="2021-12-16T02:31:24.403" v="2572" actId="478"/>
          <ac:graphicFrameMkLst>
            <pc:docMk/>
            <pc:sldMk cId="1435916298" sldId="11288"/>
            <ac:graphicFrameMk id="6" creationId="{A7DCF182-D162-46DA-B16B-8FC13FB59EE6}"/>
          </ac:graphicFrameMkLst>
        </pc:graphicFrameChg>
      </pc:sldChg>
      <pc:sldChg chg="addSp delSp modSp add mod">
        <pc:chgData name="Juan David Angel Lasso" userId="5ac44e2c-fa8f-45f5-aad9-26919f30487d" providerId="ADAL" clId="{A37DE4D1-A3BC-4CD1-977A-0EF50B790544}" dt="2021-12-16T02:35:06.991" v="2605" actId="14100"/>
        <pc:sldMkLst>
          <pc:docMk/>
          <pc:sldMk cId="2494869494" sldId="11289"/>
        </pc:sldMkLst>
        <pc:graphicFrameChg chg="del">
          <ac:chgData name="Juan David Angel Lasso" userId="5ac44e2c-fa8f-45f5-aad9-26919f30487d" providerId="ADAL" clId="{A37DE4D1-A3BC-4CD1-977A-0EF50B790544}" dt="2021-12-16T02:34:23.835" v="2594" actId="478"/>
          <ac:graphicFrameMkLst>
            <pc:docMk/>
            <pc:sldMk cId="2494869494" sldId="11289"/>
            <ac:graphicFrameMk id="2" creationId="{2ACBDABA-91DC-457D-8CA8-EFC5955DD106}"/>
          </ac:graphicFrameMkLst>
        </pc:graphicFrameChg>
        <pc:graphicFrameChg chg="add mod modGraphic">
          <ac:chgData name="Juan David Angel Lasso" userId="5ac44e2c-fa8f-45f5-aad9-26919f30487d" providerId="ADAL" clId="{A37DE4D1-A3BC-4CD1-977A-0EF50B790544}" dt="2021-12-16T02:35:06.991" v="2605" actId="14100"/>
          <ac:graphicFrameMkLst>
            <pc:docMk/>
            <pc:sldMk cId="2494869494" sldId="11289"/>
            <ac:graphicFrameMk id="3" creationId="{52CDBCF5-E5E1-48DF-A932-5D323E1D51F1}"/>
          </ac:graphicFrameMkLst>
        </pc:graphicFrameChg>
      </pc:sldChg>
      <pc:sldChg chg="addSp delSp modSp add mod">
        <pc:chgData name="Juan David Angel Lasso" userId="5ac44e2c-fa8f-45f5-aad9-26919f30487d" providerId="ADAL" clId="{A37DE4D1-A3BC-4CD1-977A-0EF50B790544}" dt="2021-12-16T02:36:31.447" v="2617" actId="12385"/>
        <pc:sldMkLst>
          <pc:docMk/>
          <pc:sldMk cId="29309715" sldId="11290"/>
        </pc:sldMkLst>
        <pc:graphicFrameChg chg="add mod modGraphic">
          <ac:chgData name="Juan David Angel Lasso" userId="5ac44e2c-fa8f-45f5-aad9-26919f30487d" providerId="ADAL" clId="{A37DE4D1-A3BC-4CD1-977A-0EF50B790544}" dt="2021-12-16T02:36:31.447" v="2617" actId="12385"/>
          <ac:graphicFrameMkLst>
            <pc:docMk/>
            <pc:sldMk cId="29309715" sldId="11290"/>
            <ac:graphicFrameMk id="2" creationId="{6A820C60-3525-45FF-8E70-9CB93D6F2A1B}"/>
          </ac:graphicFrameMkLst>
        </pc:graphicFrameChg>
        <pc:graphicFrameChg chg="del">
          <ac:chgData name="Juan David Angel Lasso" userId="5ac44e2c-fa8f-45f5-aad9-26919f30487d" providerId="ADAL" clId="{A37DE4D1-A3BC-4CD1-977A-0EF50B790544}" dt="2021-12-16T02:35:28.797" v="2607" actId="478"/>
          <ac:graphicFrameMkLst>
            <pc:docMk/>
            <pc:sldMk cId="29309715" sldId="11290"/>
            <ac:graphicFrameMk id="3" creationId="{52CDBCF5-E5E1-48DF-A932-5D323E1D51F1}"/>
          </ac:graphicFrameMkLst>
        </pc:graphicFrameChg>
      </pc:sldChg>
      <pc:sldChg chg="new del">
        <pc:chgData name="Juan David Angel Lasso" userId="5ac44e2c-fa8f-45f5-aad9-26919f30487d" providerId="ADAL" clId="{A37DE4D1-A3BC-4CD1-977A-0EF50B790544}" dt="2021-12-16T02:34:17.299" v="2593" actId="47"/>
        <pc:sldMkLst>
          <pc:docMk/>
          <pc:sldMk cId="1372368521" sldId="11290"/>
        </pc:sldMkLst>
      </pc:sldChg>
      <pc:sldChg chg="addSp delSp modSp add mod">
        <pc:chgData name="Juan David Angel Lasso" userId="5ac44e2c-fa8f-45f5-aad9-26919f30487d" providerId="ADAL" clId="{A37DE4D1-A3BC-4CD1-977A-0EF50B790544}" dt="2021-12-16T02:37:54.231" v="2623" actId="12385"/>
        <pc:sldMkLst>
          <pc:docMk/>
          <pc:sldMk cId="2115561366" sldId="11291"/>
        </pc:sldMkLst>
        <pc:graphicFrameChg chg="del">
          <ac:chgData name="Juan David Angel Lasso" userId="5ac44e2c-fa8f-45f5-aad9-26919f30487d" providerId="ADAL" clId="{A37DE4D1-A3BC-4CD1-977A-0EF50B790544}" dt="2021-12-16T02:36:39.309" v="2619" actId="478"/>
          <ac:graphicFrameMkLst>
            <pc:docMk/>
            <pc:sldMk cId="2115561366" sldId="11291"/>
            <ac:graphicFrameMk id="2" creationId="{6A820C60-3525-45FF-8E70-9CB93D6F2A1B}"/>
          </ac:graphicFrameMkLst>
        </pc:graphicFrameChg>
        <pc:graphicFrameChg chg="add mod modGraphic">
          <ac:chgData name="Juan David Angel Lasso" userId="5ac44e2c-fa8f-45f5-aad9-26919f30487d" providerId="ADAL" clId="{A37DE4D1-A3BC-4CD1-977A-0EF50B790544}" dt="2021-12-16T02:37:54.231" v="2623" actId="12385"/>
          <ac:graphicFrameMkLst>
            <pc:docMk/>
            <pc:sldMk cId="2115561366" sldId="11291"/>
            <ac:graphicFrameMk id="3" creationId="{D6BA69B4-EDEE-4ABF-991A-7655FFF12F58}"/>
          </ac:graphicFrameMkLst>
        </pc:graphicFrameChg>
      </pc:sldChg>
      <pc:sldChg chg="addSp delSp modSp add mod">
        <pc:chgData name="Juan David Angel Lasso" userId="5ac44e2c-fa8f-45f5-aad9-26919f30487d" providerId="ADAL" clId="{A37DE4D1-A3BC-4CD1-977A-0EF50B790544}" dt="2021-12-16T02:39:32.958" v="2635" actId="1076"/>
        <pc:sldMkLst>
          <pc:docMk/>
          <pc:sldMk cId="296074328" sldId="11292"/>
        </pc:sldMkLst>
        <pc:graphicFrameChg chg="add mod modGraphic">
          <ac:chgData name="Juan David Angel Lasso" userId="5ac44e2c-fa8f-45f5-aad9-26919f30487d" providerId="ADAL" clId="{A37DE4D1-A3BC-4CD1-977A-0EF50B790544}" dt="2021-12-16T02:39:32.958" v="2635" actId="1076"/>
          <ac:graphicFrameMkLst>
            <pc:docMk/>
            <pc:sldMk cId="296074328" sldId="11292"/>
            <ac:graphicFrameMk id="2" creationId="{4ABA6052-CDB6-4A4F-90E6-618698738BE1}"/>
          </ac:graphicFrameMkLst>
        </pc:graphicFrameChg>
        <pc:graphicFrameChg chg="del">
          <ac:chgData name="Juan David Angel Lasso" userId="5ac44e2c-fa8f-45f5-aad9-26919f30487d" providerId="ADAL" clId="{A37DE4D1-A3BC-4CD1-977A-0EF50B790544}" dt="2021-12-16T02:38:09.867" v="2625" actId="478"/>
          <ac:graphicFrameMkLst>
            <pc:docMk/>
            <pc:sldMk cId="296074328" sldId="11292"/>
            <ac:graphicFrameMk id="3" creationId="{D6BA69B4-EDEE-4ABF-991A-7655FFF12F58}"/>
          </ac:graphicFrameMkLst>
        </pc:graphicFrameChg>
      </pc:sldChg>
      <pc:sldChg chg="addSp delSp modSp add mod">
        <pc:chgData name="Juan David Angel Lasso" userId="5ac44e2c-fa8f-45f5-aad9-26919f30487d" providerId="ADAL" clId="{A37DE4D1-A3BC-4CD1-977A-0EF50B790544}" dt="2021-12-16T02:42:38.894" v="2649" actId="1076"/>
        <pc:sldMkLst>
          <pc:docMk/>
          <pc:sldMk cId="1703208805" sldId="11293"/>
        </pc:sldMkLst>
        <pc:graphicFrameChg chg="del">
          <ac:chgData name="Juan David Angel Lasso" userId="5ac44e2c-fa8f-45f5-aad9-26919f30487d" providerId="ADAL" clId="{A37DE4D1-A3BC-4CD1-977A-0EF50B790544}" dt="2021-12-16T02:41:34.337" v="2640" actId="478"/>
          <ac:graphicFrameMkLst>
            <pc:docMk/>
            <pc:sldMk cId="1703208805" sldId="11293"/>
            <ac:graphicFrameMk id="2" creationId="{4ABA6052-CDB6-4A4F-90E6-618698738BE1}"/>
          </ac:graphicFrameMkLst>
        </pc:graphicFrameChg>
        <pc:graphicFrameChg chg="add mod modGraphic">
          <ac:chgData name="Juan David Angel Lasso" userId="5ac44e2c-fa8f-45f5-aad9-26919f30487d" providerId="ADAL" clId="{A37DE4D1-A3BC-4CD1-977A-0EF50B790544}" dt="2021-12-16T02:42:38.894" v="2649" actId="1076"/>
          <ac:graphicFrameMkLst>
            <pc:docMk/>
            <pc:sldMk cId="1703208805" sldId="11293"/>
            <ac:graphicFrameMk id="3" creationId="{B11DA51B-0666-433D-A055-424585A053E2}"/>
          </ac:graphicFrameMkLst>
        </pc:graphicFrameChg>
      </pc:sldChg>
    </pc:docChg>
  </pc:docChgLst>
  <pc:docChgLst>
    <pc:chgData name="Luis Guillermo Gil Madrid" userId="72751249-5f9d-41e6-8ae5-e2fc6ecb2fa9" providerId="ADAL" clId="{2C6B08FD-1B57-4D70-B516-C9A09898AD78}"/>
    <pc:docChg chg="undo custSel addSld delSld modSld sldOrd">
      <pc:chgData name="Luis Guillermo Gil Madrid" userId="72751249-5f9d-41e6-8ae5-e2fc6ecb2fa9" providerId="ADAL" clId="{2C6B08FD-1B57-4D70-B516-C9A09898AD78}" dt="2021-08-26T12:11:49.455" v="963" actId="1076"/>
      <pc:docMkLst>
        <pc:docMk/>
      </pc:docMkLst>
      <pc:sldChg chg="modSp mod">
        <pc:chgData name="Luis Guillermo Gil Madrid" userId="72751249-5f9d-41e6-8ae5-e2fc6ecb2fa9" providerId="ADAL" clId="{2C6B08FD-1B57-4D70-B516-C9A09898AD78}" dt="2021-08-26T11:45:01.169" v="726" actId="20577"/>
        <pc:sldMkLst>
          <pc:docMk/>
          <pc:sldMk cId="4041881831" sldId="267"/>
        </pc:sldMkLst>
        <pc:spChg chg="mod">
          <ac:chgData name="Luis Guillermo Gil Madrid" userId="72751249-5f9d-41e6-8ae5-e2fc6ecb2fa9" providerId="ADAL" clId="{2C6B08FD-1B57-4D70-B516-C9A09898AD78}" dt="2021-08-26T11:45:01.169" v="726" actId="20577"/>
          <ac:spMkLst>
            <pc:docMk/>
            <pc:sldMk cId="4041881831" sldId="267"/>
            <ac:spMk id="3" creationId="{3C1FAD3B-DC1C-DD4B-A144-7E1E51774FC5}"/>
          </ac:spMkLst>
        </pc:spChg>
      </pc:sldChg>
      <pc:sldChg chg="del">
        <pc:chgData name="Luis Guillermo Gil Madrid" userId="72751249-5f9d-41e6-8ae5-e2fc6ecb2fa9" providerId="ADAL" clId="{2C6B08FD-1B57-4D70-B516-C9A09898AD78}" dt="2021-08-25T11:01:58.059" v="2" actId="47"/>
        <pc:sldMkLst>
          <pc:docMk/>
          <pc:sldMk cId="835799034" sldId="271"/>
        </pc:sldMkLst>
      </pc:sldChg>
      <pc:sldChg chg="modSp mod">
        <pc:chgData name="Luis Guillermo Gil Madrid" userId="72751249-5f9d-41e6-8ae5-e2fc6ecb2fa9" providerId="ADAL" clId="{2C6B08FD-1B57-4D70-B516-C9A09898AD78}" dt="2021-08-26T11:38:33.869" v="317" actId="1076"/>
        <pc:sldMkLst>
          <pc:docMk/>
          <pc:sldMk cId="3861976755" sldId="3988"/>
        </pc:sldMkLst>
        <pc:spChg chg="mod">
          <ac:chgData name="Luis Guillermo Gil Madrid" userId="72751249-5f9d-41e6-8ae5-e2fc6ecb2fa9" providerId="ADAL" clId="{2C6B08FD-1B57-4D70-B516-C9A09898AD78}" dt="2021-08-25T14:31:54.223" v="314" actId="20577"/>
          <ac:spMkLst>
            <pc:docMk/>
            <pc:sldMk cId="3861976755" sldId="3988"/>
            <ac:spMk id="10" creationId="{C5BA664B-75C5-4E4D-A8A7-8FBCA3CE98B1}"/>
          </ac:spMkLst>
        </pc:spChg>
        <pc:spChg chg="mod">
          <ac:chgData name="Luis Guillermo Gil Madrid" userId="72751249-5f9d-41e6-8ae5-e2fc6ecb2fa9" providerId="ADAL" clId="{2C6B08FD-1B57-4D70-B516-C9A09898AD78}" dt="2021-08-26T11:38:33.869" v="317" actId="1076"/>
          <ac:spMkLst>
            <pc:docMk/>
            <pc:sldMk cId="3861976755" sldId="3988"/>
            <ac:spMk id="19" creationId="{5995889B-9D48-481A-94F8-DA396DCEB6A0}"/>
          </ac:spMkLst>
        </pc:spChg>
      </pc:sldChg>
      <pc:sldChg chg="add">
        <pc:chgData name="Luis Guillermo Gil Madrid" userId="72751249-5f9d-41e6-8ae5-e2fc6ecb2fa9" providerId="ADAL" clId="{2C6B08FD-1B57-4D70-B516-C9A09898AD78}" dt="2021-08-25T11:27:02.320" v="312"/>
        <pc:sldMkLst>
          <pc:docMk/>
          <pc:sldMk cId="3022276575" sldId="4013"/>
        </pc:sldMkLst>
      </pc:sldChg>
      <pc:sldChg chg="modSp mod">
        <pc:chgData name="Luis Guillermo Gil Madrid" userId="72751249-5f9d-41e6-8ae5-e2fc6ecb2fa9" providerId="ADAL" clId="{2C6B08FD-1B57-4D70-B516-C9A09898AD78}" dt="2021-08-25T11:26:24.063" v="311"/>
        <pc:sldMkLst>
          <pc:docMk/>
          <pc:sldMk cId="2261341396" sldId="7786"/>
        </pc:sldMkLst>
        <pc:spChg chg="mod">
          <ac:chgData name="Luis Guillermo Gil Madrid" userId="72751249-5f9d-41e6-8ae5-e2fc6ecb2fa9" providerId="ADAL" clId="{2C6B08FD-1B57-4D70-B516-C9A09898AD78}" dt="2021-08-25T11:26:24.063" v="311"/>
          <ac:spMkLst>
            <pc:docMk/>
            <pc:sldMk cId="2261341396" sldId="7786"/>
            <ac:spMk id="11" creationId="{00000000-0000-0000-0000-000000000000}"/>
          </ac:spMkLst>
        </pc:spChg>
      </pc:sldChg>
      <pc:sldChg chg="modSp mod">
        <pc:chgData name="Luis Guillermo Gil Madrid" userId="72751249-5f9d-41e6-8ae5-e2fc6ecb2fa9" providerId="ADAL" clId="{2C6B08FD-1B57-4D70-B516-C9A09898AD78}" dt="2021-08-25T11:03:52.187" v="52" actId="6549"/>
        <pc:sldMkLst>
          <pc:docMk/>
          <pc:sldMk cId="1526114073" sldId="7788"/>
        </pc:sldMkLst>
        <pc:spChg chg="mod">
          <ac:chgData name="Luis Guillermo Gil Madrid" userId="72751249-5f9d-41e6-8ae5-e2fc6ecb2fa9" providerId="ADAL" clId="{2C6B08FD-1B57-4D70-B516-C9A09898AD78}" dt="2021-08-25T11:03:52.187" v="52" actId="6549"/>
          <ac:spMkLst>
            <pc:docMk/>
            <pc:sldMk cId="1526114073" sldId="7788"/>
            <ac:spMk id="3" creationId="{556A0C52-2FD0-4F4E-9084-BD655A73473D}"/>
          </ac:spMkLst>
        </pc:spChg>
      </pc:sldChg>
      <pc:sldChg chg="delSp modSp mod ord">
        <pc:chgData name="Luis Guillermo Gil Madrid" userId="72751249-5f9d-41e6-8ae5-e2fc6ecb2fa9" providerId="ADAL" clId="{2C6B08FD-1B57-4D70-B516-C9A09898AD78}" dt="2021-08-25T11:24:46.714" v="264" actId="1076"/>
        <pc:sldMkLst>
          <pc:docMk/>
          <pc:sldMk cId="2687035050" sldId="7789"/>
        </pc:sldMkLst>
        <pc:spChg chg="del mod">
          <ac:chgData name="Luis Guillermo Gil Madrid" userId="72751249-5f9d-41e6-8ae5-e2fc6ecb2fa9" providerId="ADAL" clId="{2C6B08FD-1B57-4D70-B516-C9A09898AD78}" dt="2021-08-25T11:06:53.297" v="141" actId="478"/>
          <ac:spMkLst>
            <pc:docMk/>
            <pc:sldMk cId="2687035050" sldId="7789"/>
            <ac:spMk id="6" creationId="{9DE8E06D-D3ED-4644-8338-594210CBFB95}"/>
          </ac:spMkLst>
        </pc:spChg>
        <pc:spChg chg="del mod">
          <ac:chgData name="Luis Guillermo Gil Madrid" userId="72751249-5f9d-41e6-8ae5-e2fc6ecb2fa9" providerId="ADAL" clId="{2C6B08FD-1B57-4D70-B516-C9A09898AD78}" dt="2021-08-25T11:06:56.322" v="142" actId="478"/>
          <ac:spMkLst>
            <pc:docMk/>
            <pc:sldMk cId="2687035050" sldId="7789"/>
            <ac:spMk id="7" creationId="{CCE3E182-8BBA-4C1E-881B-13132355E894}"/>
          </ac:spMkLst>
        </pc:spChg>
        <pc:spChg chg="del mod">
          <ac:chgData name="Luis Guillermo Gil Madrid" userId="72751249-5f9d-41e6-8ae5-e2fc6ecb2fa9" providerId="ADAL" clId="{2C6B08FD-1B57-4D70-B516-C9A09898AD78}" dt="2021-08-25T11:06:57.786" v="143" actId="478"/>
          <ac:spMkLst>
            <pc:docMk/>
            <pc:sldMk cId="2687035050" sldId="7789"/>
            <ac:spMk id="8" creationId="{8D34C406-59D1-4226-B8C1-6E838F6E3802}"/>
          </ac:spMkLst>
        </pc:spChg>
        <pc:spChg chg="mod">
          <ac:chgData name="Luis Guillermo Gil Madrid" userId="72751249-5f9d-41e6-8ae5-e2fc6ecb2fa9" providerId="ADAL" clId="{2C6B08FD-1B57-4D70-B516-C9A09898AD78}" dt="2021-08-25T11:24:42.097" v="263" actId="1076"/>
          <ac:spMkLst>
            <pc:docMk/>
            <pc:sldMk cId="2687035050" sldId="7789"/>
            <ac:spMk id="10" creationId="{FA83AE6D-E66A-4DF1-A321-032481ECBD73}"/>
          </ac:spMkLst>
        </pc:spChg>
        <pc:spChg chg="mod">
          <ac:chgData name="Luis Guillermo Gil Madrid" userId="72751249-5f9d-41e6-8ae5-e2fc6ecb2fa9" providerId="ADAL" clId="{2C6B08FD-1B57-4D70-B516-C9A09898AD78}" dt="2021-08-25T11:24:46.714" v="264" actId="1076"/>
          <ac:spMkLst>
            <pc:docMk/>
            <pc:sldMk cId="2687035050" sldId="7789"/>
            <ac:spMk id="11" creationId="{1AE63315-3FAD-4389-AB1D-5EE4142CB6B8}"/>
          </ac:spMkLst>
        </pc:spChg>
      </pc:sldChg>
      <pc:sldChg chg="modSp mod">
        <pc:chgData name="Luis Guillermo Gil Madrid" userId="72751249-5f9d-41e6-8ae5-e2fc6ecb2fa9" providerId="ADAL" clId="{2C6B08FD-1B57-4D70-B516-C9A09898AD78}" dt="2021-08-25T15:36:40.208" v="316" actId="1076"/>
        <pc:sldMkLst>
          <pc:docMk/>
          <pc:sldMk cId="1678657034" sldId="7791"/>
        </pc:sldMkLst>
        <pc:spChg chg="mod">
          <ac:chgData name="Luis Guillermo Gil Madrid" userId="72751249-5f9d-41e6-8ae5-e2fc6ecb2fa9" providerId="ADAL" clId="{2C6B08FD-1B57-4D70-B516-C9A09898AD78}" dt="2021-08-25T15:36:40.208" v="316" actId="1076"/>
          <ac:spMkLst>
            <pc:docMk/>
            <pc:sldMk cId="1678657034" sldId="7791"/>
            <ac:spMk id="16" creationId="{C12A49EC-CDC9-4B8F-B3F2-7F1745940F79}"/>
          </ac:spMkLst>
        </pc:spChg>
      </pc:sldChg>
      <pc:sldChg chg="delSp modSp add mod">
        <pc:chgData name="Luis Guillermo Gil Madrid" userId="72751249-5f9d-41e6-8ae5-e2fc6ecb2fa9" providerId="ADAL" clId="{2C6B08FD-1B57-4D70-B516-C9A09898AD78}" dt="2021-08-25T11:24:25.039" v="259" actId="255"/>
        <pc:sldMkLst>
          <pc:docMk/>
          <pc:sldMk cId="1353168645" sldId="7792"/>
        </pc:sldMkLst>
        <pc:spChg chg="mod">
          <ac:chgData name="Luis Guillermo Gil Madrid" userId="72751249-5f9d-41e6-8ae5-e2fc6ecb2fa9" providerId="ADAL" clId="{2C6B08FD-1B57-4D70-B516-C9A09898AD78}" dt="2021-08-25T11:24:14.184" v="257" actId="255"/>
          <ac:spMkLst>
            <pc:docMk/>
            <pc:sldMk cId="1353168645" sldId="7792"/>
            <ac:spMk id="6" creationId="{9DE8E06D-D3ED-4644-8338-594210CBFB95}"/>
          </ac:spMkLst>
        </pc:spChg>
        <pc:spChg chg="mod">
          <ac:chgData name="Luis Guillermo Gil Madrid" userId="72751249-5f9d-41e6-8ae5-e2fc6ecb2fa9" providerId="ADAL" clId="{2C6B08FD-1B57-4D70-B516-C9A09898AD78}" dt="2021-08-25T11:24:20.030" v="258" actId="255"/>
          <ac:spMkLst>
            <pc:docMk/>
            <pc:sldMk cId="1353168645" sldId="7792"/>
            <ac:spMk id="7" creationId="{CCE3E182-8BBA-4C1E-881B-13132355E894}"/>
          </ac:spMkLst>
        </pc:spChg>
        <pc:spChg chg="mod">
          <ac:chgData name="Luis Guillermo Gil Madrid" userId="72751249-5f9d-41e6-8ae5-e2fc6ecb2fa9" providerId="ADAL" clId="{2C6B08FD-1B57-4D70-B516-C9A09898AD78}" dt="2021-08-25T11:24:25.039" v="259" actId="255"/>
          <ac:spMkLst>
            <pc:docMk/>
            <pc:sldMk cId="1353168645" sldId="7792"/>
            <ac:spMk id="8" creationId="{8D34C406-59D1-4226-B8C1-6E838F6E3802}"/>
          </ac:spMkLst>
        </pc:spChg>
        <pc:spChg chg="del">
          <ac:chgData name="Luis Guillermo Gil Madrid" userId="72751249-5f9d-41e6-8ae5-e2fc6ecb2fa9" providerId="ADAL" clId="{2C6B08FD-1B57-4D70-B516-C9A09898AD78}" dt="2021-08-25T11:05:44.226" v="93" actId="478"/>
          <ac:spMkLst>
            <pc:docMk/>
            <pc:sldMk cId="1353168645" sldId="7792"/>
            <ac:spMk id="10" creationId="{FA83AE6D-E66A-4DF1-A321-032481ECBD73}"/>
          </ac:spMkLst>
        </pc:spChg>
        <pc:spChg chg="del">
          <ac:chgData name="Luis Guillermo Gil Madrid" userId="72751249-5f9d-41e6-8ae5-e2fc6ecb2fa9" providerId="ADAL" clId="{2C6B08FD-1B57-4D70-B516-C9A09898AD78}" dt="2021-08-25T11:05:42.603" v="92" actId="478"/>
          <ac:spMkLst>
            <pc:docMk/>
            <pc:sldMk cId="1353168645" sldId="7792"/>
            <ac:spMk id="11" creationId="{1AE63315-3FAD-4389-AB1D-5EE4142CB6B8}"/>
          </ac:spMkLst>
        </pc:spChg>
      </pc:sldChg>
      <pc:sldChg chg="addSp delSp modSp add mod">
        <pc:chgData name="Luis Guillermo Gil Madrid" userId="72751249-5f9d-41e6-8ae5-e2fc6ecb2fa9" providerId="ADAL" clId="{2C6B08FD-1B57-4D70-B516-C9A09898AD78}" dt="2021-08-25T11:23:22.701" v="256" actId="1076"/>
        <pc:sldMkLst>
          <pc:docMk/>
          <pc:sldMk cId="1220514580" sldId="7793"/>
        </pc:sldMkLst>
        <pc:spChg chg="add mod">
          <ac:chgData name="Luis Guillermo Gil Madrid" userId="72751249-5f9d-41e6-8ae5-e2fc6ecb2fa9" providerId="ADAL" clId="{2C6B08FD-1B57-4D70-B516-C9A09898AD78}" dt="2021-08-25T11:23:22.701" v="256" actId="1076"/>
          <ac:spMkLst>
            <pc:docMk/>
            <pc:sldMk cId="1220514580" sldId="7793"/>
            <ac:spMk id="4" creationId="{D9359101-0E75-4D8E-B03C-CC635E6F62F1}"/>
          </ac:spMkLst>
        </pc:spChg>
        <pc:spChg chg="mod">
          <ac:chgData name="Luis Guillermo Gil Madrid" userId="72751249-5f9d-41e6-8ae5-e2fc6ecb2fa9" providerId="ADAL" clId="{2C6B08FD-1B57-4D70-B516-C9A09898AD78}" dt="2021-08-25T11:20:10.593" v="222" actId="20577"/>
          <ac:spMkLst>
            <pc:docMk/>
            <pc:sldMk cId="1220514580" sldId="7793"/>
            <ac:spMk id="5" creationId="{9BB98856-7B57-4E03-BC48-9F3FE4ED5C8E}"/>
          </ac:spMkLst>
        </pc:spChg>
        <pc:picChg chg="mod">
          <ac:chgData name="Luis Guillermo Gil Madrid" userId="72751249-5f9d-41e6-8ae5-e2fc6ecb2fa9" providerId="ADAL" clId="{2C6B08FD-1B57-4D70-B516-C9A09898AD78}" dt="2021-08-25T11:22:31.762" v="241" actId="1076"/>
          <ac:picMkLst>
            <pc:docMk/>
            <pc:sldMk cId="1220514580" sldId="7793"/>
            <ac:picMk id="2" creationId="{FE651E66-820C-46CF-B6DC-135BFC16555A}"/>
          </ac:picMkLst>
        </pc:picChg>
        <pc:picChg chg="del">
          <ac:chgData name="Luis Guillermo Gil Madrid" userId="72751249-5f9d-41e6-8ae5-e2fc6ecb2fa9" providerId="ADAL" clId="{2C6B08FD-1B57-4D70-B516-C9A09898AD78}" dt="2021-08-25T11:18:48.338" v="201" actId="478"/>
          <ac:picMkLst>
            <pc:docMk/>
            <pc:sldMk cId="1220514580" sldId="7793"/>
            <ac:picMk id="3" creationId="{9D540F7B-678C-4E5D-81B2-23E3CCE7DE76}"/>
          </ac:picMkLst>
        </pc:picChg>
      </pc:sldChg>
      <pc:sldChg chg="add">
        <pc:chgData name="Luis Guillermo Gil Madrid" userId="72751249-5f9d-41e6-8ae5-e2fc6ecb2fa9" providerId="ADAL" clId="{2C6B08FD-1B57-4D70-B516-C9A09898AD78}" dt="2021-08-25T11:25:55.320" v="309" actId="2890"/>
        <pc:sldMkLst>
          <pc:docMk/>
          <pc:sldMk cId="2617903181" sldId="7794"/>
        </pc:sldMkLst>
      </pc:sldChg>
      <pc:sldChg chg="delSp modSp add mod ord">
        <pc:chgData name="Luis Guillermo Gil Madrid" userId="72751249-5f9d-41e6-8ae5-e2fc6ecb2fa9" providerId="ADAL" clId="{2C6B08FD-1B57-4D70-B516-C9A09898AD78}" dt="2021-08-26T11:47:38.281" v="739" actId="20577"/>
        <pc:sldMkLst>
          <pc:docMk/>
          <pc:sldMk cId="4229536468" sldId="7797"/>
        </pc:sldMkLst>
        <pc:spChg chg="mod">
          <ac:chgData name="Luis Guillermo Gil Madrid" userId="72751249-5f9d-41e6-8ae5-e2fc6ecb2fa9" providerId="ADAL" clId="{2C6B08FD-1B57-4D70-B516-C9A09898AD78}" dt="2021-08-26T11:47:38.281" v="739" actId="20577"/>
          <ac:spMkLst>
            <pc:docMk/>
            <pc:sldMk cId="4229536468" sldId="7797"/>
            <ac:spMk id="5" creationId="{781F806F-2572-403C-B76E-22A654792550}"/>
          </ac:spMkLst>
        </pc:spChg>
        <pc:spChg chg="mod">
          <ac:chgData name="Luis Guillermo Gil Madrid" userId="72751249-5f9d-41e6-8ae5-e2fc6ecb2fa9" providerId="ADAL" clId="{2C6B08FD-1B57-4D70-B516-C9A09898AD78}" dt="2021-08-26T11:44:28.417" v="724" actId="20577"/>
          <ac:spMkLst>
            <pc:docMk/>
            <pc:sldMk cId="4229536468" sldId="7797"/>
            <ac:spMk id="6" creationId="{9DE8E06D-D3ED-4644-8338-594210CBFB95}"/>
          </ac:spMkLst>
        </pc:spChg>
        <pc:spChg chg="del">
          <ac:chgData name="Luis Guillermo Gil Madrid" userId="72751249-5f9d-41e6-8ae5-e2fc6ecb2fa9" providerId="ADAL" clId="{2C6B08FD-1B57-4D70-B516-C9A09898AD78}" dt="2021-08-26T11:41:24.865" v="386" actId="478"/>
          <ac:spMkLst>
            <pc:docMk/>
            <pc:sldMk cId="4229536468" sldId="7797"/>
            <ac:spMk id="7" creationId="{CCE3E182-8BBA-4C1E-881B-13132355E894}"/>
          </ac:spMkLst>
        </pc:spChg>
        <pc:spChg chg="del">
          <ac:chgData name="Luis Guillermo Gil Madrid" userId="72751249-5f9d-41e6-8ae5-e2fc6ecb2fa9" providerId="ADAL" clId="{2C6B08FD-1B57-4D70-B516-C9A09898AD78}" dt="2021-08-26T11:41:27.961" v="388" actId="478"/>
          <ac:spMkLst>
            <pc:docMk/>
            <pc:sldMk cId="4229536468" sldId="7797"/>
            <ac:spMk id="8" creationId="{8D34C406-59D1-4226-B8C1-6E838F6E3802}"/>
          </ac:spMkLst>
        </pc:spChg>
        <pc:spChg chg="del">
          <ac:chgData name="Luis Guillermo Gil Madrid" userId="72751249-5f9d-41e6-8ae5-e2fc6ecb2fa9" providerId="ADAL" clId="{2C6B08FD-1B57-4D70-B516-C9A09898AD78}" dt="2021-08-26T11:41:26.336" v="387" actId="478"/>
          <ac:spMkLst>
            <pc:docMk/>
            <pc:sldMk cId="4229536468" sldId="7797"/>
            <ac:spMk id="9" creationId="{551A74BF-A068-43EC-8F8C-0A1ED828D239}"/>
          </ac:spMkLst>
        </pc:spChg>
      </pc:sldChg>
      <pc:sldChg chg="addSp modSp add mod ord">
        <pc:chgData name="Luis Guillermo Gil Madrid" userId="72751249-5f9d-41e6-8ae5-e2fc6ecb2fa9" providerId="ADAL" clId="{2C6B08FD-1B57-4D70-B516-C9A09898AD78}" dt="2021-08-26T11:48:50.647" v="873" actId="1076"/>
        <pc:sldMkLst>
          <pc:docMk/>
          <pc:sldMk cId="1429873963" sldId="7798"/>
        </pc:sldMkLst>
        <pc:spChg chg="mod">
          <ac:chgData name="Luis Guillermo Gil Madrid" userId="72751249-5f9d-41e6-8ae5-e2fc6ecb2fa9" providerId="ADAL" clId="{2C6B08FD-1B57-4D70-B516-C9A09898AD78}" dt="2021-08-26T11:48:14.496" v="779" actId="20577"/>
          <ac:spMkLst>
            <pc:docMk/>
            <pc:sldMk cId="1429873963" sldId="7798"/>
            <ac:spMk id="5" creationId="{781F806F-2572-403C-B76E-22A654792550}"/>
          </ac:spMkLst>
        </pc:spChg>
        <pc:spChg chg="mod">
          <ac:chgData name="Luis Guillermo Gil Madrid" userId="72751249-5f9d-41e6-8ae5-e2fc6ecb2fa9" providerId="ADAL" clId="{2C6B08FD-1B57-4D70-B516-C9A09898AD78}" dt="2021-08-26T11:48:47.139" v="872" actId="1036"/>
          <ac:spMkLst>
            <pc:docMk/>
            <pc:sldMk cId="1429873963" sldId="7798"/>
            <ac:spMk id="6" creationId="{9DE8E06D-D3ED-4644-8338-594210CBFB95}"/>
          </ac:spMkLst>
        </pc:spChg>
        <pc:picChg chg="add mod">
          <ac:chgData name="Luis Guillermo Gil Madrid" userId="72751249-5f9d-41e6-8ae5-e2fc6ecb2fa9" providerId="ADAL" clId="{2C6B08FD-1B57-4D70-B516-C9A09898AD78}" dt="2021-08-26T11:48:50.647" v="873" actId="1076"/>
          <ac:picMkLst>
            <pc:docMk/>
            <pc:sldMk cId="1429873963" sldId="7798"/>
            <ac:picMk id="4" creationId="{08AB76D2-94BF-422A-8A20-8B9AD1A60364}"/>
          </ac:picMkLst>
        </pc:picChg>
      </pc:sldChg>
      <pc:sldChg chg="addSp delSp modSp add mod">
        <pc:chgData name="Luis Guillermo Gil Madrid" userId="72751249-5f9d-41e6-8ae5-e2fc6ecb2fa9" providerId="ADAL" clId="{2C6B08FD-1B57-4D70-B516-C9A09898AD78}" dt="2021-08-26T12:11:49.455" v="963" actId="1076"/>
        <pc:sldMkLst>
          <pc:docMk/>
          <pc:sldMk cId="1597531444" sldId="7799"/>
        </pc:sldMkLst>
        <pc:spChg chg="mod">
          <ac:chgData name="Luis Guillermo Gil Madrid" userId="72751249-5f9d-41e6-8ae5-e2fc6ecb2fa9" providerId="ADAL" clId="{2C6B08FD-1B57-4D70-B516-C9A09898AD78}" dt="2021-08-26T12:07:31.439" v="961" actId="20577"/>
          <ac:spMkLst>
            <pc:docMk/>
            <pc:sldMk cId="1597531444" sldId="7799"/>
            <ac:spMk id="5" creationId="{781F806F-2572-403C-B76E-22A654792550}"/>
          </ac:spMkLst>
        </pc:spChg>
        <pc:spChg chg="del">
          <ac:chgData name="Luis Guillermo Gil Madrid" userId="72751249-5f9d-41e6-8ae5-e2fc6ecb2fa9" providerId="ADAL" clId="{2C6B08FD-1B57-4D70-B516-C9A09898AD78}" dt="2021-08-26T12:11:45.839" v="962" actId="478"/>
          <ac:spMkLst>
            <pc:docMk/>
            <pc:sldMk cId="1597531444" sldId="7799"/>
            <ac:spMk id="6" creationId="{9DE8E06D-D3ED-4644-8338-594210CBFB95}"/>
          </ac:spMkLst>
        </pc:spChg>
        <pc:picChg chg="add del mod">
          <ac:chgData name="Luis Guillermo Gil Madrid" userId="72751249-5f9d-41e6-8ae5-e2fc6ecb2fa9" providerId="ADAL" clId="{2C6B08FD-1B57-4D70-B516-C9A09898AD78}" dt="2021-08-26T12:04:50.769" v="879" actId="22"/>
          <ac:picMkLst>
            <pc:docMk/>
            <pc:sldMk cId="1597531444" sldId="7799"/>
            <ac:picMk id="3" creationId="{8AD19B64-8EA4-470F-8EF8-D429BC5A9047}"/>
          </ac:picMkLst>
        </pc:picChg>
        <pc:picChg chg="del">
          <ac:chgData name="Luis Guillermo Gil Madrid" userId="72751249-5f9d-41e6-8ae5-e2fc6ecb2fa9" providerId="ADAL" clId="{2C6B08FD-1B57-4D70-B516-C9A09898AD78}" dt="2021-08-26T11:49:00.095" v="875" actId="478"/>
          <ac:picMkLst>
            <pc:docMk/>
            <pc:sldMk cId="1597531444" sldId="7799"/>
            <ac:picMk id="4" creationId="{08AB76D2-94BF-422A-8A20-8B9AD1A60364}"/>
          </ac:picMkLst>
        </pc:picChg>
        <pc:picChg chg="add mod">
          <ac:chgData name="Luis Guillermo Gil Madrid" userId="72751249-5f9d-41e6-8ae5-e2fc6ecb2fa9" providerId="ADAL" clId="{2C6B08FD-1B57-4D70-B516-C9A09898AD78}" dt="2021-08-26T12:11:49.455" v="963" actId="1076"/>
          <ac:picMkLst>
            <pc:docMk/>
            <pc:sldMk cId="1597531444" sldId="7799"/>
            <ac:picMk id="8" creationId="{B8EED04A-D636-412F-96D6-9D77FD401CB2}"/>
          </ac:picMkLst>
        </pc:picChg>
        <pc:picChg chg="add mod">
          <ac:chgData name="Luis Guillermo Gil Madrid" userId="72751249-5f9d-41e6-8ae5-e2fc6ecb2fa9" providerId="ADAL" clId="{2C6B08FD-1B57-4D70-B516-C9A09898AD78}" dt="2021-08-26T12:06:49.259" v="897" actId="1076"/>
          <ac:picMkLst>
            <pc:docMk/>
            <pc:sldMk cId="1597531444" sldId="7799"/>
            <ac:picMk id="10" creationId="{26B1582E-D60D-4BE5-8ADC-C52E312291E1}"/>
          </ac:picMkLst>
        </pc:picChg>
      </pc:sldChg>
    </pc:docChg>
  </pc:docChgLst>
  <pc:docChgLst>
    <pc:chgData name="Luis Guillermo Gil Madrid" userId="S::lgil@fasecolda.com::72751249-5f9d-41e6-8ae5-e2fc6ecb2fa9" providerId="AD" clId="Web-{8AE9CFF5-7EB6-A615-4029-894C7467F8C8}"/>
    <pc:docChg chg="sldOrd">
      <pc:chgData name="Luis Guillermo Gil Madrid" userId="S::lgil@fasecolda.com::72751249-5f9d-41e6-8ae5-e2fc6ecb2fa9" providerId="AD" clId="Web-{8AE9CFF5-7EB6-A615-4029-894C7467F8C8}" dt="2021-10-04T14:50:05.253" v="1"/>
      <pc:docMkLst>
        <pc:docMk/>
      </pc:docMkLst>
      <pc:sldChg chg="ord">
        <pc:chgData name="Luis Guillermo Gil Madrid" userId="S::lgil@fasecolda.com::72751249-5f9d-41e6-8ae5-e2fc6ecb2fa9" providerId="AD" clId="Web-{8AE9CFF5-7EB6-A615-4029-894C7467F8C8}" dt="2021-10-04T14:50:02.159" v="0"/>
        <pc:sldMkLst>
          <pc:docMk/>
          <pc:sldMk cId="4128630539" sldId="7805"/>
        </pc:sldMkLst>
      </pc:sldChg>
      <pc:sldChg chg="ord">
        <pc:chgData name="Luis Guillermo Gil Madrid" userId="S::lgil@fasecolda.com::72751249-5f9d-41e6-8ae5-e2fc6ecb2fa9" providerId="AD" clId="Web-{8AE9CFF5-7EB6-A615-4029-894C7467F8C8}" dt="2021-10-04T14:50:05.253" v="1"/>
        <pc:sldMkLst>
          <pc:docMk/>
          <pc:sldMk cId="861407925" sldId="7811"/>
        </pc:sldMkLst>
      </pc:sldChg>
    </pc:docChg>
  </pc:docChgLst>
  <pc:docChgLst>
    <pc:chgData name="Luis Guillermo Gil Madrid" userId="72751249-5f9d-41e6-8ae5-e2fc6ecb2fa9" providerId="ADAL" clId="{1021AE12-5925-43E0-89EF-F1977DEC2E2D}"/>
    <pc:docChg chg="undo redo custSel addSld delSld modSld sldOrd">
      <pc:chgData name="Luis Guillermo Gil Madrid" userId="72751249-5f9d-41e6-8ae5-e2fc6ecb2fa9" providerId="ADAL" clId="{1021AE12-5925-43E0-89EF-F1977DEC2E2D}" dt="2021-03-25T11:15:55.451" v="3563"/>
      <pc:docMkLst>
        <pc:docMk/>
      </pc:docMkLst>
      <pc:sldChg chg="modSp mod">
        <pc:chgData name="Luis Guillermo Gil Madrid" userId="72751249-5f9d-41e6-8ae5-e2fc6ecb2fa9" providerId="ADAL" clId="{1021AE12-5925-43E0-89EF-F1977DEC2E2D}" dt="2021-03-24T12:52:42.819" v="2820" actId="20577"/>
        <pc:sldMkLst>
          <pc:docMk/>
          <pc:sldMk cId="4041881831" sldId="267"/>
        </pc:sldMkLst>
        <pc:spChg chg="mod">
          <ac:chgData name="Luis Guillermo Gil Madrid" userId="72751249-5f9d-41e6-8ae5-e2fc6ecb2fa9" providerId="ADAL" clId="{1021AE12-5925-43E0-89EF-F1977DEC2E2D}" dt="2021-03-24T12:52:40.059" v="2818" actId="20577"/>
          <ac:spMkLst>
            <pc:docMk/>
            <pc:sldMk cId="4041881831" sldId="267"/>
            <ac:spMk id="2" creationId="{3F7974DF-F94A-2147-89D7-365DADB55427}"/>
          </ac:spMkLst>
        </pc:spChg>
        <pc:spChg chg="mod">
          <ac:chgData name="Luis Guillermo Gil Madrid" userId="72751249-5f9d-41e6-8ae5-e2fc6ecb2fa9" providerId="ADAL" clId="{1021AE12-5925-43E0-89EF-F1977DEC2E2D}" dt="2021-03-24T12:52:42.819" v="2820" actId="20577"/>
          <ac:spMkLst>
            <pc:docMk/>
            <pc:sldMk cId="4041881831" sldId="267"/>
            <ac:spMk id="3" creationId="{3C1FAD3B-DC1C-DD4B-A144-7E1E51774FC5}"/>
          </ac:spMkLst>
        </pc:spChg>
      </pc:sldChg>
      <pc:sldChg chg="del">
        <pc:chgData name="Luis Guillermo Gil Madrid" userId="72751249-5f9d-41e6-8ae5-e2fc6ecb2fa9" providerId="ADAL" clId="{1021AE12-5925-43E0-89EF-F1977DEC2E2D}" dt="2021-03-25T11:15:31.117" v="3558" actId="47"/>
        <pc:sldMkLst>
          <pc:docMk/>
          <pc:sldMk cId="3429499725" sldId="270"/>
        </pc:sldMkLst>
      </pc:sldChg>
      <pc:sldChg chg="modSp">
        <pc:chgData name="Luis Guillermo Gil Madrid" userId="72751249-5f9d-41e6-8ae5-e2fc6ecb2fa9" providerId="ADAL" clId="{1021AE12-5925-43E0-89EF-F1977DEC2E2D}" dt="2021-03-25T11:15:55.451" v="3563"/>
        <pc:sldMkLst>
          <pc:docMk/>
          <pc:sldMk cId="320124553" sldId="281"/>
        </pc:sldMkLst>
        <pc:spChg chg="mod">
          <ac:chgData name="Luis Guillermo Gil Madrid" userId="72751249-5f9d-41e6-8ae5-e2fc6ecb2fa9" providerId="ADAL" clId="{1021AE12-5925-43E0-89EF-F1977DEC2E2D}" dt="2021-03-25T11:15:55.451" v="3563"/>
          <ac:spMkLst>
            <pc:docMk/>
            <pc:sldMk cId="320124553" sldId="281"/>
            <ac:spMk id="2" creationId="{00000000-0000-0000-0000-000000000000}"/>
          </ac:spMkLst>
        </pc:spChg>
      </pc:sldChg>
      <pc:sldChg chg="modSp mod">
        <pc:chgData name="Luis Guillermo Gil Madrid" userId="72751249-5f9d-41e6-8ae5-e2fc6ecb2fa9" providerId="ADAL" clId="{1021AE12-5925-43E0-89EF-F1977DEC2E2D}" dt="2021-03-25T10:35:13.220" v="2903" actId="207"/>
        <pc:sldMkLst>
          <pc:docMk/>
          <pc:sldMk cId="4164444474" sldId="746"/>
        </pc:sldMkLst>
        <pc:spChg chg="mod">
          <ac:chgData name="Luis Guillermo Gil Madrid" userId="72751249-5f9d-41e6-8ae5-e2fc6ecb2fa9" providerId="ADAL" clId="{1021AE12-5925-43E0-89EF-F1977DEC2E2D}" dt="2021-03-24T02:26:00.915" v="164"/>
          <ac:spMkLst>
            <pc:docMk/>
            <pc:sldMk cId="4164444474" sldId="746"/>
            <ac:spMk id="8" creationId="{771E71D6-551F-46FE-A222-D7A6BE3F2847}"/>
          </ac:spMkLst>
        </pc:spChg>
        <pc:graphicFrameChg chg="mod">
          <ac:chgData name="Luis Guillermo Gil Madrid" userId="72751249-5f9d-41e6-8ae5-e2fc6ecb2fa9" providerId="ADAL" clId="{1021AE12-5925-43E0-89EF-F1977DEC2E2D}" dt="2021-03-24T02:15:22.722" v="71" actId="1076"/>
          <ac:graphicFrameMkLst>
            <pc:docMk/>
            <pc:sldMk cId="4164444474" sldId="746"/>
            <ac:graphicFrameMk id="3" creationId="{70617420-2125-43FF-800E-B4F02A8EFD50}"/>
          </ac:graphicFrameMkLst>
        </pc:graphicFrameChg>
        <pc:graphicFrameChg chg="mod modGraphic">
          <ac:chgData name="Luis Guillermo Gil Madrid" userId="72751249-5f9d-41e6-8ae5-e2fc6ecb2fa9" providerId="ADAL" clId="{1021AE12-5925-43E0-89EF-F1977DEC2E2D}" dt="2021-03-25T10:35:13.220" v="2903" actId="207"/>
          <ac:graphicFrameMkLst>
            <pc:docMk/>
            <pc:sldMk cId="4164444474" sldId="746"/>
            <ac:graphicFrameMk id="10" creationId="{356C2DBB-882B-4169-8803-8BFAAE961F6E}"/>
          </ac:graphicFrameMkLst>
        </pc:graphicFrameChg>
      </pc:sldChg>
      <pc:sldChg chg="modSp mod">
        <pc:chgData name="Luis Guillermo Gil Madrid" userId="72751249-5f9d-41e6-8ae5-e2fc6ecb2fa9" providerId="ADAL" clId="{1021AE12-5925-43E0-89EF-F1977DEC2E2D}" dt="2021-03-24T02:27:04.007" v="171" actId="20577"/>
        <pc:sldMkLst>
          <pc:docMk/>
          <pc:sldMk cId="262142045" sldId="761"/>
        </pc:sldMkLst>
        <pc:spChg chg="mod">
          <ac:chgData name="Luis Guillermo Gil Madrid" userId="72751249-5f9d-41e6-8ae5-e2fc6ecb2fa9" providerId="ADAL" clId="{1021AE12-5925-43E0-89EF-F1977DEC2E2D}" dt="2021-03-24T02:27:04.007" v="171" actId="20577"/>
          <ac:spMkLst>
            <pc:docMk/>
            <pc:sldMk cId="262142045" sldId="761"/>
            <ac:spMk id="11" creationId="{00000000-0000-0000-0000-000000000000}"/>
          </ac:spMkLst>
        </pc:spChg>
      </pc:sldChg>
      <pc:sldChg chg="addSp delSp modSp del mod">
        <pc:chgData name="Luis Guillermo Gil Madrid" userId="72751249-5f9d-41e6-8ae5-e2fc6ecb2fa9" providerId="ADAL" clId="{1021AE12-5925-43E0-89EF-F1977DEC2E2D}" dt="2021-03-24T02:42:32.016" v="553" actId="47"/>
        <pc:sldMkLst>
          <pc:docMk/>
          <pc:sldMk cId="3269562291" sldId="786"/>
        </pc:sldMkLst>
        <pc:spChg chg="mod">
          <ac:chgData name="Luis Guillermo Gil Madrid" userId="72751249-5f9d-41e6-8ae5-e2fc6ecb2fa9" providerId="ADAL" clId="{1021AE12-5925-43E0-89EF-F1977DEC2E2D}" dt="2021-03-24T02:36:22.339" v="338" actId="255"/>
          <ac:spMkLst>
            <pc:docMk/>
            <pc:sldMk cId="3269562291" sldId="786"/>
            <ac:spMk id="2" creationId="{EBF4F092-0009-41DA-97EC-DD0AB3ED0468}"/>
          </ac:spMkLst>
        </pc:spChg>
        <pc:spChg chg="mod">
          <ac:chgData name="Luis Guillermo Gil Madrid" userId="72751249-5f9d-41e6-8ae5-e2fc6ecb2fa9" providerId="ADAL" clId="{1021AE12-5925-43E0-89EF-F1977DEC2E2D}" dt="2021-03-24T02:38:18.796" v="434" actId="21"/>
          <ac:spMkLst>
            <pc:docMk/>
            <pc:sldMk cId="3269562291" sldId="786"/>
            <ac:spMk id="6" creationId="{8F77CC01-8D05-4D6C-8F6E-387DE29F5C25}"/>
          </ac:spMkLst>
        </pc:spChg>
        <pc:spChg chg="mod">
          <ac:chgData name="Luis Guillermo Gil Madrid" userId="72751249-5f9d-41e6-8ae5-e2fc6ecb2fa9" providerId="ADAL" clId="{1021AE12-5925-43E0-89EF-F1977DEC2E2D}" dt="2021-03-24T02:37:51.899" v="424" actId="164"/>
          <ac:spMkLst>
            <pc:docMk/>
            <pc:sldMk cId="3269562291" sldId="786"/>
            <ac:spMk id="13" creationId="{81D1CE9B-36B2-4C9E-998E-0639A7086EBC}"/>
          </ac:spMkLst>
        </pc:spChg>
        <pc:spChg chg="mod">
          <ac:chgData name="Luis Guillermo Gil Madrid" userId="72751249-5f9d-41e6-8ae5-e2fc6ecb2fa9" providerId="ADAL" clId="{1021AE12-5925-43E0-89EF-F1977DEC2E2D}" dt="2021-03-24T02:37:51.899" v="424" actId="164"/>
          <ac:spMkLst>
            <pc:docMk/>
            <pc:sldMk cId="3269562291" sldId="786"/>
            <ac:spMk id="14" creationId="{27810912-E110-454C-918E-AC5CABAB7EA5}"/>
          </ac:spMkLst>
        </pc:spChg>
        <pc:spChg chg="mod">
          <ac:chgData name="Luis Guillermo Gil Madrid" userId="72751249-5f9d-41e6-8ae5-e2fc6ecb2fa9" providerId="ADAL" clId="{1021AE12-5925-43E0-89EF-F1977DEC2E2D}" dt="2021-03-24T02:37:51.899" v="424" actId="164"/>
          <ac:spMkLst>
            <pc:docMk/>
            <pc:sldMk cId="3269562291" sldId="786"/>
            <ac:spMk id="15" creationId="{CAC906ED-1AEA-4833-8C25-0D5AFA1EACE2}"/>
          </ac:spMkLst>
        </pc:spChg>
        <pc:spChg chg="mod">
          <ac:chgData name="Luis Guillermo Gil Madrid" userId="72751249-5f9d-41e6-8ae5-e2fc6ecb2fa9" providerId="ADAL" clId="{1021AE12-5925-43E0-89EF-F1977DEC2E2D}" dt="2021-03-24T02:37:51.899" v="424" actId="164"/>
          <ac:spMkLst>
            <pc:docMk/>
            <pc:sldMk cId="3269562291" sldId="786"/>
            <ac:spMk id="16" creationId="{04C2C35D-B34A-4554-A7B2-0E674B2BE430}"/>
          </ac:spMkLst>
        </pc:spChg>
        <pc:spChg chg="mod">
          <ac:chgData name="Luis Guillermo Gil Madrid" userId="72751249-5f9d-41e6-8ae5-e2fc6ecb2fa9" providerId="ADAL" clId="{1021AE12-5925-43E0-89EF-F1977DEC2E2D}" dt="2021-03-24T02:37:51.899" v="424" actId="164"/>
          <ac:spMkLst>
            <pc:docMk/>
            <pc:sldMk cId="3269562291" sldId="786"/>
            <ac:spMk id="17" creationId="{9BE41F0E-E041-4D24-B761-42E6C8E67C37}"/>
          </ac:spMkLst>
        </pc:spChg>
        <pc:spChg chg="mod">
          <ac:chgData name="Luis Guillermo Gil Madrid" userId="72751249-5f9d-41e6-8ae5-e2fc6ecb2fa9" providerId="ADAL" clId="{1021AE12-5925-43E0-89EF-F1977DEC2E2D}" dt="2021-03-24T02:37:51.899" v="424" actId="164"/>
          <ac:spMkLst>
            <pc:docMk/>
            <pc:sldMk cId="3269562291" sldId="786"/>
            <ac:spMk id="20" creationId="{A7F5BAEE-5393-4352-AA2F-C3D600775752}"/>
          </ac:spMkLst>
        </pc:spChg>
        <pc:spChg chg="mod">
          <ac:chgData name="Luis Guillermo Gil Madrid" userId="72751249-5f9d-41e6-8ae5-e2fc6ecb2fa9" providerId="ADAL" clId="{1021AE12-5925-43E0-89EF-F1977DEC2E2D}" dt="2021-03-24T02:37:51.899" v="424" actId="164"/>
          <ac:spMkLst>
            <pc:docMk/>
            <pc:sldMk cId="3269562291" sldId="786"/>
            <ac:spMk id="31" creationId="{24DB4B61-09BA-45D0-836A-AFB12076E39A}"/>
          </ac:spMkLst>
        </pc:spChg>
        <pc:spChg chg="mod">
          <ac:chgData name="Luis Guillermo Gil Madrid" userId="72751249-5f9d-41e6-8ae5-e2fc6ecb2fa9" providerId="ADAL" clId="{1021AE12-5925-43E0-89EF-F1977DEC2E2D}" dt="2021-03-24T02:37:51.899" v="424" actId="164"/>
          <ac:spMkLst>
            <pc:docMk/>
            <pc:sldMk cId="3269562291" sldId="786"/>
            <ac:spMk id="32" creationId="{A6DA641D-068C-4964-A2BF-795F3B140C41}"/>
          </ac:spMkLst>
        </pc:spChg>
        <pc:spChg chg="mod">
          <ac:chgData name="Luis Guillermo Gil Madrid" userId="72751249-5f9d-41e6-8ae5-e2fc6ecb2fa9" providerId="ADAL" clId="{1021AE12-5925-43E0-89EF-F1977DEC2E2D}" dt="2021-03-24T02:37:51.899" v="424" actId="164"/>
          <ac:spMkLst>
            <pc:docMk/>
            <pc:sldMk cId="3269562291" sldId="786"/>
            <ac:spMk id="36" creationId="{7E99FBB8-D8C7-4DE3-A7F8-8C28441154A3}"/>
          </ac:spMkLst>
        </pc:spChg>
        <pc:grpChg chg="add mod">
          <ac:chgData name="Luis Guillermo Gil Madrid" userId="72751249-5f9d-41e6-8ae5-e2fc6ecb2fa9" providerId="ADAL" clId="{1021AE12-5925-43E0-89EF-F1977DEC2E2D}" dt="2021-03-24T02:37:20.108" v="421" actId="164"/>
          <ac:grpSpMkLst>
            <pc:docMk/>
            <pc:sldMk cId="3269562291" sldId="786"/>
            <ac:grpSpMk id="3" creationId="{ACA855FD-1FA2-41A5-999A-2DC83A237D6C}"/>
          </ac:grpSpMkLst>
        </pc:grpChg>
        <pc:grpChg chg="add del mod">
          <ac:chgData name="Luis Guillermo Gil Madrid" userId="72751249-5f9d-41e6-8ae5-e2fc6ecb2fa9" providerId="ADAL" clId="{1021AE12-5925-43E0-89EF-F1977DEC2E2D}" dt="2021-03-24T02:39:45.711" v="462" actId="21"/>
          <ac:grpSpMkLst>
            <pc:docMk/>
            <pc:sldMk cId="3269562291" sldId="786"/>
            <ac:grpSpMk id="4" creationId="{234A83CA-B197-4CA9-984C-F3ABA92F4C72}"/>
          </ac:grpSpMkLst>
        </pc:grpChg>
        <pc:picChg chg="mod">
          <ac:chgData name="Luis Guillermo Gil Madrid" userId="72751249-5f9d-41e6-8ae5-e2fc6ecb2fa9" providerId="ADAL" clId="{1021AE12-5925-43E0-89EF-F1977DEC2E2D}" dt="2021-03-24T02:37:51.899" v="424" actId="164"/>
          <ac:picMkLst>
            <pc:docMk/>
            <pc:sldMk cId="3269562291" sldId="786"/>
            <ac:picMk id="22" creationId="{E33E4F0C-44CE-4542-8C52-0E3B94A4F4F8}"/>
          </ac:picMkLst>
        </pc:picChg>
        <pc:picChg chg="mod">
          <ac:chgData name="Luis Guillermo Gil Madrid" userId="72751249-5f9d-41e6-8ae5-e2fc6ecb2fa9" providerId="ADAL" clId="{1021AE12-5925-43E0-89EF-F1977DEC2E2D}" dt="2021-03-24T02:37:51.899" v="424" actId="164"/>
          <ac:picMkLst>
            <pc:docMk/>
            <pc:sldMk cId="3269562291" sldId="786"/>
            <ac:picMk id="28" creationId="{1623CD26-EE4B-4B14-8AD3-BD0A0648CE77}"/>
          </ac:picMkLst>
        </pc:picChg>
        <pc:picChg chg="mod">
          <ac:chgData name="Luis Guillermo Gil Madrid" userId="72751249-5f9d-41e6-8ae5-e2fc6ecb2fa9" providerId="ADAL" clId="{1021AE12-5925-43E0-89EF-F1977DEC2E2D}" dt="2021-03-24T02:37:51.899" v="424" actId="164"/>
          <ac:picMkLst>
            <pc:docMk/>
            <pc:sldMk cId="3269562291" sldId="786"/>
            <ac:picMk id="35" creationId="{C1FE2042-11F8-4F38-81F7-C88EF1550188}"/>
          </ac:picMkLst>
        </pc:picChg>
      </pc:sldChg>
      <pc:sldChg chg="modSp mod">
        <pc:chgData name="Luis Guillermo Gil Madrid" userId="72751249-5f9d-41e6-8ae5-e2fc6ecb2fa9" providerId="ADAL" clId="{1021AE12-5925-43E0-89EF-F1977DEC2E2D}" dt="2021-03-24T14:10:56.336" v="2901" actId="20577"/>
        <pc:sldMkLst>
          <pc:docMk/>
          <pc:sldMk cId="854791070" sldId="814"/>
        </pc:sldMkLst>
        <pc:spChg chg="mod">
          <ac:chgData name="Luis Guillermo Gil Madrid" userId="72751249-5f9d-41e6-8ae5-e2fc6ecb2fa9" providerId="ADAL" clId="{1021AE12-5925-43E0-89EF-F1977DEC2E2D}" dt="2021-03-24T14:10:56.336" v="2901" actId="20577"/>
          <ac:spMkLst>
            <pc:docMk/>
            <pc:sldMk cId="854791070" sldId="814"/>
            <ac:spMk id="2" creationId="{3CB74E40-B5B6-4564-8C49-E791CAFA8466}"/>
          </ac:spMkLst>
        </pc:spChg>
        <pc:spChg chg="mod">
          <ac:chgData name="Luis Guillermo Gil Madrid" userId="72751249-5f9d-41e6-8ae5-e2fc6ecb2fa9" providerId="ADAL" clId="{1021AE12-5925-43E0-89EF-F1977DEC2E2D}" dt="2021-03-24T03:12:05.024" v="1128" actId="1076"/>
          <ac:spMkLst>
            <pc:docMk/>
            <pc:sldMk cId="854791070" sldId="814"/>
            <ac:spMk id="26" creationId="{83E187B3-D2A1-4405-8ADD-34F172B05C0B}"/>
          </ac:spMkLst>
        </pc:spChg>
        <pc:spChg chg="mod">
          <ac:chgData name="Luis Guillermo Gil Madrid" userId="72751249-5f9d-41e6-8ae5-e2fc6ecb2fa9" providerId="ADAL" clId="{1021AE12-5925-43E0-89EF-F1977DEC2E2D}" dt="2021-03-24T03:11:32.687" v="1121" actId="1076"/>
          <ac:spMkLst>
            <pc:docMk/>
            <pc:sldMk cId="854791070" sldId="814"/>
            <ac:spMk id="27" creationId="{88C1AE44-F15F-4ACD-B45E-64BE8EDC7CA2}"/>
          </ac:spMkLst>
        </pc:spChg>
        <pc:spChg chg="mod">
          <ac:chgData name="Luis Guillermo Gil Madrid" userId="72751249-5f9d-41e6-8ae5-e2fc6ecb2fa9" providerId="ADAL" clId="{1021AE12-5925-43E0-89EF-F1977DEC2E2D}" dt="2021-03-24T03:11:54.159" v="1125" actId="1076"/>
          <ac:spMkLst>
            <pc:docMk/>
            <pc:sldMk cId="854791070" sldId="814"/>
            <ac:spMk id="28" creationId="{10D7CF34-6E2B-4A35-8F88-D88E9B65FBD5}"/>
          </ac:spMkLst>
        </pc:spChg>
        <pc:spChg chg="mod">
          <ac:chgData name="Luis Guillermo Gil Madrid" userId="72751249-5f9d-41e6-8ae5-e2fc6ecb2fa9" providerId="ADAL" clId="{1021AE12-5925-43E0-89EF-F1977DEC2E2D}" dt="2021-03-24T03:11:42.815" v="1123" actId="1076"/>
          <ac:spMkLst>
            <pc:docMk/>
            <pc:sldMk cId="854791070" sldId="814"/>
            <ac:spMk id="30" creationId="{35E018F8-3A44-486B-B771-1444DB099BE5}"/>
          </ac:spMkLst>
        </pc:spChg>
      </pc:sldChg>
      <pc:sldChg chg="modSp mod">
        <pc:chgData name="Luis Guillermo Gil Madrid" userId="72751249-5f9d-41e6-8ae5-e2fc6ecb2fa9" providerId="ADAL" clId="{1021AE12-5925-43E0-89EF-F1977DEC2E2D}" dt="2021-03-24T02:50:00.367" v="636" actId="207"/>
        <pc:sldMkLst>
          <pc:docMk/>
          <pc:sldMk cId="740929257" sldId="3970"/>
        </pc:sldMkLst>
        <pc:spChg chg="mod">
          <ac:chgData name="Luis Guillermo Gil Madrid" userId="72751249-5f9d-41e6-8ae5-e2fc6ecb2fa9" providerId="ADAL" clId="{1021AE12-5925-43E0-89EF-F1977DEC2E2D}" dt="2021-03-24T02:50:00.367" v="636" actId="207"/>
          <ac:spMkLst>
            <pc:docMk/>
            <pc:sldMk cId="740929257" sldId="3970"/>
            <ac:spMk id="3" creationId="{14143AFB-5627-4AD3-8107-085354BE1FB3}"/>
          </ac:spMkLst>
        </pc:spChg>
        <pc:spChg chg="mod">
          <ac:chgData name="Luis Guillermo Gil Madrid" userId="72751249-5f9d-41e6-8ae5-e2fc6ecb2fa9" providerId="ADAL" clId="{1021AE12-5925-43E0-89EF-F1977DEC2E2D}" dt="2021-03-24T02:49:53.880" v="635" actId="692"/>
          <ac:spMkLst>
            <pc:docMk/>
            <pc:sldMk cId="740929257" sldId="3970"/>
            <ac:spMk id="10" creationId="{5DA5BDF1-BAF5-4A80-8E17-421399501309}"/>
          </ac:spMkLst>
        </pc:spChg>
        <pc:picChg chg="mod">
          <ac:chgData name="Luis Guillermo Gil Madrid" userId="72751249-5f9d-41e6-8ae5-e2fc6ecb2fa9" providerId="ADAL" clId="{1021AE12-5925-43E0-89EF-F1977DEC2E2D}" dt="2021-03-24T02:45:25.273" v="600" actId="14100"/>
          <ac:picMkLst>
            <pc:docMk/>
            <pc:sldMk cId="740929257" sldId="3970"/>
            <ac:picMk id="8" creationId="{B0082EB4-EE0D-446F-A727-D2442290EDEA}"/>
          </ac:picMkLst>
        </pc:picChg>
        <pc:picChg chg="mod">
          <ac:chgData name="Luis Guillermo Gil Madrid" userId="72751249-5f9d-41e6-8ae5-e2fc6ecb2fa9" providerId="ADAL" clId="{1021AE12-5925-43E0-89EF-F1977DEC2E2D}" dt="2021-03-24T02:45:23.544" v="599" actId="14100"/>
          <ac:picMkLst>
            <pc:docMk/>
            <pc:sldMk cId="740929257" sldId="3970"/>
            <ac:picMk id="9" creationId="{55CE5D25-EE23-4243-8BF7-CB09E9D20E7D}"/>
          </ac:picMkLst>
        </pc:picChg>
        <pc:picChg chg="mod">
          <ac:chgData name="Luis Guillermo Gil Madrid" userId="72751249-5f9d-41e6-8ae5-e2fc6ecb2fa9" providerId="ADAL" clId="{1021AE12-5925-43E0-89EF-F1977DEC2E2D}" dt="2021-03-24T02:47:52.592" v="609" actId="1076"/>
          <ac:picMkLst>
            <pc:docMk/>
            <pc:sldMk cId="740929257" sldId="3970"/>
            <ac:picMk id="1026" creationId="{2CB533CF-20D2-489C-9265-C911A4AB54C6}"/>
          </ac:picMkLst>
        </pc:picChg>
        <pc:picChg chg="mod">
          <ac:chgData name="Luis Guillermo Gil Madrid" userId="72751249-5f9d-41e6-8ae5-e2fc6ecb2fa9" providerId="ADAL" clId="{1021AE12-5925-43E0-89EF-F1977DEC2E2D}" dt="2021-03-24T02:45:34.032" v="604" actId="1076"/>
          <ac:picMkLst>
            <pc:docMk/>
            <pc:sldMk cId="740929257" sldId="3970"/>
            <ac:picMk id="1028" creationId="{DD01CE3D-13F0-4F5F-862B-AD8D784F168C}"/>
          </ac:picMkLst>
        </pc:picChg>
        <pc:picChg chg="mod">
          <ac:chgData name="Luis Guillermo Gil Madrid" userId="72751249-5f9d-41e6-8ae5-e2fc6ecb2fa9" providerId="ADAL" clId="{1021AE12-5925-43E0-89EF-F1977DEC2E2D}" dt="2021-03-24T02:45:21.432" v="598" actId="1076"/>
          <ac:picMkLst>
            <pc:docMk/>
            <pc:sldMk cId="740929257" sldId="3970"/>
            <ac:picMk id="1030" creationId="{37BDAE4A-261D-41B1-89AE-19C7C17412E7}"/>
          </ac:picMkLst>
        </pc:picChg>
        <pc:picChg chg="mod">
          <ac:chgData name="Luis Guillermo Gil Madrid" userId="72751249-5f9d-41e6-8ae5-e2fc6ecb2fa9" providerId="ADAL" clId="{1021AE12-5925-43E0-89EF-F1977DEC2E2D}" dt="2021-03-24T02:45:16.199" v="596" actId="14100"/>
          <ac:picMkLst>
            <pc:docMk/>
            <pc:sldMk cId="740929257" sldId="3970"/>
            <ac:picMk id="1032" creationId="{2B2B928E-F1AF-4A0C-9B14-2585F18B7321}"/>
          </ac:picMkLst>
        </pc:picChg>
        <pc:picChg chg="mod">
          <ac:chgData name="Luis Guillermo Gil Madrid" userId="72751249-5f9d-41e6-8ae5-e2fc6ecb2fa9" providerId="ADAL" clId="{1021AE12-5925-43E0-89EF-F1977DEC2E2D}" dt="2021-03-24T02:45:31.761" v="603" actId="1076"/>
          <ac:picMkLst>
            <pc:docMk/>
            <pc:sldMk cId="740929257" sldId="3970"/>
            <ac:picMk id="1034" creationId="{1717167A-2AA7-475F-9475-0376CB839A47}"/>
          </ac:picMkLst>
        </pc:picChg>
      </pc:sldChg>
      <pc:sldChg chg="modSp mod">
        <pc:chgData name="Luis Guillermo Gil Madrid" userId="72751249-5f9d-41e6-8ae5-e2fc6ecb2fa9" providerId="ADAL" clId="{1021AE12-5925-43E0-89EF-F1977DEC2E2D}" dt="2021-03-24T14:09:01.830" v="2847" actId="121"/>
        <pc:sldMkLst>
          <pc:docMk/>
          <pc:sldMk cId="1476057740" sldId="3986"/>
        </pc:sldMkLst>
        <pc:spChg chg="mod">
          <ac:chgData name="Luis Guillermo Gil Madrid" userId="72751249-5f9d-41e6-8ae5-e2fc6ecb2fa9" providerId="ADAL" clId="{1021AE12-5925-43E0-89EF-F1977DEC2E2D}" dt="2021-03-24T02:55:57.488" v="739" actId="20577"/>
          <ac:spMkLst>
            <pc:docMk/>
            <pc:sldMk cId="1476057740" sldId="3986"/>
            <ac:spMk id="2" creationId="{1A8AB6BD-0663-438B-AFFB-142C0636D75A}"/>
          </ac:spMkLst>
        </pc:spChg>
        <pc:spChg chg="mod">
          <ac:chgData name="Luis Guillermo Gil Madrid" userId="72751249-5f9d-41e6-8ae5-e2fc6ecb2fa9" providerId="ADAL" clId="{1021AE12-5925-43E0-89EF-F1977DEC2E2D}" dt="2021-03-24T02:56:22.865" v="752" actId="20577"/>
          <ac:spMkLst>
            <pc:docMk/>
            <pc:sldMk cId="1476057740" sldId="3986"/>
            <ac:spMk id="4" creationId="{0B721739-B5F2-4573-A4BE-7BC909C67E63}"/>
          </ac:spMkLst>
        </pc:spChg>
        <pc:spChg chg="mod">
          <ac:chgData name="Luis Guillermo Gil Madrid" userId="72751249-5f9d-41e6-8ae5-e2fc6ecb2fa9" providerId="ADAL" clId="{1021AE12-5925-43E0-89EF-F1977DEC2E2D}" dt="2021-03-24T03:00:12.470" v="857" actId="255"/>
          <ac:spMkLst>
            <pc:docMk/>
            <pc:sldMk cId="1476057740" sldId="3986"/>
            <ac:spMk id="9" creationId="{A0224B4D-6E93-443C-8781-1321C813B99B}"/>
          </ac:spMkLst>
        </pc:spChg>
        <pc:spChg chg="mod">
          <ac:chgData name="Luis Guillermo Gil Madrid" userId="72751249-5f9d-41e6-8ae5-e2fc6ecb2fa9" providerId="ADAL" clId="{1021AE12-5925-43E0-89EF-F1977DEC2E2D}" dt="2021-03-24T02:59:57.760" v="841" actId="1035"/>
          <ac:spMkLst>
            <pc:docMk/>
            <pc:sldMk cId="1476057740" sldId="3986"/>
            <ac:spMk id="10" creationId="{CE325D5E-0F28-4CF4-A13A-3F0258E1FE6D}"/>
          </ac:spMkLst>
        </pc:spChg>
        <pc:spChg chg="mod">
          <ac:chgData name="Luis Guillermo Gil Madrid" userId="72751249-5f9d-41e6-8ae5-e2fc6ecb2fa9" providerId="ADAL" clId="{1021AE12-5925-43E0-89EF-F1977DEC2E2D}" dt="2021-03-24T03:00:03.688" v="854" actId="1035"/>
          <ac:spMkLst>
            <pc:docMk/>
            <pc:sldMk cId="1476057740" sldId="3986"/>
            <ac:spMk id="11" creationId="{EA5B036F-9ABA-450F-AB50-7F768201E802}"/>
          </ac:spMkLst>
        </pc:spChg>
        <pc:graphicFrameChg chg="mod modGraphic">
          <ac:chgData name="Luis Guillermo Gil Madrid" userId="72751249-5f9d-41e6-8ae5-e2fc6ecb2fa9" providerId="ADAL" clId="{1021AE12-5925-43E0-89EF-F1977DEC2E2D}" dt="2021-03-24T14:09:01.830" v="2847" actId="121"/>
          <ac:graphicFrameMkLst>
            <pc:docMk/>
            <pc:sldMk cId="1476057740" sldId="3986"/>
            <ac:graphicFrameMk id="6" creationId="{12CC03F0-99DF-476C-91DF-D56C3FC723A8}"/>
          </ac:graphicFrameMkLst>
        </pc:graphicFrameChg>
        <pc:graphicFrameChg chg="mod modGraphic">
          <ac:chgData name="Luis Guillermo Gil Madrid" userId="72751249-5f9d-41e6-8ae5-e2fc6ecb2fa9" providerId="ADAL" clId="{1021AE12-5925-43E0-89EF-F1977DEC2E2D}" dt="2021-03-24T03:10:19.408" v="1105" actId="14734"/>
          <ac:graphicFrameMkLst>
            <pc:docMk/>
            <pc:sldMk cId="1476057740" sldId="3986"/>
            <ac:graphicFrameMk id="8" creationId="{C7F7A0E6-2B2D-4C25-B550-2B5141A3D85C}"/>
          </ac:graphicFrameMkLst>
        </pc:graphicFrameChg>
      </pc:sldChg>
      <pc:sldChg chg="modSp mod">
        <pc:chgData name="Luis Guillermo Gil Madrid" userId="72751249-5f9d-41e6-8ae5-e2fc6ecb2fa9" providerId="ADAL" clId="{1021AE12-5925-43E0-89EF-F1977DEC2E2D}" dt="2021-03-25T10:36:42.273" v="2905" actId="207"/>
        <pc:sldMkLst>
          <pc:docMk/>
          <pc:sldMk cId="4183992874" sldId="3987"/>
        </pc:sldMkLst>
        <pc:spChg chg="mod">
          <ac:chgData name="Luis Guillermo Gil Madrid" userId="72751249-5f9d-41e6-8ae5-e2fc6ecb2fa9" providerId="ADAL" clId="{1021AE12-5925-43E0-89EF-F1977DEC2E2D}" dt="2021-03-24T03:00:50.761" v="865" actId="20577"/>
          <ac:spMkLst>
            <pc:docMk/>
            <pc:sldMk cId="4183992874" sldId="3987"/>
            <ac:spMk id="2" creationId="{FF3AD322-6449-490D-BD18-3E25592C09EB}"/>
          </ac:spMkLst>
        </pc:spChg>
        <pc:spChg chg="mod">
          <ac:chgData name="Luis Guillermo Gil Madrid" userId="72751249-5f9d-41e6-8ae5-e2fc6ecb2fa9" providerId="ADAL" clId="{1021AE12-5925-43E0-89EF-F1977DEC2E2D}" dt="2021-03-24T03:01:14.105" v="874" actId="1076"/>
          <ac:spMkLst>
            <pc:docMk/>
            <pc:sldMk cId="4183992874" sldId="3987"/>
            <ac:spMk id="4" creationId="{6A4F7CDE-ACFB-4FF1-98E4-45CF3C2F4FE0}"/>
          </ac:spMkLst>
        </pc:spChg>
        <pc:spChg chg="mod">
          <ac:chgData name="Luis Guillermo Gil Madrid" userId="72751249-5f9d-41e6-8ae5-e2fc6ecb2fa9" providerId="ADAL" clId="{1021AE12-5925-43E0-89EF-F1977DEC2E2D}" dt="2021-03-24T03:01:14.105" v="874" actId="1076"/>
          <ac:spMkLst>
            <pc:docMk/>
            <pc:sldMk cId="4183992874" sldId="3987"/>
            <ac:spMk id="5" creationId="{BDD91C76-44ED-4085-9E8E-9E10CFB0CDB6}"/>
          </ac:spMkLst>
        </pc:spChg>
        <pc:graphicFrameChg chg="mod modGraphic">
          <ac:chgData name="Luis Guillermo Gil Madrid" userId="72751249-5f9d-41e6-8ae5-e2fc6ecb2fa9" providerId="ADAL" clId="{1021AE12-5925-43E0-89EF-F1977DEC2E2D}" dt="2021-03-25T10:36:32.654" v="2904" actId="207"/>
          <ac:graphicFrameMkLst>
            <pc:docMk/>
            <pc:sldMk cId="4183992874" sldId="3987"/>
            <ac:graphicFrameMk id="3" creationId="{AC22A032-AF73-4BCE-B279-AEF392F9BFDD}"/>
          </ac:graphicFrameMkLst>
        </pc:graphicFrameChg>
        <pc:graphicFrameChg chg="mod modGraphic">
          <ac:chgData name="Luis Guillermo Gil Madrid" userId="72751249-5f9d-41e6-8ae5-e2fc6ecb2fa9" providerId="ADAL" clId="{1021AE12-5925-43E0-89EF-F1977DEC2E2D}" dt="2021-03-25T10:36:42.273" v="2905" actId="207"/>
          <ac:graphicFrameMkLst>
            <pc:docMk/>
            <pc:sldMk cId="4183992874" sldId="3987"/>
            <ac:graphicFrameMk id="6" creationId="{390C59A9-B848-4CB6-B075-A667C6119A18}"/>
          </ac:graphicFrameMkLst>
        </pc:graphicFrameChg>
      </pc:sldChg>
      <pc:sldChg chg="addSp delSp modSp mod">
        <pc:chgData name="Luis Guillermo Gil Madrid" userId="72751249-5f9d-41e6-8ae5-e2fc6ecb2fa9" providerId="ADAL" clId="{1021AE12-5925-43E0-89EF-F1977DEC2E2D}" dt="2021-03-25T11:12:30.684" v="3557" actId="6549"/>
        <pc:sldMkLst>
          <pc:docMk/>
          <pc:sldMk cId="3861976755" sldId="3988"/>
        </pc:sldMkLst>
        <pc:spChg chg="mod">
          <ac:chgData name="Luis Guillermo Gil Madrid" userId="72751249-5f9d-41e6-8ae5-e2fc6ecb2fa9" providerId="ADAL" clId="{1021AE12-5925-43E0-89EF-F1977DEC2E2D}" dt="2021-03-24T02:14:44.162" v="66" actId="1076"/>
          <ac:spMkLst>
            <pc:docMk/>
            <pc:sldMk cId="3861976755" sldId="3988"/>
            <ac:spMk id="2" creationId="{20D541CF-E417-4776-B3E9-A95C43AA25BB}"/>
          </ac:spMkLst>
        </pc:spChg>
        <pc:spChg chg="mod">
          <ac:chgData name="Luis Guillermo Gil Madrid" userId="72751249-5f9d-41e6-8ae5-e2fc6ecb2fa9" providerId="ADAL" clId="{1021AE12-5925-43E0-89EF-F1977DEC2E2D}" dt="2021-03-24T02:13:37.082" v="55" actId="1076"/>
          <ac:spMkLst>
            <pc:docMk/>
            <pc:sldMk cId="3861976755" sldId="3988"/>
            <ac:spMk id="8" creationId="{D3C29D99-8347-4D06-8995-916E03673002}"/>
          </ac:spMkLst>
        </pc:spChg>
        <pc:spChg chg="mod">
          <ac:chgData name="Luis Guillermo Gil Madrid" userId="72751249-5f9d-41e6-8ae5-e2fc6ecb2fa9" providerId="ADAL" clId="{1021AE12-5925-43E0-89EF-F1977DEC2E2D}" dt="2021-03-25T11:12:30.684" v="3557" actId="6549"/>
          <ac:spMkLst>
            <pc:docMk/>
            <pc:sldMk cId="3861976755" sldId="3988"/>
            <ac:spMk id="10" creationId="{C5BA664B-75C5-4E4D-A8A7-8FBCA3CE98B1}"/>
          </ac:spMkLst>
        </pc:spChg>
        <pc:spChg chg="mod">
          <ac:chgData name="Luis Guillermo Gil Madrid" userId="72751249-5f9d-41e6-8ae5-e2fc6ecb2fa9" providerId="ADAL" clId="{1021AE12-5925-43E0-89EF-F1977DEC2E2D}" dt="2021-03-24T02:11:42.034" v="16" actId="1076"/>
          <ac:spMkLst>
            <pc:docMk/>
            <pc:sldMk cId="3861976755" sldId="3988"/>
            <ac:spMk id="11" creationId="{82CD2DFB-F114-4EAC-B695-4B5F92744F8C}"/>
          </ac:spMkLst>
        </pc:spChg>
        <pc:spChg chg="mod">
          <ac:chgData name="Luis Guillermo Gil Madrid" userId="72751249-5f9d-41e6-8ae5-e2fc6ecb2fa9" providerId="ADAL" clId="{1021AE12-5925-43E0-89EF-F1977DEC2E2D}" dt="2021-03-24T02:14:32.922" v="64" actId="1076"/>
          <ac:spMkLst>
            <pc:docMk/>
            <pc:sldMk cId="3861976755" sldId="3988"/>
            <ac:spMk id="12" creationId="{0351F043-8A8B-410D-B2BA-0DB87CE02971}"/>
          </ac:spMkLst>
        </pc:spChg>
        <pc:spChg chg="mod">
          <ac:chgData name="Luis Guillermo Gil Madrid" userId="72751249-5f9d-41e6-8ae5-e2fc6ecb2fa9" providerId="ADAL" clId="{1021AE12-5925-43E0-89EF-F1977DEC2E2D}" dt="2021-03-24T02:14:28.338" v="63" actId="1076"/>
          <ac:spMkLst>
            <pc:docMk/>
            <pc:sldMk cId="3861976755" sldId="3988"/>
            <ac:spMk id="15" creationId="{5BC84E8C-26F1-4059-AA12-055D5A18FAA1}"/>
          </ac:spMkLst>
        </pc:spChg>
        <pc:spChg chg="mod">
          <ac:chgData name="Luis Guillermo Gil Madrid" userId="72751249-5f9d-41e6-8ae5-e2fc6ecb2fa9" providerId="ADAL" clId="{1021AE12-5925-43E0-89EF-F1977DEC2E2D}" dt="2021-03-24T02:14:23.492" v="62" actId="1076"/>
          <ac:spMkLst>
            <pc:docMk/>
            <pc:sldMk cId="3861976755" sldId="3988"/>
            <ac:spMk id="17" creationId="{66A3A413-C14A-4161-8458-F593699EA6B6}"/>
          </ac:spMkLst>
        </pc:spChg>
        <pc:spChg chg="mod">
          <ac:chgData name="Luis Guillermo Gil Madrid" userId="72751249-5f9d-41e6-8ae5-e2fc6ecb2fa9" providerId="ADAL" clId="{1021AE12-5925-43E0-89EF-F1977DEC2E2D}" dt="2021-03-24T02:14:56.154" v="69" actId="1076"/>
          <ac:spMkLst>
            <pc:docMk/>
            <pc:sldMk cId="3861976755" sldId="3988"/>
            <ac:spMk id="18" creationId="{AAA635FC-79CB-4A57-80EA-61F60B617E14}"/>
          </ac:spMkLst>
        </pc:spChg>
        <pc:spChg chg="mod">
          <ac:chgData name="Luis Guillermo Gil Madrid" userId="72751249-5f9d-41e6-8ae5-e2fc6ecb2fa9" providerId="ADAL" clId="{1021AE12-5925-43E0-89EF-F1977DEC2E2D}" dt="2021-03-24T02:14:41.202" v="65" actId="1076"/>
          <ac:spMkLst>
            <pc:docMk/>
            <pc:sldMk cId="3861976755" sldId="3988"/>
            <ac:spMk id="19" creationId="{ADD5FF2B-89F7-4D91-A954-7FB401A5754B}"/>
          </ac:spMkLst>
        </pc:spChg>
        <pc:spChg chg="add del">
          <ac:chgData name="Luis Guillermo Gil Madrid" userId="72751249-5f9d-41e6-8ae5-e2fc6ecb2fa9" providerId="ADAL" clId="{1021AE12-5925-43E0-89EF-F1977DEC2E2D}" dt="2021-03-24T02:11:21.665" v="13" actId="22"/>
          <ac:spMkLst>
            <pc:docMk/>
            <pc:sldMk cId="3861976755" sldId="3988"/>
            <ac:spMk id="21" creationId="{7DDF705B-94FD-46C2-87C1-2E526A4F7A65}"/>
          </ac:spMkLst>
        </pc:spChg>
        <pc:spChg chg="add mod">
          <ac:chgData name="Luis Guillermo Gil Madrid" userId="72751249-5f9d-41e6-8ae5-e2fc6ecb2fa9" providerId="ADAL" clId="{1021AE12-5925-43E0-89EF-F1977DEC2E2D}" dt="2021-03-24T02:14:52.426" v="68" actId="1076"/>
          <ac:spMkLst>
            <pc:docMk/>
            <pc:sldMk cId="3861976755" sldId="3988"/>
            <ac:spMk id="22" creationId="{FEBF5298-6AF4-4529-86D7-D78D79782628}"/>
          </ac:spMkLst>
        </pc:spChg>
        <pc:spChg chg="mod">
          <ac:chgData name="Luis Guillermo Gil Madrid" userId="72751249-5f9d-41e6-8ae5-e2fc6ecb2fa9" providerId="ADAL" clId="{1021AE12-5925-43E0-89EF-F1977DEC2E2D}" dt="2021-03-24T02:14:46.778" v="67" actId="1076"/>
          <ac:spMkLst>
            <pc:docMk/>
            <pc:sldMk cId="3861976755" sldId="3988"/>
            <ac:spMk id="25" creationId="{5C46CC81-1319-46ED-85E6-E28CFF2CBE0C}"/>
          </ac:spMkLst>
        </pc:spChg>
      </pc:sldChg>
      <pc:sldChg chg="modSp mod">
        <pc:chgData name="Luis Guillermo Gil Madrid" userId="72751249-5f9d-41e6-8ae5-e2fc6ecb2fa9" providerId="ADAL" clId="{1021AE12-5925-43E0-89EF-F1977DEC2E2D}" dt="2021-03-24T02:25:56.277" v="163" actId="20577"/>
        <pc:sldMkLst>
          <pc:docMk/>
          <pc:sldMk cId="2489864159" sldId="3989"/>
        </pc:sldMkLst>
        <pc:spChg chg="mod">
          <ac:chgData name="Luis Guillermo Gil Madrid" userId="72751249-5f9d-41e6-8ae5-e2fc6ecb2fa9" providerId="ADAL" clId="{1021AE12-5925-43E0-89EF-F1977DEC2E2D}" dt="2021-03-24T02:25:56.277" v="163" actId="20577"/>
          <ac:spMkLst>
            <pc:docMk/>
            <pc:sldMk cId="2489864159" sldId="3989"/>
            <ac:spMk id="11" creationId="{00000000-0000-0000-0000-000000000000}"/>
          </ac:spMkLst>
        </pc:spChg>
      </pc:sldChg>
      <pc:sldChg chg="modSp mod ord">
        <pc:chgData name="Luis Guillermo Gil Madrid" userId="72751249-5f9d-41e6-8ae5-e2fc6ecb2fa9" providerId="ADAL" clId="{1021AE12-5925-43E0-89EF-F1977DEC2E2D}" dt="2021-03-25T11:05:05.204" v="3547" actId="20577"/>
        <pc:sldMkLst>
          <pc:docMk/>
          <pc:sldMk cId="3265351086" sldId="3993"/>
        </pc:sldMkLst>
        <pc:spChg chg="mod">
          <ac:chgData name="Luis Guillermo Gil Madrid" userId="72751249-5f9d-41e6-8ae5-e2fc6ecb2fa9" providerId="ADAL" clId="{1021AE12-5925-43E0-89EF-F1977DEC2E2D}" dt="2021-03-25T11:05:05.204" v="3547" actId="20577"/>
          <ac:spMkLst>
            <pc:docMk/>
            <pc:sldMk cId="3265351086" sldId="3993"/>
            <ac:spMk id="5" creationId="{4AC3E0C3-4B51-AB4E-A036-2EC351F0A151}"/>
          </ac:spMkLst>
        </pc:spChg>
      </pc:sldChg>
      <pc:sldChg chg="modSp mod">
        <pc:chgData name="Luis Guillermo Gil Madrid" userId="72751249-5f9d-41e6-8ae5-e2fc6ecb2fa9" providerId="ADAL" clId="{1021AE12-5925-43E0-89EF-F1977DEC2E2D}" dt="2021-03-24T02:26:32.413" v="170" actId="20577"/>
        <pc:sldMkLst>
          <pc:docMk/>
          <pc:sldMk cId="156181606" sldId="3994"/>
        </pc:sldMkLst>
        <pc:spChg chg="mod">
          <ac:chgData name="Luis Guillermo Gil Madrid" userId="72751249-5f9d-41e6-8ae5-e2fc6ecb2fa9" providerId="ADAL" clId="{1021AE12-5925-43E0-89EF-F1977DEC2E2D}" dt="2021-03-24T02:26:32.413" v="170" actId="20577"/>
          <ac:spMkLst>
            <pc:docMk/>
            <pc:sldMk cId="156181606" sldId="3994"/>
            <ac:spMk id="11" creationId="{00000000-0000-0000-0000-000000000000}"/>
          </ac:spMkLst>
        </pc:spChg>
      </pc:sldChg>
      <pc:sldChg chg="addSp delSp modSp del mod">
        <pc:chgData name="Luis Guillermo Gil Madrid" userId="72751249-5f9d-41e6-8ae5-e2fc6ecb2fa9" providerId="ADAL" clId="{1021AE12-5925-43E0-89EF-F1977DEC2E2D}" dt="2021-03-24T02:24:36.643" v="156" actId="47"/>
        <pc:sldMkLst>
          <pc:docMk/>
          <pc:sldMk cId="1697646545" sldId="3995"/>
        </pc:sldMkLst>
        <pc:spChg chg="add del">
          <ac:chgData name="Luis Guillermo Gil Madrid" userId="72751249-5f9d-41e6-8ae5-e2fc6ecb2fa9" providerId="ADAL" clId="{1021AE12-5925-43E0-89EF-F1977DEC2E2D}" dt="2021-03-24T02:19:32.851" v="106" actId="478"/>
          <ac:spMkLst>
            <pc:docMk/>
            <pc:sldMk cId="1697646545" sldId="3995"/>
            <ac:spMk id="3" creationId="{9460E4E2-105B-4300-B089-1939AE38FEAE}"/>
          </ac:spMkLst>
        </pc:spChg>
        <pc:spChg chg="mod">
          <ac:chgData name="Luis Guillermo Gil Madrid" userId="72751249-5f9d-41e6-8ae5-e2fc6ecb2fa9" providerId="ADAL" clId="{1021AE12-5925-43E0-89EF-F1977DEC2E2D}" dt="2021-03-24T02:20:16.476" v="113" actId="6549"/>
          <ac:spMkLst>
            <pc:docMk/>
            <pc:sldMk cId="1697646545" sldId="3995"/>
            <ac:spMk id="5" creationId="{CA196B0E-1F25-4DCC-AA90-0C3DB4F88367}"/>
          </ac:spMkLst>
        </pc:spChg>
        <pc:spChg chg="add mod">
          <ac:chgData name="Luis Guillermo Gil Madrid" userId="72751249-5f9d-41e6-8ae5-e2fc6ecb2fa9" providerId="ADAL" clId="{1021AE12-5925-43E0-89EF-F1977DEC2E2D}" dt="2021-03-24T02:21:41.538" v="128" actId="1076"/>
          <ac:spMkLst>
            <pc:docMk/>
            <pc:sldMk cId="1697646545" sldId="3995"/>
            <ac:spMk id="7" creationId="{F53BFFCC-CCC0-42D2-A540-8F0AF285E3EE}"/>
          </ac:spMkLst>
        </pc:spChg>
        <pc:spChg chg="mod">
          <ac:chgData name="Luis Guillermo Gil Madrid" userId="72751249-5f9d-41e6-8ae5-e2fc6ecb2fa9" providerId="ADAL" clId="{1021AE12-5925-43E0-89EF-F1977DEC2E2D}" dt="2021-03-24T02:21:29.809" v="126" actId="1076"/>
          <ac:spMkLst>
            <pc:docMk/>
            <pc:sldMk cId="1697646545" sldId="3995"/>
            <ac:spMk id="8" creationId="{C1EE6247-FBEA-4AD5-A766-EE0E2AC30CB1}"/>
          </ac:spMkLst>
        </pc:spChg>
        <pc:picChg chg="add mod">
          <ac:chgData name="Luis Guillermo Gil Madrid" userId="72751249-5f9d-41e6-8ae5-e2fc6ecb2fa9" providerId="ADAL" clId="{1021AE12-5925-43E0-89EF-F1977DEC2E2D}" dt="2021-03-24T02:21:53.338" v="129" actId="1076"/>
          <ac:picMkLst>
            <pc:docMk/>
            <pc:sldMk cId="1697646545" sldId="3995"/>
            <ac:picMk id="9" creationId="{782D1CE2-2333-4049-BCD2-1885BEE91529}"/>
          </ac:picMkLst>
        </pc:picChg>
        <pc:picChg chg="del mod">
          <ac:chgData name="Luis Guillermo Gil Madrid" userId="72751249-5f9d-41e6-8ae5-e2fc6ecb2fa9" providerId="ADAL" clId="{1021AE12-5925-43E0-89EF-F1977DEC2E2D}" dt="2021-03-24T02:19:29.147" v="104" actId="478"/>
          <ac:picMkLst>
            <pc:docMk/>
            <pc:sldMk cId="1697646545" sldId="3995"/>
            <ac:picMk id="10" creationId="{F3672E64-8847-4109-8D00-A1D7375BC80D}"/>
          </ac:picMkLst>
        </pc:picChg>
      </pc:sldChg>
      <pc:sldChg chg="modSp mod ord">
        <pc:chgData name="Luis Guillermo Gil Madrid" userId="72751249-5f9d-41e6-8ae5-e2fc6ecb2fa9" providerId="ADAL" clId="{1021AE12-5925-43E0-89EF-F1977DEC2E2D}" dt="2021-03-25T11:04:59.500" v="3545" actId="20577"/>
        <pc:sldMkLst>
          <pc:docMk/>
          <pc:sldMk cId="613330550" sldId="3996"/>
        </pc:sldMkLst>
        <pc:spChg chg="mod">
          <ac:chgData name="Luis Guillermo Gil Madrid" userId="72751249-5f9d-41e6-8ae5-e2fc6ecb2fa9" providerId="ADAL" clId="{1021AE12-5925-43E0-89EF-F1977DEC2E2D}" dt="2021-03-25T11:04:59.500" v="3545" actId="20577"/>
          <ac:spMkLst>
            <pc:docMk/>
            <pc:sldMk cId="613330550" sldId="3996"/>
            <ac:spMk id="5" creationId="{4AC3E0C3-4B51-AB4E-A036-2EC351F0A151}"/>
          </ac:spMkLst>
        </pc:spChg>
        <pc:spChg chg="mod">
          <ac:chgData name="Luis Guillermo Gil Madrid" userId="72751249-5f9d-41e6-8ae5-e2fc6ecb2fa9" providerId="ADAL" clId="{1021AE12-5925-43E0-89EF-F1977DEC2E2D}" dt="2021-03-25T11:03:15.939" v="3506" actId="20577"/>
          <ac:spMkLst>
            <pc:docMk/>
            <pc:sldMk cId="613330550" sldId="3996"/>
            <ac:spMk id="11" creationId="{00000000-0000-0000-0000-000000000000}"/>
          </ac:spMkLst>
        </pc:spChg>
      </pc:sldChg>
      <pc:sldChg chg="modSp mod">
        <pc:chgData name="Luis Guillermo Gil Madrid" userId="72751249-5f9d-41e6-8ae5-e2fc6ecb2fa9" providerId="ADAL" clId="{1021AE12-5925-43E0-89EF-F1977DEC2E2D}" dt="2021-03-24T02:31:39.609" v="196" actId="1076"/>
        <pc:sldMkLst>
          <pc:docMk/>
          <pc:sldMk cId="1845405996" sldId="3997"/>
        </pc:sldMkLst>
        <pc:spChg chg="mod">
          <ac:chgData name="Luis Guillermo Gil Madrid" userId="72751249-5f9d-41e6-8ae5-e2fc6ecb2fa9" providerId="ADAL" clId="{1021AE12-5925-43E0-89EF-F1977DEC2E2D}" dt="2021-03-24T02:30:37.041" v="173"/>
          <ac:spMkLst>
            <pc:docMk/>
            <pc:sldMk cId="1845405996" sldId="3997"/>
            <ac:spMk id="5" creationId="{3992F0D1-FCE4-48A9-B56F-FFF7E0F9AAA1}"/>
          </ac:spMkLst>
        </pc:spChg>
        <pc:picChg chg="mod">
          <ac:chgData name="Luis Guillermo Gil Madrid" userId="72751249-5f9d-41e6-8ae5-e2fc6ecb2fa9" providerId="ADAL" clId="{1021AE12-5925-43E0-89EF-F1977DEC2E2D}" dt="2021-03-24T02:31:39.609" v="196" actId="1076"/>
          <ac:picMkLst>
            <pc:docMk/>
            <pc:sldMk cId="1845405996" sldId="3997"/>
            <ac:picMk id="8" creationId="{E7FC9F4E-CD76-486F-B6DB-8F30982FD5AE}"/>
          </ac:picMkLst>
        </pc:picChg>
        <pc:picChg chg="mod">
          <ac:chgData name="Luis Guillermo Gil Madrid" userId="72751249-5f9d-41e6-8ae5-e2fc6ecb2fa9" providerId="ADAL" clId="{1021AE12-5925-43E0-89EF-F1977DEC2E2D}" dt="2021-03-24T02:31:21.737" v="188" actId="14100"/>
          <ac:picMkLst>
            <pc:docMk/>
            <pc:sldMk cId="1845405996" sldId="3997"/>
            <ac:picMk id="9" creationId="{B1B1B0A7-DA42-4A45-8622-C068A1CD2333}"/>
          </ac:picMkLst>
        </pc:picChg>
        <pc:picChg chg="mod">
          <ac:chgData name="Luis Guillermo Gil Madrid" userId="72751249-5f9d-41e6-8ae5-e2fc6ecb2fa9" providerId="ADAL" clId="{1021AE12-5925-43E0-89EF-F1977DEC2E2D}" dt="2021-03-24T02:31:06.385" v="179" actId="14100"/>
          <ac:picMkLst>
            <pc:docMk/>
            <pc:sldMk cId="1845405996" sldId="3997"/>
            <ac:picMk id="10" creationId="{6B588DAD-13AB-40EA-A13C-0FC97FFA2D93}"/>
          </ac:picMkLst>
        </pc:picChg>
        <pc:picChg chg="mod">
          <ac:chgData name="Luis Guillermo Gil Madrid" userId="72751249-5f9d-41e6-8ae5-e2fc6ecb2fa9" providerId="ADAL" clId="{1021AE12-5925-43E0-89EF-F1977DEC2E2D}" dt="2021-03-24T02:31:32.880" v="192" actId="14100"/>
          <ac:picMkLst>
            <pc:docMk/>
            <pc:sldMk cId="1845405996" sldId="3997"/>
            <ac:picMk id="11" creationId="{E0BBE6CB-618A-46EF-8D02-A4D7E5B2D024}"/>
          </ac:picMkLst>
        </pc:picChg>
        <pc:picChg chg="mod">
          <ac:chgData name="Luis Guillermo Gil Madrid" userId="72751249-5f9d-41e6-8ae5-e2fc6ecb2fa9" providerId="ADAL" clId="{1021AE12-5925-43E0-89EF-F1977DEC2E2D}" dt="2021-03-24T02:31:26.193" v="190" actId="14100"/>
          <ac:picMkLst>
            <pc:docMk/>
            <pc:sldMk cId="1845405996" sldId="3997"/>
            <ac:picMk id="12" creationId="{57127A9A-312C-43C9-BAD5-5CC8C0853C16}"/>
          </ac:picMkLst>
        </pc:picChg>
        <pc:picChg chg="mod">
          <ac:chgData name="Luis Guillermo Gil Madrid" userId="72751249-5f9d-41e6-8ae5-e2fc6ecb2fa9" providerId="ADAL" clId="{1021AE12-5925-43E0-89EF-F1977DEC2E2D}" dt="2021-03-24T02:31:30.777" v="191" actId="14100"/>
          <ac:picMkLst>
            <pc:docMk/>
            <pc:sldMk cId="1845405996" sldId="3997"/>
            <ac:picMk id="16" creationId="{7C674A4B-EF1B-4DDF-A994-A71DCAD930D9}"/>
          </ac:picMkLst>
        </pc:picChg>
        <pc:picChg chg="mod">
          <ac:chgData name="Luis Guillermo Gil Madrid" userId="72751249-5f9d-41e6-8ae5-e2fc6ecb2fa9" providerId="ADAL" clId="{1021AE12-5925-43E0-89EF-F1977DEC2E2D}" dt="2021-03-24T02:31:36.377" v="194" actId="1076"/>
          <ac:picMkLst>
            <pc:docMk/>
            <pc:sldMk cId="1845405996" sldId="3997"/>
            <ac:picMk id="17" creationId="{B57F0F74-A831-4A9E-94A6-0023E0DB20F5}"/>
          </ac:picMkLst>
        </pc:picChg>
        <pc:picChg chg="mod">
          <ac:chgData name="Luis Guillermo Gil Madrid" userId="72751249-5f9d-41e6-8ae5-e2fc6ecb2fa9" providerId="ADAL" clId="{1021AE12-5925-43E0-89EF-F1977DEC2E2D}" dt="2021-03-24T02:31:19.601" v="187" actId="14100"/>
          <ac:picMkLst>
            <pc:docMk/>
            <pc:sldMk cId="1845405996" sldId="3997"/>
            <ac:picMk id="19" creationId="{107BCCEA-6743-4072-AA82-FE8BD169DE20}"/>
          </ac:picMkLst>
        </pc:picChg>
        <pc:picChg chg="mod">
          <ac:chgData name="Luis Guillermo Gil Madrid" userId="72751249-5f9d-41e6-8ae5-e2fc6ecb2fa9" providerId="ADAL" clId="{1021AE12-5925-43E0-89EF-F1977DEC2E2D}" dt="2021-03-24T02:31:23.913" v="189" actId="14100"/>
          <ac:picMkLst>
            <pc:docMk/>
            <pc:sldMk cId="1845405996" sldId="3997"/>
            <ac:picMk id="22" creationId="{9191FA3E-E948-41C3-B7B4-49A3E1AAFF88}"/>
          </ac:picMkLst>
        </pc:picChg>
        <pc:picChg chg="mod">
          <ac:chgData name="Luis Guillermo Gil Madrid" userId="72751249-5f9d-41e6-8ae5-e2fc6ecb2fa9" providerId="ADAL" clId="{1021AE12-5925-43E0-89EF-F1977DEC2E2D}" dt="2021-03-24T02:31:09.688" v="181" actId="1076"/>
          <ac:picMkLst>
            <pc:docMk/>
            <pc:sldMk cId="1845405996" sldId="3997"/>
            <ac:picMk id="23" creationId="{A2FDFB27-9751-4E81-9560-A4FD1822B2E1}"/>
          </ac:picMkLst>
        </pc:picChg>
        <pc:picChg chg="mod">
          <ac:chgData name="Luis Guillermo Gil Madrid" userId="72751249-5f9d-41e6-8ae5-e2fc6ecb2fa9" providerId="ADAL" clId="{1021AE12-5925-43E0-89EF-F1977DEC2E2D}" dt="2021-03-24T02:31:02.937" v="178" actId="1076"/>
          <ac:picMkLst>
            <pc:docMk/>
            <pc:sldMk cId="1845405996" sldId="3997"/>
            <ac:picMk id="25" creationId="{32088841-C082-49CF-B43E-5DD5AFB655EE}"/>
          </ac:picMkLst>
        </pc:picChg>
      </pc:sldChg>
      <pc:sldChg chg="modSp">
        <pc:chgData name="Luis Guillermo Gil Madrid" userId="72751249-5f9d-41e6-8ae5-e2fc6ecb2fa9" providerId="ADAL" clId="{1021AE12-5925-43E0-89EF-F1977DEC2E2D}" dt="2021-03-24T02:31:54.777" v="200" actId="1076"/>
        <pc:sldMkLst>
          <pc:docMk/>
          <pc:sldMk cId="2673478358" sldId="3998"/>
        </pc:sldMkLst>
        <pc:picChg chg="mod">
          <ac:chgData name="Luis Guillermo Gil Madrid" userId="72751249-5f9d-41e6-8ae5-e2fc6ecb2fa9" providerId="ADAL" clId="{1021AE12-5925-43E0-89EF-F1977DEC2E2D}" dt="2021-03-24T02:31:47.337" v="197" actId="1076"/>
          <ac:picMkLst>
            <pc:docMk/>
            <pc:sldMk cId="2673478358" sldId="3998"/>
            <ac:picMk id="26" creationId="{EAB9FE03-C084-4A52-B899-F8EFC051B860}"/>
          </ac:picMkLst>
        </pc:picChg>
        <pc:picChg chg="mod">
          <ac:chgData name="Luis Guillermo Gil Madrid" userId="72751249-5f9d-41e6-8ae5-e2fc6ecb2fa9" providerId="ADAL" clId="{1021AE12-5925-43E0-89EF-F1977DEC2E2D}" dt="2021-03-24T02:31:52.177" v="199" actId="1076"/>
          <ac:picMkLst>
            <pc:docMk/>
            <pc:sldMk cId="2673478358" sldId="3998"/>
            <ac:picMk id="32" creationId="{DF5F28B6-ABED-4487-B3A4-4D36FB27E431}"/>
          </ac:picMkLst>
        </pc:picChg>
        <pc:picChg chg="mod">
          <ac:chgData name="Luis Guillermo Gil Madrid" userId="72751249-5f9d-41e6-8ae5-e2fc6ecb2fa9" providerId="ADAL" clId="{1021AE12-5925-43E0-89EF-F1977DEC2E2D}" dt="2021-03-24T02:31:54.777" v="200" actId="1076"/>
          <ac:picMkLst>
            <pc:docMk/>
            <pc:sldMk cId="2673478358" sldId="3998"/>
            <ac:picMk id="33" creationId="{D4505E37-6BDE-483E-B53B-FD6980F47FDF}"/>
          </ac:picMkLst>
        </pc:picChg>
      </pc:sldChg>
      <pc:sldChg chg="modSp mod">
        <pc:chgData name="Luis Guillermo Gil Madrid" userId="72751249-5f9d-41e6-8ae5-e2fc6ecb2fa9" providerId="ADAL" clId="{1021AE12-5925-43E0-89EF-F1977DEC2E2D}" dt="2021-03-25T11:15:43.004" v="3562" actId="20577"/>
        <pc:sldMkLst>
          <pc:docMk/>
          <pc:sldMk cId="4176952782" sldId="4543"/>
        </pc:sldMkLst>
        <pc:spChg chg="mod">
          <ac:chgData name="Luis Guillermo Gil Madrid" userId="72751249-5f9d-41e6-8ae5-e2fc6ecb2fa9" providerId="ADAL" clId="{1021AE12-5925-43E0-89EF-F1977DEC2E2D}" dt="2021-03-25T11:15:43.004" v="3562" actId="20577"/>
          <ac:spMkLst>
            <pc:docMk/>
            <pc:sldMk cId="4176952782" sldId="4543"/>
            <ac:spMk id="4" creationId="{00000000-0000-0000-0000-000000000000}"/>
          </ac:spMkLst>
        </pc:spChg>
      </pc:sldChg>
      <pc:sldChg chg="modSp mod">
        <pc:chgData name="Luis Guillermo Gil Madrid" userId="72751249-5f9d-41e6-8ae5-e2fc6ecb2fa9" providerId="ADAL" clId="{1021AE12-5925-43E0-89EF-F1977DEC2E2D}" dt="2021-03-25T11:15:37.178" v="3560"/>
        <pc:sldMkLst>
          <pc:docMk/>
          <pc:sldMk cId="2647013300" sldId="4545"/>
        </pc:sldMkLst>
        <pc:spChg chg="mod">
          <ac:chgData name="Luis Guillermo Gil Madrid" userId="72751249-5f9d-41e6-8ae5-e2fc6ecb2fa9" providerId="ADAL" clId="{1021AE12-5925-43E0-89EF-F1977DEC2E2D}" dt="2021-03-25T11:15:37.178" v="3560"/>
          <ac:spMkLst>
            <pc:docMk/>
            <pc:sldMk cId="2647013300" sldId="4545"/>
            <ac:spMk id="7" creationId="{F2284EB7-23EB-4F62-B1B9-8B924C871E10}"/>
          </ac:spMkLst>
        </pc:spChg>
      </pc:sldChg>
      <pc:sldChg chg="modSp mod">
        <pc:chgData name="Luis Guillermo Gil Madrid" userId="72751249-5f9d-41e6-8ae5-e2fc6ecb2fa9" providerId="ADAL" clId="{1021AE12-5925-43E0-89EF-F1977DEC2E2D}" dt="2021-03-24T02:33:21.521" v="239" actId="1038"/>
        <pc:sldMkLst>
          <pc:docMk/>
          <pc:sldMk cId="1251586211" sldId="7652"/>
        </pc:sldMkLst>
        <pc:spChg chg="mod">
          <ac:chgData name="Luis Guillermo Gil Madrid" userId="72751249-5f9d-41e6-8ae5-e2fc6ecb2fa9" providerId="ADAL" clId="{1021AE12-5925-43E0-89EF-F1977DEC2E2D}" dt="2021-03-24T02:32:42.863" v="219" actId="113"/>
          <ac:spMkLst>
            <pc:docMk/>
            <pc:sldMk cId="1251586211" sldId="7652"/>
            <ac:spMk id="4" creationId="{2D1591D4-25E2-4631-A6DD-7B7E772C7C7C}"/>
          </ac:spMkLst>
        </pc:spChg>
        <pc:spChg chg="mod">
          <ac:chgData name="Luis Guillermo Gil Madrid" userId="72751249-5f9d-41e6-8ae5-e2fc6ecb2fa9" providerId="ADAL" clId="{1021AE12-5925-43E0-89EF-F1977DEC2E2D}" dt="2021-03-24T02:33:21.521" v="239" actId="1038"/>
          <ac:spMkLst>
            <pc:docMk/>
            <pc:sldMk cId="1251586211" sldId="7652"/>
            <ac:spMk id="6" creationId="{36CF3BE1-A32F-442B-96D3-1FA13F91CE78}"/>
          </ac:spMkLst>
        </pc:spChg>
      </pc:sldChg>
      <pc:sldChg chg="modSp mod ord">
        <pc:chgData name="Luis Guillermo Gil Madrid" userId="72751249-5f9d-41e6-8ae5-e2fc6ecb2fa9" providerId="ADAL" clId="{1021AE12-5925-43E0-89EF-F1977DEC2E2D}" dt="2021-03-25T11:04:38.382" v="3543"/>
        <pc:sldMkLst>
          <pc:docMk/>
          <pc:sldMk cId="3259886329" sldId="7653"/>
        </pc:sldMkLst>
        <pc:spChg chg="mod">
          <ac:chgData name="Luis Guillermo Gil Madrid" userId="72751249-5f9d-41e6-8ae5-e2fc6ecb2fa9" providerId="ADAL" clId="{1021AE12-5925-43E0-89EF-F1977DEC2E2D}" dt="2021-03-25T11:00:06.458" v="3372"/>
          <ac:spMkLst>
            <pc:docMk/>
            <pc:sldMk cId="3259886329" sldId="7653"/>
            <ac:spMk id="2" creationId="{81AA1DE9-E9B7-45F5-B9F1-98DF8BA574C1}"/>
          </ac:spMkLst>
        </pc:spChg>
        <pc:spChg chg="mod">
          <ac:chgData name="Luis Guillermo Gil Madrid" userId="72751249-5f9d-41e6-8ae5-e2fc6ecb2fa9" providerId="ADAL" clId="{1021AE12-5925-43E0-89EF-F1977DEC2E2D}" dt="2021-03-25T11:02:43.284" v="3505" actId="1076"/>
          <ac:spMkLst>
            <pc:docMk/>
            <pc:sldMk cId="3259886329" sldId="7653"/>
            <ac:spMk id="4" creationId="{A4A355CF-A761-49A3-BD42-05D7A8C8115E}"/>
          </ac:spMkLst>
        </pc:spChg>
        <pc:graphicFrameChg chg="mod modGraphic">
          <ac:chgData name="Luis Guillermo Gil Madrid" userId="72751249-5f9d-41e6-8ae5-e2fc6ecb2fa9" providerId="ADAL" clId="{1021AE12-5925-43E0-89EF-F1977DEC2E2D}" dt="2021-03-25T11:02:37.595" v="3504" actId="1076"/>
          <ac:graphicFrameMkLst>
            <pc:docMk/>
            <pc:sldMk cId="3259886329" sldId="7653"/>
            <ac:graphicFrameMk id="3" creationId="{0BB31F36-801E-42E6-8C00-450E5E1C76FE}"/>
          </ac:graphicFrameMkLst>
        </pc:graphicFrameChg>
      </pc:sldChg>
      <pc:sldChg chg="delSp modSp del mod">
        <pc:chgData name="Luis Guillermo Gil Madrid" userId="72751249-5f9d-41e6-8ae5-e2fc6ecb2fa9" providerId="ADAL" clId="{1021AE12-5925-43E0-89EF-F1977DEC2E2D}" dt="2021-03-24T02:55:46.619" v="737" actId="47"/>
        <pc:sldMkLst>
          <pc:docMk/>
          <pc:sldMk cId="1017950822" sldId="7654"/>
        </pc:sldMkLst>
        <pc:spChg chg="mod">
          <ac:chgData name="Luis Guillermo Gil Madrid" userId="72751249-5f9d-41e6-8ae5-e2fc6ecb2fa9" providerId="ADAL" clId="{1021AE12-5925-43E0-89EF-F1977DEC2E2D}" dt="2021-03-24T02:50:51.536" v="662" actId="27636"/>
          <ac:spMkLst>
            <pc:docMk/>
            <pc:sldMk cId="1017950822" sldId="7654"/>
            <ac:spMk id="8" creationId="{9E8FFD57-895C-4FFE-A4CD-838DA2E5B238}"/>
          </ac:spMkLst>
        </pc:spChg>
        <pc:spChg chg="del">
          <ac:chgData name="Luis Guillermo Gil Madrid" userId="72751249-5f9d-41e6-8ae5-e2fc6ecb2fa9" providerId="ADAL" clId="{1021AE12-5925-43E0-89EF-F1977DEC2E2D}" dt="2021-03-24T02:51:25.423" v="669" actId="21"/>
          <ac:spMkLst>
            <pc:docMk/>
            <pc:sldMk cId="1017950822" sldId="7654"/>
            <ac:spMk id="9" creationId="{C1ED5098-C225-44FA-BE97-A81AAB849336}"/>
          </ac:spMkLst>
        </pc:spChg>
        <pc:spChg chg="del">
          <ac:chgData name="Luis Guillermo Gil Madrid" userId="72751249-5f9d-41e6-8ae5-e2fc6ecb2fa9" providerId="ADAL" clId="{1021AE12-5925-43E0-89EF-F1977DEC2E2D}" dt="2021-03-24T02:51:25.423" v="669" actId="21"/>
          <ac:spMkLst>
            <pc:docMk/>
            <pc:sldMk cId="1017950822" sldId="7654"/>
            <ac:spMk id="10" creationId="{7175D4ED-3F8F-406D-A444-9846B42CE151}"/>
          </ac:spMkLst>
        </pc:spChg>
        <pc:spChg chg="del">
          <ac:chgData name="Luis Guillermo Gil Madrid" userId="72751249-5f9d-41e6-8ae5-e2fc6ecb2fa9" providerId="ADAL" clId="{1021AE12-5925-43E0-89EF-F1977DEC2E2D}" dt="2021-03-24T02:51:25.423" v="669" actId="21"/>
          <ac:spMkLst>
            <pc:docMk/>
            <pc:sldMk cId="1017950822" sldId="7654"/>
            <ac:spMk id="11" creationId="{E0C444E7-CA0A-4F0B-90EA-7D6E2F32F9AF}"/>
          </ac:spMkLst>
        </pc:spChg>
        <pc:graphicFrameChg chg="del">
          <ac:chgData name="Luis Guillermo Gil Madrid" userId="72751249-5f9d-41e6-8ae5-e2fc6ecb2fa9" providerId="ADAL" clId="{1021AE12-5925-43E0-89EF-F1977DEC2E2D}" dt="2021-03-24T02:51:25.423" v="669" actId="21"/>
          <ac:graphicFrameMkLst>
            <pc:docMk/>
            <pc:sldMk cId="1017950822" sldId="7654"/>
            <ac:graphicFrameMk id="7" creationId="{B5CFE5CC-10BD-4E84-9B7E-7C4D8B99FA6C}"/>
          </ac:graphicFrameMkLst>
        </pc:graphicFrameChg>
      </pc:sldChg>
      <pc:sldChg chg="modSp mod">
        <pc:chgData name="Luis Guillermo Gil Madrid" userId="72751249-5f9d-41e6-8ae5-e2fc6ecb2fa9" providerId="ADAL" clId="{1021AE12-5925-43E0-89EF-F1977DEC2E2D}" dt="2021-03-25T10:37:10.824" v="2907" actId="207"/>
        <pc:sldMkLst>
          <pc:docMk/>
          <pc:sldMk cId="3957905474" sldId="7655"/>
        </pc:sldMkLst>
        <pc:spChg chg="mod">
          <ac:chgData name="Luis Guillermo Gil Madrid" userId="72751249-5f9d-41e6-8ae5-e2fc6ecb2fa9" providerId="ADAL" clId="{1021AE12-5925-43E0-89EF-F1977DEC2E2D}" dt="2021-03-24T03:03:52.578" v="906"/>
          <ac:spMkLst>
            <pc:docMk/>
            <pc:sldMk cId="3957905474" sldId="7655"/>
            <ac:spMk id="2" creationId="{AB1F6AE7-CD5D-4DB8-858D-581E48586F0F}"/>
          </ac:spMkLst>
        </pc:spChg>
        <pc:spChg chg="mod">
          <ac:chgData name="Luis Guillermo Gil Madrid" userId="72751249-5f9d-41e6-8ae5-e2fc6ecb2fa9" providerId="ADAL" clId="{1021AE12-5925-43E0-89EF-F1977DEC2E2D}" dt="2021-03-24T12:34:08.773" v="1323" actId="1076"/>
          <ac:spMkLst>
            <pc:docMk/>
            <pc:sldMk cId="3957905474" sldId="7655"/>
            <ac:spMk id="5" creationId="{282CA9E8-C13E-49AD-9650-2E7B80D39327}"/>
          </ac:spMkLst>
        </pc:spChg>
        <pc:spChg chg="mod">
          <ac:chgData name="Luis Guillermo Gil Madrid" userId="72751249-5f9d-41e6-8ae5-e2fc6ecb2fa9" providerId="ADAL" clId="{1021AE12-5925-43E0-89EF-F1977DEC2E2D}" dt="2021-03-24T12:34:08.773" v="1323" actId="1076"/>
          <ac:spMkLst>
            <pc:docMk/>
            <pc:sldMk cId="3957905474" sldId="7655"/>
            <ac:spMk id="11" creationId="{12268D2A-57F0-4520-A0EE-3A8BF5519DFF}"/>
          </ac:spMkLst>
        </pc:spChg>
        <pc:spChg chg="mod">
          <ac:chgData name="Luis Guillermo Gil Madrid" userId="72751249-5f9d-41e6-8ae5-e2fc6ecb2fa9" providerId="ADAL" clId="{1021AE12-5925-43E0-89EF-F1977DEC2E2D}" dt="2021-03-24T03:03:20.296" v="903" actId="14100"/>
          <ac:spMkLst>
            <pc:docMk/>
            <pc:sldMk cId="3957905474" sldId="7655"/>
            <ac:spMk id="16" creationId="{8D35FED3-CE79-42D6-9CF3-A4749FEEC6CA}"/>
          </ac:spMkLst>
        </pc:spChg>
        <pc:graphicFrameChg chg="modGraphic">
          <ac:chgData name="Luis Guillermo Gil Madrid" userId="72751249-5f9d-41e6-8ae5-e2fc6ecb2fa9" providerId="ADAL" clId="{1021AE12-5925-43E0-89EF-F1977DEC2E2D}" dt="2021-03-25T10:37:05.292" v="2906" actId="207"/>
          <ac:graphicFrameMkLst>
            <pc:docMk/>
            <pc:sldMk cId="3957905474" sldId="7655"/>
            <ac:graphicFrameMk id="4" creationId="{8BE2C873-D86A-4677-80E7-571D20103BE4}"/>
          </ac:graphicFrameMkLst>
        </pc:graphicFrameChg>
        <pc:graphicFrameChg chg="modGraphic">
          <ac:chgData name="Luis Guillermo Gil Madrid" userId="72751249-5f9d-41e6-8ae5-e2fc6ecb2fa9" providerId="ADAL" clId="{1021AE12-5925-43E0-89EF-F1977DEC2E2D}" dt="2021-03-25T10:37:10.824" v="2907" actId="207"/>
          <ac:graphicFrameMkLst>
            <pc:docMk/>
            <pc:sldMk cId="3957905474" sldId="7655"/>
            <ac:graphicFrameMk id="10" creationId="{D33E40E7-2159-4716-A9C5-C80D1407F7FC}"/>
          </ac:graphicFrameMkLst>
        </pc:graphicFrameChg>
      </pc:sldChg>
      <pc:sldChg chg="modSp mod">
        <pc:chgData name="Luis Guillermo Gil Madrid" userId="72751249-5f9d-41e6-8ae5-e2fc6ecb2fa9" providerId="ADAL" clId="{1021AE12-5925-43E0-89EF-F1977DEC2E2D}" dt="2021-03-24T03:05:56.580" v="985" actId="12"/>
        <pc:sldMkLst>
          <pc:docMk/>
          <pc:sldMk cId="1245521068" sldId="7656"/>
        </pc:sldMkLst>
        <pc:spChg chg="mod">
          <ac:chgData name="Luis Guillermo Gil Madrid" userId="72751249-5f9d-41e6-8ae5-e2fc6ecb2fa9" providerId="ADAL" clId="{1021AE12-5925-43E0-89EF-F1977DEC2E2D}" dt="2021-03-24T03:04:03.824" v="909"/>
          <ac:spMkLst>
            <pc:docMk/>
            <pc:sldMk cId="1245521068" sldId="7656"/>
            <ac:spMk id="2" creationId="{CF712E57-71D4-46F5-9998-89B40672C299}"/>
          </ac:spMkLst>
        </pc:spChg>
        <pc:spChg chg="mod">
          <ac:chgData name="Luis Guillermo Gil Madrid" userId="72751249-5f9d-41e6-8ae5-e2fc6ecb2fa9" providerId="ADAL" clId="{1021AE12-5925-43E0-89EF-F1977DEC2E2D}" dt="2021-03-24T03:05:56.580" v="985" actId="12"/>
          <ac:spMkLst>
            <pc:docMk/>
            <pc:sldMk cId="1245521068" sldId="7656"/>
            <ac:spMk id="3" creationId="{99619AA4-B9DF-40F0-934B-8B7E61AF9662}"/>
          </ac:spMkLst>
        </pc:spChg>
      </pc:sldChg>
      <pc:sldChg chg="modSp mod">
        <pc:chgData name="Luis Guillermo Gil Madrid" userId="72751249-5f9d-41e6-8ae5-e2fc6ecb2fa9" providerId="ADAL" clId="{1021AE12-5925-43E0-89EF-F1977DEC2E2D}" dt="2021-03-25T10:38:02.932" v="2927" actId="1076"/>
        <pc:sldMkLst>
          <pc:docMk/>
          <pc:sldMk cId="3500761521" sldId="7657"/>
        </pc:sldMkLst>
        <pc:spChg chg="mod">
          <ac:chgData name="Luis Guillermo Gil Madrid" userId="72751249-5f9d-41e6-8ae5-e2fc6ecb2fa9" providerId="ADAL" clId="{1021AE12-5925-43E0-89EF-F1977DEC2E2D}" dt="2021-03-24T03:06:13.807" v="987"/>
          <ac:spMkLst>
            <pc:docMk/>
            <pc:sldMk cId="3500761521" sldId="7657"/>
            <ac:spMk id="2" creationId="{789B335B-3663-452C-A8F3-40774FB2090C}"/>
          </ac:spMkLst>
        </pc:spChg>
        <pc:spChg chg="mod">
          <ac:chgData name="Luis Guillermo Gil Madrid" userId="72751249-5f9d-41e6-8ae5-e2fc6ecb2fa9" providerId="ADAL" clId="{1021AE12-5925-43E0-89EF-F1977DEC2E2D}" dt="2021-03-25T10:37:45.437" v="2926" actId="1036"/>
          <ac:spMkLst>
            <pc:docMk/>
            <pc:sldMk cId="3500761521" sldId="7657"/>
            <ac:spMk id="4" creationId="{17FE82F0-196A-423B-A5C0-1F913EE9DFB7}"/>
          </ac:spMkLst>
        </pc:spChg>
        <pc:spChg chg="mod">
          <ac:chgData name="Luis Guillermo Gil Madrid" userId="72751249-5f9d-41e6-8ae5-e2fc6ecb2fa9" providerId="ADAL" clId="{1021AE12-5925-43E0-89EF-F1977DEC2E2D}" dt="2021-03-24T03:08:30.743" v="1082" actId="1038"/>
          <ac:spMkLst>
            <pc:docMk/>
            <pc:sldMk cId="3500761521" sldId="7657"/>
            <ac:spMk id="7" creationId="{9776E4D5-A119-4974-9FA1-9A8B92F958BB}"/>
          </ac:spMkLst>
        </pc:spChg>
        <pc:spChg chg="mod">
          <ac:chgData name="Luis Guillermo Gil Madrid" userId="72751249-5f9d-41e6-8ae5-e2fc6ecb2fa9" providerId="ADAL" clId="{1021AE12-5925-43E0-89EF-F1977DEC2E2D}" dt="2021-03-24T03:08:23.039" v="1060" actId="1038"/>
          <ac:spMkLst>
            <pc:docMk/>
            <pc:sldMk cId="3500761521" sldId="7657"/>
            <ac:spMk id="9" creationId="{18A93C3A-05F8-4369-9760-136CE2816FFF}"/>
          </ac:spMkLst>
        </pc:spChg>
        <pc:spChg chg="mod">
          <ac:chgData name="Luis Guillermo Gil Madrid" userId="72751249-5f9d-41e6-8ae5-e2fc6ecb2fa9" providerId="ADAL" clId="{1021AE12-5925-43E0-89EF-F1977DEC2E2D}" dt="2021-03-25T10:38:02.932" v="2927" actId="1076"/>
          <ac:spMkLst>
            <pc:docMk/>
            <pc:sldMk cId="3500761521" sldId="7657"/>
            <ac:spMk id="15" creationId="{781B98E9-7E4F-4E85-AC48-73DD6CED201B}"/>
          </ac:spMkLst>
        </pc:spChg>
        <pc:spChg chg="mod">
          <ac:chgData name="Luis Guillermo Gil Madrid" userId="72751249-5f9d-41e6-8ae5-e2fc6ecb2fa9" providerId="ADAL" clId="{1021AE12-5925-43E0-89EF-F1977DEC2E2D}" dt="2021-03-25T10:38:02.932" v="2927" actId="1076"/>
          <ac:spMkLst>
            <pc:docMk/>
            <pc:sldMk cId="3500761521" sldId="7657"/>
            <ac:spMk id="16" creationId="{802C7FD4-C86D-4953-89A5-E7CEA4C6C1A8}"/>
          </ac:spMkLst>
        </pc:spChg>
        <pc:spChg chg="mod">
          <ac:chgData name="Luis Guillermo Gil Madrid" userId="72751249-5f9d-41e6-8ae5-e2fc6ecb2fa9" providerId="ADAL" clId="{1021AE12-5925-43E0-89EF-F1977DEC2E2D}" dt="2021-03-25T10:38:02.932" v="2927" actId="1076"/>
          <ac:spMkLst>
            <pc:docMk/>
            <pc:sldMk cId="3500761521" sldId="7657"/>
            <ac:spMk id="17" creationId="{1F0C7C45-3F5F-4A6B-A001-2FCA93414E5C}"/>
          </ac:spMkLst>
        </pc:spChg>
        <pc:graphicFrameChg chg="mod modGraphic">
          <ac:chgData name="Luis Guillermo Gil Madrid" userId="72751249-5f9d-41e6-8ae5-e2fc6ecb2fa9" providerId="ADAL" clId="{1021AE12-5925-43E0-89EF-F1977DEC2E2D}" dt="2021-03-24T14:10:01.020" v="2854" actId="121"/>
          <ac:graphicFrameMkLst>
            <pc:docMk/>
            <pc:sldMk cId="3500761521" sldId="7657"/>
            <ac:graphicFrameMk id="5" creationId="{CF8462FF-D48D-473F-894B-D1D60720B41A}"/>
          </ac:graphicFrameMkLst>
        </pc:graphicFrameChg>
        <pc:graphicFrameChg chg="mod modGraphic">
          <ac:chgData name="Luis Guillermo Gil Madrid" userId="72751249-5f9d-41e6-8ae5-e2fc6ecb2fa9" providerId="ADAL" clId="{1021AE12-5925-43E0-89EF-F1977DEC2E2D}" dt="2021-03-24T03:09:09.735" v="1087" actId="14734"/>
          <ac:graphicFrameMkLst>
            <pc:docMk/>
            <pc:sldMk cId="3500761521" sldId="7657"/>
            <ac:graphicFrameMk id="6" creationId="{E62DF23F-1F03-475B-A334-935913FBC695}"/>
          </ac:graphicFrameMkLst>
        </pc:graphicFrameChg>
        <pc:graphicFrameChg chg="modGraphic">
          <ac:chgData name="Luis Guillermo Gil Madrid" userId="72751249-5f9d-41e6-8ae5-e2fc6ecb2fa9" providerId="ADAL" clId="{1021AE12-5925-43E0-89EF-F1977DEC2E2D}" dt="2021-03-25T10:37:24.166" v="2908" actId="207"/>
          <ac:graphicFrameMkLst>
            <pc:docMk/>
            <pc:sldMk cId="3500761521" sldId="7657"/>
            <ac:graphicFrameMk id="12" creationId="{6951C061-B2C3-418C-8259-F791F2DC83D4}"/>
          </ac:graphicFrameMkLst>
        </pc:graphicFrameChg>
        <pc:graphicFrameChg chg="mod modGraphic">
          <ac:chgData name="Luis Guillermo Gil Madrid" userId="72751249-5f9d-41e6-8ae5-e2fc6ecb2fa9" providerId="ADAL" clId="{1021AE12-5925-43E0-89EF-F1977DEC2E2D}" dt="2021-03-25T10:37:45.437" v="2926" actId="1036"/>
          <ac:graphicFrameMkLst>
            <pc:docMk/>
            <pc:sldMk cId="3500761521" sldId="7657"/>
            <ac:graphicFrameMk id="13" creationId="{223BE205-BB25-4026-89AC-48F0C3CB7117}"/>
          </ac:graphicFrameMkLst>
        </pc:graphicFrameChg>
        <pc:graphicFrameChg chg="mod">
          <ac:chgData name="Luis Guillermo Gil Madrid" userId="72751249-5f9d-41e6-8ae5-e2fc6ecb2fa9" providerId="ADAL" clId="{1021AE12-5925-43E0-89EF-F1977DEC2E2D}" dt="2021-03-25T10:38:02.932" v="2927" actId="1076"/>
          <ac:graphicFrameMkLst>
            <pc:docMk/>
            <pc:sldMk cId="3500761521" sldId="7657"/>
            <ac:graphicFrameMk id="14" creationId="{9A72C4F3-C430-421D-9DFF-E2AE0C413804}"/>
          </ac:graphicFrameMkLst>
        </pc:graphicFrameChg>
      </pc:sldChg>
      <pc:sldChg chg="addSp delSp modSp del mod">
        <pc:chgData name="Luis Guillermo Gil Madrid" userId="72751249-5f9d-41e6-8ae5-e2fc6ecb2fa9" providerId="ADAL" clId="{1021AE12-5925-43E0-89EF-F1977DEC2E2D}" dt="2021-03-24T02:44:05.900" v="573" actId="47"/>
        <pc:sldMkLst>
          <pc:docMk/>
          <pc:sldMk cId="4126694014" sldId="7658"/>
        </pc:sldMkLst>
        <pc:spChg chg="add mod">
          <ac:chgData name="Luis Guillermo Gil Madrid" userId="72751249-5f9d-41e6-8ae5-e2fc6ecb2fa9" providerId="ADAL" clId="{1021AE12-5925-43E0-89EF-F1977DEC2E2D}" dt="2021-03-24T02:42:55.249" v="557" actId="21"/>
          <ac:spMkLst>
            <pc:docMk/>
            <pc:sldMk cId="4126694014" sldId="7658"/>
            <ac:spMk id="4" creationId="{26A5C036-67F8-4523-B4AE-E64BB83D3624}"/>
          </ac:spMkLst>
        </pc:spChg>
        <pc:spChg chg="del">
          <ac:chgData name="Luis Guillermo Gil Madrid" userId="72751249-5f9d-41e6-8ae5-e2fc6ecb2fa9" providerId="ADAL" clId="{1021AE12-5925-43E0-89EF-F1977DEC2E2D}" dt="2021-03-24T02:42:55.249" v="557" actId="21"/>
          <ac:spMkLst>
            <pc:docMk/>
            <pc:sldMk cId="4126694014" sldId="7658"/>
            <ac:spMk id="8" creationId="{8CA21A5F-CAAF-4079-9086-95B1917BA307}"/>
          </ac:spMkLst>
        </pc:spChg>
      </pc:sldChg>
      <pc:sldChg chg="modSp mod">
        <pc:chgData name="Luis Guillermo Gil Madrid" userId="72751249-5f9d-41e6-8ae5-e2fc6ecb2fa9" providerId="ADAL" clId="{1021AE12-5925-43E0-89EF-F1977DEC2E2D}" dt="2021-03-24T02:45:08.490" v="594" actId="20577"/>
        <pc:sldMkLst>
          <pc:docMk/>
          <pc:sldMk cId="2394323649" sldId="7659"/>
        </pc:sldMkLst>
        <pc:spChg chg="mod">
          <ac:chgData name="Luis Guillermo Gil Madrid" userId="72751249-5f9d-41e6-8ae5-e2fc6ecb2fa9" providerId="ADAL" clId="{1021AE12-5925-43E0-89EF-F1977DEC2E2D}" dt="2021-03-24T02:45:08.490" v="594" actId="20577"/>
          <ac:spMkLst>
            <pc:docMk/>
            <pc:sldMk cId="2394323649" sldId="7659"/>
            <ac:spMk id="2" creationId="{536EF00E-862B-4FE1-827C-E746B33C42E8}"/>
          </ac:spMkLst>
        </pc:spChg>
        <pc:spChg chg="mod">
          <ac:chgData name="Luis Guillermo Gil Madrid" userId="72751249-5f9d-41e6-8ae5-e2fc6ecb2fa9" providerId="ADAL" clId="{1021AE12-5925-43E0-89EF-F1977DEC2E2D}" dt="2021-03-24T02:44:44.257" v="585" actId="1076"/>
          <ac:spMkLst>
            <pc:docMk/>
            <pc:sldMk cId="2394323649" sldId="7659"/>
            <ac:spMk id="25" creationId="{0E3468ED-CC88-44CF-B0AC-B0013A2817B7}"/>
          </ac:spMkLst>
        </pc:spChg>
        <pc:spChg chg="mod">
          <ac:chgData name="Luis Guillermo Gil Madrid" userId="72751249-5f9d-41e6-8ae5-e2fc6ecb2fa9" providerId="ADAL" clId="{1021AE12-5925-43E0-89EF-F1977DEC2E2D}" dt="2021-03-24T02:44:41.097" v="583" actId="1076"/>
          <ac:spMkLst>
            <pc:docMk/>
            <pc:sldMk cId="2394323649" sldId="7659"/>
            <ac:spMk id="26" creationId="{F6FD54B0-8D73-4D66-8554-4C16EF1CD649}"/>
          </ac:spMkLst>
        </pc:spChg>
        <pc:grpChg chg="mod">
          <ac:chgData name="Luis Guillermo Gil Madrid" userId="72751249-5f9d-41e6-8ae5-e2fc6ecb2fa9" providerId="ADAL" clId="{1021AE12-5925-43E0-89EF-F1977DEC2E2D}" dt="2021-03-24T02:44:27.280" v="577" actId="1076"/>
          <ac:grpSpMkLst>
            <pc:docMk/>
            <pc:sldMk cId="2394323649" sldId="7659"/>
            <ac:grpSpMk id="23" creationId="{E4190326-8CE3-4BA8-9994-BD7EB45B7084}"/>
          </ac:grpSpMkLst>
        </pc:grpChg>
        <pc:picChg chg="mod">
          <ac:chgData name="Luis Guillermo Gil Madrid" userId="72751249-5f9d-41e6-8ae5-e2fc6ecb2fa9" providerId="ADAL" clId="{1021AE12-5925-43E0-89EF-F1977DEC2E2D}" dt="2021-03-24T02:44:37.858" v="582" actId="14100"/>
          <ac:picMkLst>
            <pc:docMk/>
            <pc:sldMk cId="2394323649" sldId="7659"/>
            <ac:picMk id="3" creationId="{C78F1188-4DC7-4DFB-BD9C-EECDFB3AA367}"/>
          </ac:picMkLst>
        </pc:picChg>
        <pc:picChg chg="mod">
          <ac:chgData name="Luis Guillermo Gil Madrid" userId="72751249-5f9d-41e6-8ae5-e2fc6ecb2fa9" providerId="ADAL" clId="{1021AE12-5925-43E0-89EF-F1977DEC2E2D}" dt="2021-03-24T02:44:42.328" v="584" actId="1076"/>
          <ac:picMkLst>
            <pc:docMk/>
            <pc:sldMk cId="2394323649" sldId="7659"/>
            <ac:picMk id="24" creationId="{4B9ACF1F-2F85-4FDD-AFCE-4AB640FDE89F}"/>
          </ac:picMkLst>
        </pc:picChg>
      </pc:sldChg>
      <pc:sldChg chg="modSp mod ord">
        <pc:chgData name="Luis Guillermo Gil Madrid" userId="72751249-5f9d-41e6-8ae5-e2fc6ecb2fa9" providerId="ADAL" clId="{1021AE12-5925-43E0-89EF-F1977DEC2E2D}" dt="2021-03-25T11:04:38.382" v="3543"/>
        <pc:sldMkLst>
          <pc:docMk/>
          <pc:sldMk cId="2816761612" sldId="7660"/>
        </pc:sldMkLst>
        <pc:spChg chg="mod">
          <ac:chgData name="Luis Guillermo Gil Madrid" userId="72751249-5f9d-41e6-8ae5-e2fc6ecb2fa9" providerId="ADAL" clId="{1021AE12-5925-43E0-89EF-F1977DEC2E2D}" dt="2021-03-25T11:03:48.923" v="3541" actId="20577"/>
          <ac:spMkLst>
            <pc:docMk/>
            <pc:sldMk cId="2816761612" sldId="7660"/>
            <ac:spMk id="5" creationId="{3992F0D1-FCE4-48A9-B56F-FFF7E0F9AAA1}"/>
          </ac:spMkLst>
        </pc:spChg>
        <pc:spChg chg="mod">
          <ac:chgData name="Luis Guillermo Gil Madrid" userId="72751249-5f9d-41e6-8ae5-e2fc6ecb2fa9" providerId="ADAL" clId="{1021AE12-5925-43E0-89EF-F1977DEC2E2D}" dt="2021-03-24T03:12:59.740" v="1155" actId="255"/>
          <ac:spMkLst>
            <pc:docMk/>
            <pc:sldMk cId="2816761612" sldId="7660"/>
            <ac:spMk id="6" creationId="{CC6F8EA7-C09A-45AD-A956-3B4F8C1B3E42}"/>
          </ac:spMkLst>
        </pc:spChg>
        <pc:spChg chg="mod">
          <ac:chgData name="Luis Guillermo Gil Madrid" userId="72751249-5f9d-41e6-8ae5-e2fc6ecb2fa9" providerId="ADAL" clId="{1021AE12-5925-43E0-89EF-F1977DEC2E2D}" dt="2021-03-24T03:14:28.895" v="1207" actId="313"/>
          <ac:spMkLst>
            <pc:docMk/>
            <pc:sldMk cId="2816761612" sldId="7660"/>
            <ac:spMk id="27" creationId="{A6567632-AC90-48C7-98D4-B9BD0394C930}"/>
          </ac:spMkLst>
        </pc:spChg>
        <pc:picChg chg="mod">
          <ac:chgData name="Luis Guillermo Gil Madrid" userId="72751249-5f9d-41e6-8ae5-e2fc6ecb2fa9" providerId="ADAL" clId="{1021AE12-5925-43E0-89EF-F1977DEC2E2D}" dt="2021-03-25T10:44:22.747" v="3085" actId="1076"/>
          <ac:picMkLst>
            <pc:docMk/>
            <pc:sldMk cId="2816761612" sldId="7660"/>
            <ac:picMk id="8" creationId="{E7FC9F4E-CD76-486F-B6DB-8F30982FD5AE}"/>
          </ac:picMkLst>
        </pc:picChg>
        <pc:picChg chg="mod">
          <ac:chgData name="Luis Guillermo Gil Madrid" userId="72751249-5f9d-41e6-8ae5-e2fc6ecb2fa9" providerId="ADAL" clId="{1021AE12-5925-43E0-89EF-F1977DEC2E2D}" dt="2021-03-25T10:44:48.844" v="3102" actId="1076"/>
          <ac:picMkLst>
            <pc:docMk/>
            <pc:sldMk cId="2816761612" sldId="7660"/>
            <ac:picMk id="9" creationId="{B1B1B0A7-DA42-4A45-8622-C068A1CD2333}"/>
          </ac:picMkLst>
        </pc:picChg>
        <pc:picChg chg="mod">
          <ac:chgData name="Luis Guillermo Gil Madrid" userId="72751249-5f9d-41e6-8ae5-e2fc6ecb2fa9" providerId="ADAL" clId="{1021AE12-5925-43E0-89EF-F1977DEC2E2D}" dt="2021-03-25T10:45:04.708" v="3111" actId="1076"/>
          <ac:picMkLst>
            <pc:docMk/>
            <pc:sldMk cId="2816761612" sldId="7660"/>
            <ac:picMk id="10" creationId="{6B588DAD-13AB-40EA-A13C-0FC97FFA2D93}"/>
          </ac:picMkLst>
        </pc:picChg>
        <pc:picChg chg="mod">
          <ac:chgData name="Luis Guillermo Gil Madrid" userId="72751249-5f9d-41e6-8ae5-e2fc6ecb2fa9" providerId="ADAL" clId="{1021AE12-5925-43E0-89EF-F1977DEC2E2D}" dt="2021-03-25T10:44:29.915" v="3089" actId="1076"/>
          <ac:picMkLst>
            <pc:docMk/>
            <pc:sldMk cId="2816761612" sldId="7660"/>
            <ac:picMk id="11" creationId="{E0BBE6CB-618A-46EF-8D02-A4D7E5B2D024}"/>
          </ac:picMkLst>
        </pc:picChg>
        <pc:picChg chg="mod">
          <ac:chgData name="Luis Guillermo Gil Madrid" userId="72751249-5f9d-41e6-8ae5-e2fc6ecb2fa9" providerId="ADAL" clId="{1021AE12-5925-43E0-89EF-F1977DEC2E2D}" dt="2021-03-25T10:44:55.075" v="3106" actId="14100"/>
          <ac:picMkLst>
            <pc:docMk/>
            <pc:sldMk cId="2816761612" sldId="7660"/>
            <ac:picMk id="12" creationId="{57127A9A-312C-43C9-BAD5-5CC8C0853C16}"/>
          </ac:picMkLst>
        </pc:picChg>
        <pc:picChg chg="mod">
          <ac:chgData name="Luis Guillermo Gil Madrid" userId="72751249-5f9d-41e6-8ae5-e2fc6ecb2fa9" providerId="ADAL" clId="{1021AE12-5925-43E0-89EF-F1977DEC2E2D}" dt="2021-03-25T10:44:09.092" v="3079" actId="1076"/>
          <ac:picMkLst>
            <pc:docMk/>
            <pc:sldMk cId="2816761612" sldId="7660"/>
            <ac:picMk id="13" creationId="{C102ABD8-F989-40FD-A607-DE3B0CA86AFC}"/>
          </ac:picMkLst>
        </pc:picChg>
        <pc:picChg chg="mod">
          <ac:chgData name="Luis Guillermo Gil Madrid" userId="72751249-5f9d-41e6-8ae5-e2fc6ecb2fa9" providerId="ADAL" clId="{1021AE12-5925-43E0-89EF-F1977DEC2E2D}" dt="2021-03-25T10:45:03.339" v="3110" actId="1076"/>
          <ac:picMkLst>
            <pc:docMk/>
            <pc:sldMk cId="2816761612" sldId="7660"/>
            <ac:picMk id="14" creationId="{B9922EA4-51A6-4701-A1BA-C5AEF4BAAF47}"/>
          </ac:picMkLst>
        </pc:picChg>
        <pc:picChg chg="mod">
          <ac:chgData name="Luis Guillermo Gil Madrid" userId="72751249-5f9d-41e6-8ae5-e2fc6ecb2fa9" providerId="ADAL" clId="{1021AE12-5925-43E0-89EF-F1977DEC2E2D}" dt="2021-03-25T10:44:27.244" v="3087" actId="14100"/>
          <ac:picMkLst>
            <pc:docMk/>
            <pc:sldMk cId="2816761612" sldId="7660"/>
            <ac:picMk id="15" creationId="{6409DCC0-0F56-4C55-8881-6A1B4844241E}"/>
          </ac:picMkLst>
        </pc:picChg>
        <pc:picChg chg="mod">
          <ac:chgData name="Luis Guillermo Gil Madrid" userId="72751249-5f9d-41e6-8ae5-e2fc6ecb2fa9" providerId="ADAL" clId="{1021AE12-5925-43E0-89EF-F1977DEC2E2D}" dt="2021-03-25T10:44:31.508" v="3090" actId="14100"/>
          <ac:picMkLst>
            <pc:docMk/>
            <pc:sldMk cId="2816761612" sldId="7660"/>
            <ac:picMk id="16" creationId="{7C674A4B-EF1B-4DDF-A994-A71DCAD930D9}"/>
          </ac:picMkLst>
        </pc:picChg>
        <pc:picChg chg="mod">
          <ac:chgData name="Luis Guillermo Gil Madrid" userId="72751249-5f9d-41e6-8ae5-e2fc6ecb2fa9" providerId="ADAL" clId="{1021AE12-5925-43E0-89EF-F1977DEC2E2D}" dt="2021-03-25T10:44:24.908" v="3086" actId="14100"/>
          <ac:picMkLst>
            <pc:docMk/>
            <pc:sldMk cId="2816761612" sldId="7660"/>
            <ac:picMk id="17" creationId="{B57F0F74-A831-4A9E-94A6-0023E0DB20F5}"/>
          </ac:picMkLst>
        </pc:picChg>
        <pc:picChg chg="mod">
          <ac:chgData name="Luis Guillermo Gil Madrid" userId="72751249-5f9d-41e6-8ae5-e2fc6ecb2fa9" providerId="ADAL" clId="{1021AE12-5925-43E0-89EF-F1977DEC2E2D}" dt="2021-03-25T10:44:38.548" v="3093" actId="14100"/>
          <ac:picMkLst>
            <pc:docMk/>
            <pc:sldMk cId="2816761612" sldId="7660"/>
            <ac:picMk id="18" creationId="{F42FF949-3973-4191-902B-823AF5718597}"/>
          </ac:picMkLst>
        </pc:picChg>
        <pc:picChg chg="mod">
          <ac:chgData name="Luis Guillermo Gil Madrid" userId="72751249-5f9d-41e6-8ae5-e2fc6ecb2fa9" providerId="ADAL" clId="{1021AE12-5925-43E0-89EF-F1977DEC2E2D}" dt="2021-03-25T10:44:36.268" v="3092" actId="14100"/>
          <ac:picMkLst>
            <pc:docMk/>
            <pc:sldMk cId="2816761612" sldId="7660"/>
            <ac:picMk id="21" creationId="{CE92DBF5-CB0E-43D1-99A6-D71CE47AAAD7}"/>
          </ac:picMkLst>
        </pc:picChg>
        <pc:picChg chg="mod">
          <ac:chgData name="Luis Guillermo Gil Madrid" userId="72751249-5f9d-41e6-8ae5-e2fc6ecb2fa9" providerId="ADAL" clId="{1021AE12-5925-43E0-89EF-F1977DEC2E2D}" dt="2021-03-25T10:44:59.643" v="3108" actId="1076"/>
          <ac:picMkLst>
            <pc:docMk/>
            <pc:sldMk cId="2816761612" sldId="7660"/>
            <ac:picMk id="23" creationId="{A2FDFB27-9751-4E81-9560-A4FD1822B2E1}"/>
          </ac:picMkLst>
        </pc:picChg>
        <pc:picChg chg="mod">
          <ac:chgData name="Luis Guillermo Gil Madrid" userId="72751249-5f9d-41e6-8ae5-e2fc6ecb2fa9" providerId="ADAL" clId="{1021AE12-5925-43E0-89EF-F1977DEC2E2D}" dt="2021-03-25T10:44:52.716" v="3105" actId="1076"/>
          <ac:picMkLst>
            <pc:docMk/>
            <pc:sldMk cId="2816761612" sldId="7660"/>
            <ac:picMk id="26" creationId="{A92EDCEA-A593-4076-8FA5-5005C8DFB6AA}"/>
          </ac:picMkLst>
        </pc:picChg>
      </pc:sldChg>
      <pc:sldChg chg="addSp delSp modSp add mod">
        <pc:chgData name="Luis Guillermo Gil Madrid" userId="72751249-5f9d-41e6-8ae5-e2fc6ecb2fa9" providerId="ADAL" clId="{1021AE12-5925-43E0-89EF-F1977DEC2E2D}" dt="2021-03-24T02:25:53.322" v="162" actId="20577"/>
        <pc:sldMkLst>
          <pc:docMk/>
          <pc:sldMk cId="1358120343" sldId="7661"/>
        </pc:sldMkLst>
        <pc:spChg chg="mod">
          <ac:chgData name="Luis Guillermo Gil Madrid" userId="72751249-5f9d-41e6-8ae5-e2fc6ecb2fa9" providerId="ADAL" clId="{1021AE12-5925-43E0-89EF-F1977DEC2E2D}" dt="2021-03-24T02:25:53.322" v="162" actId="20577"/>
          <ac:spMkLst>
            <pc:docMk/>
            <pc:sldMk cId="1358120343" sldId="7661"/>
            <ac:spMk id="2" creationId="{3C6E20F1-A7B7-4A0A-A030-09F32AAC1880}"/>
          </ac:spMkLst>
        </pc:spChg>
        <pc:spChg chg="del">
          <ac:chgData name="Luis Guillermo Gil Madrid" userId="72751249-5f9d-41e6-8ae5-e2fc6ecb2fa9" providerId="ADAL" clId="{1021AE12-5925-43E0-89EF-F1977DEC2E2D}" dt="2021-03-24T02:22:50.769" v="134" actId="478"/>
          <ac:spMkLst>
            <pc:docMk/>
            <pc:sldMk cId="1358120343" sldId="7661"/>
            <ac:spMk id="4" creationId="{2D1591D4-25E2-4631-A6DD-7B7E772C7C7C}"/>
          </ac:spMkLst>
        </pc:spChg>
        <pc:spChg chg="add del mod">
          <ac:chgData name="Luis Guillermo Gil Madrid" userId="72751249-5f9d-41e6-8ae5-e2fc6ecb2fa9" providerId="ADAL" clId="{1021AE12-5925-43E0-89EF-F1977DEC2E2D}" dt="2021-03-24T02:23:06.585" v="140" actId="478"/>
          <ac:spMkLst>
            <pc:docMk/>
            <pc:sldMk cId="1358120343" sldId="7661"/>
            <ac:spMk id="5" creationId="{1601F6C2-74C4-4CCD-9C75-4A9D2D30C02E}"/>
          </ac:spMkLst>
        </pc:spChg>
        <pc:spChg chg="del">
          <ac:chgData name="Luis Guillermo Gil Madrid" userId="72751249-5f9d-41e6-8ae5-e2fc6ecb2fa9" providerId="ADAL" clId="{1021AE12-5925-43E0-89EF-F1977DEC2E2D}" dt="2021-03-24T02:22:52.313" v="135" actId="478"/>
          <ac:spMkLst>
            <pc:docMk/>
            <pc:sldMk cId="1358120343" sldId="7661"/>
            <ac:spMk id="6" creationId="{36CF3BE1-A32F-442B-96D3-1FA13F91CE78}"/>
          </ac:spMkLst>
        </pc:spChg>
        <pc:spChg chg="add mod">
          <ac:chgData name="Luis Guillermo Gil Madrid" userId="72751249-5f9d-41e6-8ae5-e2fc6ecb2fa9" providerId="ADAL" clId="{1021AE12-5925-43E0-89EF-F1977DEC2E2D}" dt="2021-03-24T02:25:08.112" v="159" actId="2711"/>
          <ac:spMkLst>
            <pc:docMk/>
            <pc:sldMk cId="1358120343" sldId="7661"/>
            <ac:spMk id="7" creationId="{E377E398-1304-4FFB-9553-598ACDC3E85A}"/>
          </ac:spMkLst>
        </pc:spChg>
        <pc:spChg chg="add mod">
          <ac:chgData name="Luis Guillermo Gil Madrid" userId="72751249-5f9d-41e6-8ae5-e2fc6ecb2fa9" providerId="ADAL" clId="{1021AE12-5925-43E0-89EF-F1977DEC2E2D}" dt="2021-03-24T02:24:21.769" v="155" actId="1076"/>
          <ac:spMkLst>
            <pc:docMk/>
            <pc:sldMk cId="1358120343" sldId="7661"/>
            <ac:spMk id="8" creationId="{2D54ED20-A2CD-47A4-B747-EFE8CE705BB4}"/>
          </ac:spMkLst>
        </pc:spChg>
        <pc:spChg chg="add mod">
          <ac:chgData name="Luis Guillermo Gil Madrid" userId="72751249-5f9d-41e6-8ae5-e2fc6ecb2fa9" providerId="ADAL" clId="{1021AE12-5925-43E0-89EF-F1977DEC2E2D}" dt="2021-03-24T02:24:57.828" v="158" actId="2711"/>
          <ac:spMkLst>
            <pc:docMk/>
            <pc:sldMk cId="1358120343" sldId="7661"/>
            <ac:spMk id="10" creationId="{4975FDDB-D823-4818-B9B5-B80C5BB29744}"/>
          </ac:spMkLst>
        </pc:spChg>
        <pc:picChg chg="add mod">
          <ac:chgData name="Luis Guillermo Gil Madrid" userId="72751249-5f9d-41e6-8ae5-e2fc6ecb2fa9" providerId="ADAL" clId="{1021AE12-5925-43E0-89EF-F1977DEC2E2D}" dt="2021-03-24T02:25:20.970" v="161" actId="1076"/>
          <ac:picMkLst>
            <pc:docMk/>
            <pc:sldMk cId="1358120343" sldId="7661"/>
            <ac:picMk id="9" creationId="{22C00383-C390-4425-AE93-55B025DE154D}"/>
          </ac:picMkLst>
        </pc:picChg>
      </pc:sldChg>
      <pc:sldChg chg="addSp delSp modSp add mod">
        <pc:chgData name="Luis Guillermo Gil Madrid" userId="72751249-5f9d-41e6-8ae5-e2fc6ecb2fa9" providerId="ADAL" clId="{1021AE12-5925-43E0-89EF-F1977DEC2E2D}" dt="2021-03-24T02:42:28.881" v="552"/>
        <pc:sldMkLst>
          <pc:docMk/>
          <pc:sldMk cId="3205899209" sldId="7662"/>
        </pc:sldMkLst>
        <pc:spChg chg="mod">
          <ac:chgData name="Luis Guillermo Gil Madrid" userId="72751249-5f9d-41e6-8ae5-e2fc6ecb2fa9" providerId="ADAL" clId="{1021AE12-5925-43E0-89EF-F1977DEC2E2D}" dt="2021-03-24T02:41:18.065" v="511" actId="6549"/>
          <ac:spMkLst>
            <pc:docMk/>
            <pc:sldMk cId="3205899209" sldId="7662"/>
            <ac:spMk id="2" creationId="{536EF00E-862B-4FE1-827C-E746B33C42E8}"/>
          </ac:spMkLst>
        </pc:spChg>
        <pc:spChg chg="del">
          <ac:chgData name="Luis Guillermo Gil Madrid" userId="72751249-5f9d-41e6-8ae5-e2fc6ecb2fa9" providerId="ADAL" clId="{1021AE12-5925-43E0-89EF-F1977DEC2E2D}" dt="2021-03-24T02:38:13.185" v="433" actId="478"/>
          <ac:spMkLst>
            <pc:docMk/>
            <pc:sldMk cId="3205899209" sldId="7662"/>
            <ac:spMk id="14" creationId="{4964B533-ED0E-4090-8D7A-BE30E2B7312A}"/>
          </ac:spMkLst>
        </pc:spChg>
        <pc:spChg chg="del">
          <ac:chgData name="Luis Guillermo Gil Madrid" userId="72751249-5f9d-41e6-8ae5-e2fc6ecb2fa9" providerId="ADAL" clId="{1021AE12-5925-43E0-89EF-F1977DEC2E2D}" dt="2021-03-24T02:38:12.114" v="432" actId="478"/>
          <ac:spMkLst>
            <pc:docMk/>
            <pc:sldMk cId="3205899209" sldId="7662"/>
            <ac:spMk id="15" creationId="{F801458A-D495-40AC-BA87-38F73CC10C08}"/>
          </ac:spMkLst>
        </pc:spChg>
        <pc:spChg chg="del">
          <ac:chgData name="Luis Guillermo Gil Madrid" userId="72751249-5f9d-41e6-8ae5-e2fc6ecb2fa9" providerId="ADAL" clId="{1021AE12-5925-43E0-89EF-F1977DEC2E2D}" dt="2021-03-24T02:38:12.114" v="432" actId="478"/>
          <ac:spMkLst>
            <pc:docMk/>
            <pc:sldMk cId="3205899209" sldId="7662"/>
            <ac:spMk id="16" creationId="{EE474B80-F4ED-4B8F-BDEA-557571C0FC8C}"/>
          </ac:spMkLst>
        </pc:spChg>
        <pc:spChg chg="del">
          <ac:chgData name="Luis Guillermo Gil Madrid" userId="72751249-5f9d-41e6-8ae5-e2fc6ecb2fa9" providerId="ADAL" clId="{1021AE12-5925-43E0-89EF-F1977DEC2E2D}" dt="2021-03-24T02:38:12.114" v="432" actId="478"/>
          <ac:spMkLst>
            <pc:docMk/>
            <pc:sldMk cId="3205899209" sldId="7662"/>
            <ac:spMk id="17" creationId="{C8497EFA-EFE6-4757-A90B-F38E9DA12467}"/>
          </ac:spMkLst>
        </pc:spChg>
        <pc:spChg chg="del">
          <ac:chgData name="Luis Guillermo Gil Madrid" userId="72751249-5f9d-41e6-8ae5-e2fc6ecb2fa9" providerId="ADAL" clId="{1021AE12-5925-43E0-89EF-F1977DEC2E2D}" dt="2021-03-24T02:38:12.114" v="432" actId="478"/>
          <ac:spMkLst>
            <pc:docMk/>
            <pc:sldMk cId="3205899209" sldId="7662"/>
            <ac:spMk id="18" creationId="{23E12C87-7AF4-4B66-8020-5055565223A4}"/>
          </ac:spMkLst>
        </pc:spChg>
        <pc:spChg chg="del">
          <ac:chgData name="Luis Guillermo Gil Madrid" userId="72751249-5f9d-41e6-8ae5-e2fc6ecb2fa9" providerId="ADAL" clId="{1021AE12-5925-43E0-89EF-F1977DEC2E2D}" dt="2021-03-24T02:38:12.114" v="432" actId="478"/>
          <ac:spMkLst>
            <pc:docMk/>
            <pc:sldMk cId="3205899209" sldId="7662"/>
            <ac:spMk id="19" creationId="{A597C9F3-04C5-4615-A851-6065C23F2592}"/>
          </ac:spMkLst>
        </pc:spChg>
        <pc:spChg chg="del">
          <ac:chgData name="Luis Guillermo Gil Madrid" userId="72751249-5f9d-41e6-8ae5-e2fc6ecb2fa9" providerId="ADAL" clId="{1021AE12-5925-43E0-89EF-F1977DEC2E2D}" dt="2021-03-24T02:38:12.114" v="432" actId="478"/>
          <ac:spMkLst>
            <pc:docMk/>
            <pc:sldMk cId="3205899209" sldId="7662"/>
            <ac:spMk id="20" creationId="{4F05D306-6DBB-469A-ACE6-810025509738}"/>
          </ac:spMkLst>
        </pc:spChg>
        <pc:spChg chg="del">
          <ac:chgData name="Luis Guillermo Gil Madrid" userId="72751249-5f9d-41e6-8ae5-e2fc6ecb2fa9" providerId="ADAL" clId="{1021AE12-5925-43E0-89EF-F1977DEC2E2D}" dt="2021-03-24T02:38:08.530" v="429" actId="478"/>
          <ac:spMkLst>
            <pc:docMk/>
            <pc:sldMk cId="3205899209" sldId="7662"/>
            <ac:spMk id="25" creationId="{0E3468ED-CC88-44CF-B0AC-B0013A2817B7}"/>
          </ac:spMkLst>
        </pc:spChg>
        <pc:spChg chg="del">
          <ac:chgData name="Luis Guillermo Gil Madrid" userId="72751249-5f9d-41e6-8ae5-e2fc6ecb2fa9" providerId="ADAL" clId="{1021AE12-5925-43E0-89EF-F1977DEC2E2D}" dt="2021-03-24T02:38:09.873" v="431" actId="478"/>
          <ac:spMkLst>
            <pc:docMk/>
            <pc:sldMk cId="3205899209" sldId="7662"/>
            <ac:spMk id="26" creationId="{F6FD54B0-8D73-4D66-8554-4C16EF1CD649}"/>
          </ac:spMkLst>
        </pc:spChg>
        <pc:spChg chg="add mod">
          <ac:chgData name="Luis Guillermo Gil Madrid" userId="72751249-5f9d-41e6-8ae5-e2fc6ecb2fa9" providerId="ADAL" clId="{1021AE12-5925-43E0-89EF-F1977DEC2E2D}" dt="2021-03-24T02:42:28.881" v="552"/>
          <ac:spMkLst>
            <pc:docMk/>
            <pc:sldMk cId="3205899209" sldId="7662"/>
            <ac:spMk id="27" creationId="{46210717-A3AD-4018-A485-13A7AD7D812A}"/>
          </ac:spMkLst>
        </pc:spChg>
        <pc:spChg chg="mod">
          <ac:chgData name="Luis Guillermo Gil Madrid" userId="72751249-5f9d-41e6-8ae5-e2fc6ecb2fa9" providerId="ADAL" clId="{1021AE12-5925-43E0-89EF-F1977DEC2E2D}" dt="2021-03-24T02:39:49.118" v="463"/>
          <ac:spMkLst>
            <pc:docMk/>
            <pc:sldMk cId="3205899209" sldId="7662"/>
            <ac:spMk id="30" creationId="{69374ACA-ABAC-47E7-AA66-612ACFFA4918}"/>
          </ac:spMkLst>
        </pc:spChg>
        <pc:spChg chg="mod">
          <ac:chgData name="Luis Guillermo Gil Madrid" userId="72751249-5f9d-41e6-8ae5-e2fc6ecb2fa9" providerId="ADAL" clId="{1021AE12-5925-43E0-89EF-F1977DEC2E2D}" dt="2021-03-24T02:39:49.118" v="463"/>
          <ac:spMkLst>
            <pc:docMk/>
            <pc:sldMk cId="3205899209" sldId="7662"/>
            <ac:spMk id="31" creationId="{0EBB6A2E-EEDE-4C6E-A7B1-3A718E89C3D9}"/>
          </ac:spMkLst>
        </pc:spChg>
        <pc:spChg chg="mod">
          <ac:chgData name="Luis Guillermo Gil Madrid" userId="72751249-5f9d-41e6-8ae5-e2fc6ecb2fa9" providerId="ADAL" clId="{1021AE12-5925-43E0-89EF-F1977DEC2E2D}" dt="2021-03-24T02:39:49.118" v="463"/>
          <ac:spMkLst>
            <pc:docMk/>
            <pc:sldMk cId="3205899209" sldId="7662"/>
            <ac:spMk id="32" creationId="{463BBE20-671F-48E5-9824-41EE2B0C6A36}"/>
          </ac:spMkLst>
        </pc:spChg>
        <pc:spChg chg="mod">
          <ac:chgData name="Luis Guillermo Gil Madrid" userId="72751249-5f9d-41e6-8ae5-e2fc6ecb2fa9" providerId="ADAL" clId="{1021AE12-5925-43E0-89EF-F1977DEC2E2D}" dt="2021-03-24T02:39:49.118" v="463"/>
          <ac:spMkLst>
            <pc:docMk/>
            <pc:sldMk cId="3205899209" sldId="7662"/>
            <ac:spMk id="33" creationId="{5D6BACDA-BAD8-496C-9158-BC952210563F}"/>
          </ac:spMkLst>
        </pc:spChg>
        <pc:spChg chg="mod">
          <ac:chgData name="Luis Guillermo Gil Madrid" userId="72751249-5f9d-41e6-8ae5-e2fc6ecb2fa9" providerId="ADAL" clId="{1021AE12-5925-43E0-89EF-F1977DEC2E2D}" dt="2021-03-24T02:39:49.118" v="463"/>
          <ac:spMkLst>
            <pc:docMk/>
            <pc:sldMk cId="3205899209" sldId="7662"/>
            <ac:spMk id="34" creationId="{A9AC2A2B-2F0C-429B-A68A-7D68E549BEFD}"/>
          </ac:spMkLst>
        </pc:spChg>
        <pc:spChg chg="mod">
          <ac:chgData name="Luis Guillermo Gil Madrid" userId="72751249-5f9d-41e6-8ae5-e2fc6ecb2fa9" providerId="ADAL" clId="{1021AE12-5925-43E0-89EF-F1977DEC2E2D}" dt="2021-03-24T02:39:49.118" v="463"/>
          <ac:spMkLst>
            <pc:docMk/>
            <pc:sldMk cId="3205899209" sldId="7662"/>
            <ac:spMk id="35" creationId="{D7C9E0F8-8D33-4D29-906A-7AAFEECEA1D5}"/>
          </ac:spMkLst>
        </pc:spChg>
        <pc:spChg chg="mod">
          <ac:chgData name="Luis Guillermo Gil Madrid" userId="72751249-5f9d-41e6-8ae5-e2fc6ecb2fa9" providerId="ADAL" clId="{1021AE12-5925-43E0-89EF-F1977DEC2E2D}" dt="2021-03-24T02:39:49.118" v="463"/>
          <ac:spMkLst>
            <pc:docMk/>
            <pc:sldMk cId="3205899209" sldId="7662"/>
            <ac:spMk id="37" creationId="{CEC49F17-9E53-4271-BC1A-253BC40E1ABD}"/>
          </ac:spMkLst>
        </pc:spChg>
        <pc:spChg chg="mod">
          <ac:chgData name="Luis Guillermo Gil Madrid" userId="72751249-5f9d-41e6-8ae5-e2fc6ecb2fa9" providerId="ADAL" clId="{1021AE12-5925-43E0-89EF-F1977DEC2E2D}" dt="2021-03-24T02:39:49.118" v="463"/>
          <ac:spMkLst>
            <pc:docMk/>
            <pc:sldMk cId="3205899209" sldId="7662"/>
            <ac:spMk id="38" creationId="{C10C0B73-523D-400F-93DB-17CE7C5DBED2}"/>
          </ac:spMkLst>
        </pc:spChg>
        <pc:spChg chg="mod">
          <ac:chgData name="Luis Guillermo Gil Madrid" userId="72751249-5f9d-41e6-8ae5-e2fc6ecb2fa9" providerId="ADAL" clId="{1021AE12-5925-43E0-89EF-F1977DEC2E2D}" dt="2021-03-24T02:39:49.118" v="463"/>
          <ac:spMkLst>
            <pc:docMk/>
            <pc:sldMk cId="3205899209" sldId="7662"/>
            <ac:spMk id="40" creationId="{1149F84C-7B83-4751-8465-524126D991BA}"/>
          </ac:spMkLst>
        </pc:spChg>
        <pc:grpChg chg="del">
          <ac:chgData name="Luis Guillermo Gil Madrid" userId="72751249-5f9d-41e6-8ae5-e2fc6ecb2fa9" providerId="ADAL" clId="{1021AE12-5925-43E0-89EF-F1977DEC2E2D}" dt="2021-03-24T02:38:06.962" v="427" actId="478"/>
          <ac:grpSpMkLst>
            <pc:docMk/>
            <pc:sldMk cId="3205899209" sldId="7662"/>
            <ac:grpSpMk id="23" creationId="{E4190326-8CE3-4BA8-9994-BD7EB45B7084}"/>
          </ac:grpSpMkLst>
        </pc:grpChg>
        <pc:grpChg chg="add mod">
          <ac:chgData name="Luis Guillermo Gil Madrid" userId="72751249-5f9d-41e6-8ae5-e2fc6ecb2fa9" providerId="ADAL" clId="{1021AE12-5925-43E0-89EF-F1977DEC2E2D}" dt="2021-03-24T02:41:37.796" v="534" actId="1035"/>
          <ac:grpSpMkLst>
            <pc:docMk/>
            <pc:sldMk cId="3205899209" sldId="7662"/>
            <ac:grpSpMk id="28" creationId="{2E2A6AC5-0DE2-4025-A884-88A5F4BD3040}"/>
          </ac:grpSpMkLst>
        </pc:grpChg>
        <pc:picChg chg="del">
          <ac:chgData name="Luis Guillermo Gil Madrid" userId="72751249-5f9d-41e6-8ae5-e2fc6ecb2fa9" providerId="ADAL" clId="{1021AE12-5925-43E0-89EF-F1977DEC2E2D}" dt="2021-03-24T02:38:09.289" v="430" actId="478"/>
          <ac:picMkLst>
            <pc:docMk/>
            <pc:sldMk cId="3205899209" sldId="7662"/>
            <ac:picMk id="3" creationId="{C78F1188-4DC7-4DFB-BD9C-EECDFB3AA367}"/>
          </ac:picMkLst>
        </pc:picChg>
        <pc:picChg chg="del">
          <ac:chgData name="Luis Guillermo Gil Madrid" userId="72751249-5f9d-41e6-8ae5-e2fc6ecb2fa9" providerId="ADAL" clId="{1021AE12-5925-43E0-89EF-F1977DEC2E2D}" dt="2021-03-24T02:38:07.817" v="428" actId="478"/>
          <ac:picMkLst>
            <pc:docMk/>
            <pc:sldMk cId="3205899209" sldId="7662"/>
            <ac:picMk id="24" creationId="{4B9ACF1F-2F85-4FDD-AFCE-4AB640FDE89F}"/>
          </ac:picMkLst>
        </pc:picChg>
        <pc:picChg chg="mod">
          <ac:chgData name="Luis Guillermo Gil Madrid" userId="72751249-5f9d-41e6-8ae5-e2fc6ecb2fa9" providerId="ADAL" clId="{1021AE12-5925-43E0-89EF-F1977DEC2E2D}" dt="2021-03-24T02:39:49.118" v="463"/>
          <ac:picMkLst>
            <pc:docMk/>
            <pc:sldMk cId="3205899209" sldId="7662"/>
            <ac:picMk id="29" creationId="{557E94D5-17DA-4BD7-9320-449071F4472A}"/>
          </ac:picMkLst>
        </pc:picChg>
        <pc:picChg chg="mod">
          <ac:chgData name="Luis Guillermo Gil Madrid" userId="72751249-5f9d-41e6-8ae5-e2fc6ecb2fa9" providerId="ADAL" clId="{1021AE12-5925-43E0-89EF-F1977DEC2E2D}" dt="2021-03-24T02:39:49.118" v="463"/>
          <ac:picMkLst>
            <pc:docMk/>
            <pc:sldMk cId="3205899209" sldId="7662"/>
            <ac:picMk id="36" creationId="{5DDAEFEC-F82C-4AB2-8731-4916830AAC30}"/>
          </ac:picMkLst>
        </pc:picChg>
        <pc:picChg chg="mod">
          <ac:chgData name="Luis Guillermo Gil Madrid" userId="72751249-5f9d-41e6-8ae5-e2fc6ecb2fa9" providerId="ADAL" clId="{1021AE12-5925-43E0-89EF-F1977DEC2E2D}" dt="2021-03-24T02:39:49.118" v="463"/>
          <ac:picMkLst>
            <pc:docMk/>
            <pc:sldMk cId="3205899209" sldId="7662"/>
            <ac:picMk id="39" creationId="{34B3DC4F-2EAE-4A3B-BDAB-A62021E89F57}"/>
          </ac:picMkLst>
        </pc:picChg>
        <pc:cxnChg chg="del">
          <ac:chgData name="Luis Guillermo Gil Madrid" userId="72751249-5f9d-41e6-8ae5-e2fc6ecb2fa9" providerId="ADAL" clId="{1021AE12-5925-43E0-89EF-F1977DEC2E2D}" dt="2021-03-24T02:38:12.114" v="432" actId="478"/>
          <ac:cxnSpMkLst>
            <pc:docMk/>
            <pc:sldMk cId="3205899209" sldId="7662"/>
            <ac:cxnSpMk id="5" creationId="{98AA7FDB-7D3E-4FAB-B55E-A8E9764E6654}"/>
          </ac:cxnSpMkLst>
        </pc:cxnChg>
        <pc:cxnChg chg="del">
          <ac:chgData name="Luis Guillermo Gil Madrid" userId="72751249-5f9d-41e6-8ae5-e2fc6ecb2fa9" providerId="ADAL" clId="{1021AE12-5925-43E0-89EF-F1977DEC2E2D}" dt="2021-03-24T02:38:12.114" v="432" actId="478"/>
          <ac:cxnSpMkLst>
            <pc:docMk/>
            <pc:sldMk cId="3205899209" sldId="7662"/>
            <ac:cxnSpMk id="8" creationId="{C2DCF6A0-968B-49D9-AC29-221AF12B63AD}"/>
          </ac:cxnSpMkLst>
        </pc:cxnChg>
        <pc:cxnChg chg="del">
          <ac:chgData name="Luis Guillermo Gil Madrid" userId="72751249-5f9d-41e6-8ae5-e2fc6ecb2fa9" providerId="ADAL" clId="{1021AE12-5925-43E0-89EF-F1977DEC2E2D}" dt="2021-03-24T02:38:12.114" v="432" actId="478"/>
          <ac:cxnSpMkLst>
            <pc:docMk/>
            <pc:sldMk cId="3205899209" sldId="7662"/>
            <ac:cxnSpMk id="9" creationId="{41B88FBB-FE70-448E-9390-27E28A67A66B}"/>
          </ac:cxnSpMkLst>
        </pc:cxnChg>
        <pc:cxnChg chg="del">
          <ac:chgData name="Luis Guillermo Gil Madrid" userId="72751249-5f9d-41e6-8ae5-e2fc6ecb2fa9" providerId="ADAL" clId="{1021AE12-5925-43E0-89EF-F1977DEC2E2D}" dt="2021-03-24T02:38:12.114" v="432" actId="478"/>
          <ac:cxnSpMkLst>
            <pc:docMk/>
            <pc:sldMk cId="3205899209" sldId="7662"/>
            <ac:cxnSpMk id="10" creationId="{CCCB4F6E-D5D5-4B53-A555-8FDC8CA03B51}"/>
          </ac:cxnSpMkLst>
        </pc:cxnChg>
        <pc:cxnChg chg="del">
          <ac:chgData name="Luis Guillermo Gil Madrid" userId="72751249-5f9d-41e6-8ae5-e2fc6ecb2fa9" providerId="ADAL" clId="{1021AE12-5925-43E0-89EF-F1977DEC2E2D}" dt="2021-03-24T02:38:12.114" v="432" actId="478"/>
          <ac:cxnSpMkLst>
            <pc:docMk/>
            <pc:sldMk cId="3205899209" sldId="7662"/>
            <ac:cxnSpMk id="11" creationId="{515C5118-D1FC-474B-BFE5-AAA8DB1C264C}"/>
          </ac:cxnSpMkLst>
        </pc:cxnChg>
        <pc:cxnChg chg="del">
          <ac:chgData name="Luis Guillermo Gil Madrid" userId="72751249-5f9d-41e6-8ae5-e2fc6ecb2fa9" providerId="ADAL" clId="{1021AE12-5925-43E0-89EF-F1977DEC2E2D}" dt="2021-03-24T02:38:12.114" v="432" actId="478"/>
          <ac:cxnSpMkLst>
            <pc:docMk/>
            <pc:sldMk cId="3205899209" sldId="7662"/>
            <ac:cxnSpMk id="12" creationId="{E8FE3629-1FA4-4C93-9B97-86444C3F232D}"/>
          </ac:cxnSpMkLst>
        </pc:cxnChg>
        <pc:cxnChg chg="del">
          <ac:chgData name="Luis Guillermo Gil Madrid" userId="72751249-5f9d-41e6-8ae5-e2fc6ecb2fa9" providerId="ADAL" clId="{1021AE12-5925-43E0-89EF-F1977DEC2E2D}" dt="2021-03-24T02:38:12.114" v="432" actId="478"/>
          <ac:cxnSpMkLst>
            <pc:docMk/>
            <pc:sldMk cId="3205899209" sldId="7662"/>
            <ac:cxnSpMk id="13" creationId="{C40EB574-6275-4EA1-8EC5-8543EEC5BB30}"/>
          </ac:cxnSpMkLst>
        </pc:cxnChg>
      </pc:sldChg>
      <pc:sldChg chg="addSp delSp modSp add mod">
        <pc:chgData name="Luis Guillermo Gil Madrid" userId="72751249-5f9d-41e6-8ae5-e2fc6ecb2fa9" providerId="ADAL" clId="{1021AE12-5925-43E0-89EF-F1977DEC2E2D}" dt="2021-03-24T02:50:27.904" v="657" actId="1076"/>
        <pc:sldMkLst>
          <pc:docMk/>
          <pc:sldMk cId="774988579" sldId="7663"/>
        </pc:sldMkLst>
        <pc:spChg chg="add mod">
          <ac:chgData name="Luis Guillermo Gil Madrid" userId="72751249-5f9d-41e6-8ae5-e2fc6ecb2fa9" providerId="ADAL" clId="{1021AE12-5925-43E0-89EF-F1977DEC2E2D}" dt="2021-03-24T02:50:21.401" v="655" actId="1076"/>
          <ac:spMkLst>
            <pc:docMk/>
            <pc:sldMk cId="774988579" sldId="7663"/>
            <ac:spMk id="17" creationId="{5BA0AFBF-78B9-4C7E-B924-6B689BBD1A04}"/>
          </ac:spMkLst>
        </pc:spChg>
        <pc:spChg chg="del">
          <ac:chgData name="Luis Guillermo Gil Madrid" userId="72751249-5f9d-41e6-8ae5-e2fc6ecb2fa9" providerId="ADAL" clId="{1021AE12-5925-43E0-89EF-F1977DEC2E2D}" dt="2021-03-24T02:42:44.817" v="556" actId="478"/>
          <ac:spMkLst>
            <pc:docMk/>
            <pc:sldMk cId="774988579" sldId="7663"/>
            <ac:spMk id="27" creationId="{46210717-A3AD-4018-A485-13A7AD7D812A}"/>
          </ac:spMkLst>
        </pc:spChg>
        <pc:grpChg chg="del">
          <ac:chgData name="Luis Guillermo Gil Madrid" userId="72751249-5f9d-41e6-8ae5-e2fc6ecb2fa9" providerId="ADAL" clId="{1021AE12-5925-43E0-89EF-F1977DEC2E2D}" dt="2021-03-24T02:42:43.632" v="555" actId="478"/>
          <ac:grpSpMkLst>
            <pc:docMk/>
            <pc:sldMk cId="774988579" sldId="7663"/>
            <ac:grpSpMk id="28" creationId="{2E2A6AC5-0DE2-4025-A884-88A5F4BD3040}"/>
          </ac:grpSpMkLst>
        </pc:grpChg>
        <pc:picChg chg="add mod">
          <ac:chgData name="Luis Guillermo Gil Madrid" userId="72751249-5f9d-41e6-8ae5-e2fc6ecb2fa9" providerId="ADAL" clId="{1021AE12-5925-43E0-89EF-F1977DEC2E2D}" dt="2021-03-24T02:50:27.904" v="657" actId="1076"/>
          <ac:picMkLst>
            <pc:docMk/>
            <pc:sldMk cId="774988579" sldId="7663"/>
            <ac:picMk id="18" creationId="{DA2FD4B7-917F-413A-B562-0BFBBD2AAF64}"/>
          </ac:picMkLst>
        </pc:picChg>
      </pc:sldChg>
      <pc:sldChg chg="modSp mod">
        <pc:chgData name="Luis Guillermo Gil Madrid" userId="72751249-5f9d-41e6-8ae5-e2fc6ecb2fa9" providerId="ADAL" clId="{1021AE12-5925-43E0-89EF-F1977DEC2E2D}" dt="2021-03-24T03:19:43.647" v="1230"/>
        <pc:sldMkLst>
          <pc:docMk/>
          <pc:sldMk cId="2286976273" sldId="7664"/>
        </pc:sldMkLst>
        <pc:spChg chg="mod">
          <ac:chgData name="Luis Guillermo Gil Madrid" userId="72751249-5f9d-41e6-8ae5-e2fc6ecb2fa9" providerId="ADAL" clId="{1021AE12-5925-43E0-89EF-F1977DEC2E2D}" dt="2021-03-24T03:19:43.647" v="1230"/>
          <ac:spMkLst>
            <pc:docMk/>
            <pc:sldMk cId="2286976273" sldId="7664"/>
            <ac:spMk id="5" creationId="{CE938211-4E87-4D61-926E-D93A06A7B737}"/>
          </ac:spMkLst>
        </pc:spChg>
      </pc:sldChg>
      <pc:sldChg chg="add del">
        <pc:chgData name="Luis Guillermo Gil Madrid" userId="72751249-5f9d-41e6-8ae5-e2fc6ecb2fa9" providerId="ADAL" clId="{1021AE12-5925-43E0-89EF-F1977DEC2E2D}" dt="2021-03-24T02:44:04.321" v="572" actId="47"/>
        <pc:sldMkLst>
          <pc:docMk/>
          <pc:sldMk cId="2990617983" sldId="7664"/>
        </pc:sldMkLst>
      </pc:sldChg>
      <pc:sldChg chg="addSp delSp modSp add mod ord">
        <pc:chgData name="Luis Guillermo Gil Madrid" userId="72751249-5f9d-41e6-8ae5-e2fc6ecb2fa9" providerId="ADAL" clId="{1021AE12-5925-43E0-89EF-F1977DEC2E2D}" dt="2021-03-24T02:55:28.121" v="736" actId="6549"/>
        <pc:sldMkLst>
          <pc:docMk/>
          <pc:sldMk cId="1157564774" sldId="7665"/>
        </pc:sldMkLst>
        <pc:spChg chg="mod">
          <ac:chgData name="Luis Guillermo Gil Madrid" userId="72751249-5f9d-41e6-8ae5-e2fc6ecb2fa9" providerId="ADAL" clId="{1021AE12-5925-43E0-89EF-F1977DEC2E2D}" dt="2021-03-24T02:51:10.256" v="665"/>
          <ac:spMkLst>
            <pc:docMk/>
            <pc:sldMk cId="1157564774" sldId="7665"/>
            <ac:spMk id="2" creationId="{536EF00E-862B-4FE1-827C-E746B33C42E8}"/>
          </ac:spMkLst>
        </pc:spChg>
        <pc:spChg chg="add mod">
          <ac:chgData name="Luis Guillermo Gil Madrid" userId="72751249-5f9d-41e6-8ae5-e2fc6ecb2fa9" providerId="ADAL" clId="{1021AE12-5925-43E0-89EF-F1977DEC2E2D}" dt="2021-03-24T02:54:12.544" v="717" actId="14100"/>
          <ac:spMkLst>
            <pc:docMk/>
            <pc:sldMk cId="1157564774" sldId="7665"/>
            <ac:spMk id="18" creationId="{A8448DBD-71C3-4ED6-B44D-E68E8AAF4C8C}"/>
          </ac:spMkLst>
        </pc:spChg>
        <pc:spChg chg="add mod">
          <ac:chgData name="Luis Guillermo Gil Madrid" userId="72751249-5f9d-41e6-8ae5-e2fc6ecb2fa9" providerId="ADAL" clId="{1021AE12-5925-43E0-89EF-F1977DEC2E2D}" dt="2021-03-24T02:54:07.736" v="715" actId="1076"/>
          <ac:spMkLst>
            <pc:docMk/>
            <pc:sldMk cId="1157564774" sldId="7665"/>
            <ac:spMk id="19" creationId="{C1A804A3-70C4-48D7-BE49-E883B47F3964}"/>
          </ac:spMkLst>
        </pc:spChg>
        <pc:spChg chg="add mod">
          <ac:chgData name="Luis Guillermo Gil Madrid" userId="72751249-5f9d-41e6-8ae5-e2fc6ecb2fa9" providerId="ADAL" clId="{1021AE12-5925-43E0-89EF-F1977DEC2E2D}" dt="2021-03-24T02:55:28.121" v="736" actId="6549"/>
          <ac:spMkLst>
            <pc:docMk/>
            <pc:sldMk cId="1157564774" sldId="7665"/>
            <ac:spMk id="20" creationId="{0A748108-181F-49EB-A30F-C3FFA9D647C3}"/>
          </ac:spMkLst>
        </pc:spChg>
        <pc:spChg chg="del mod">
          <ac:chgData name="Luis Guillermo Gil Madrid" userId="72751249-5f9d-41e6-8ae5-e2fc6ecb2fa9" providerId="ADAL" clId="{1021AE12-5925-43E0-89EF-F1977DEC2E2D}" dt="2021-03-24T02:51:16.072" v="668" actId="478"/>
          <ac:spMkLst>
            <pc:docMk/>
            <pc:sldMk cId="1157564774" sldId="7665"/>
            <ac:spMk id="27" creationId="{46210717-A3AD-4018-A485-13A7AD7D812A}"/>
          </ac:spMkLst>
        </pc:spChg>
        <pc:grpChg chg="del">
          <ac:chgData name="Luis Guillermo Gil Madrid" userId="72751249-5f9d-41e6-8ae5-e2fc6ecb2fa9" providerId="ADAL" clId="{1021AE12-5925-43E0-89EF-F1977DEC2E2D}" dt="2021-03-24T02:51:12.888" v="666" actId="478"/>
          <ac:grpSpMkLst>
            <pc:docMk/>
            <pc:sldMk cId="1157564774" sldId="7665"/>
            <ac:grpSpMk id="28" creationId="{2E2A6AC5-0DE2-4025-A884-88A5F4BD3040}"/>
          </ac:grpSpMkLst>
        </pc:grpChg>
        <pc:graphicFrameChg chg="add mod">
          <ac:chgData name="Luis Guillermo Gil Madrid" userId="72751249-5f9d-41e6-8ae5-e2fc6ecb2fa9" providerId="ADAL" clId="{1021AE12-5925-43E0-89EF-F1977DEC2E2D}" dt="2021-03-24T02:53:40.642" v="707" actId="1076"/>
          <ac:graphicFrameMkLst>
            <pc:docMk/>
            <pc:sldMk cId="1157564774" sldId="7665"/>
            <ac:graphicFrameMk id="17" creationId="{CBDF7507-2DF5-493C-80E2-2D58BF04A6B7}"/>
          </ac:graphicFrameMkLst>
        </pc:graphicFrameChg>
      </pc:sldChg>
      <pc:sldChg chg="modSp mod">
        <pc:chgData name="Luis Guillermo Gil Madrid" userId="72751249-5f9d-41e6-8ae5-e2fc6ecb2fa9" providerId="ADAL" clId="{1021AE12-5925-43E0-89EF-F1977DEC2E2D}" dt="2021-03-24T12:33:24.813" v="1321" actId="11"/>
        <pc:sldMkLst>
          <pc:docMk/>
          <pc:sldMk cId="72980444" sldId="7666"/>
        </pc:sldMkLst>
        <pc:spChg chg="mod">
          <ac:chgData name="Luis Guillermo Gil Madrid" userId="72751249-5f9d-41e6-8ae5-e2fc6ecb2fa9" providerId="ADAL" clId="{1021AE12-5925-43E0-89EF-F1977DEC2E2D}" dt="2021-03-24T03:19:59.512" v="1273"/>
          <ac:spMkLst>
            <pc:docMk/>
            <pc:sldMk cId="72980444" sldId="7666"/>
            <ac:spMk id="2" creationId="{4DBD5B8A-71E4-4DCB-A450-94DFFA6EC012}"/>
          </ac:spMkLst>
        </pc:spChg>
        <pc:spChg chg="mod">
          <ac:chgData name="Luis Guillermo Gil Madrid" userId="72751249-5f9d-41e6-8ae5-e2fc6ecb2fa9" providerId="ADAL" clId="{1021AE12-5925-43E0-89EF-F1977DEC2E2D}" dt="2021-03-24T12:33:24.813" v="1321" actId="11"/>
          <ac:spMkLst>
            <pc:docMk/>
            <pc:sldMk cId="72980444" sldId="7666"/>
            <ac:spMk id="4" creationId="{28683103-DC80-4012-A520-514F79AD3BCF}"/>
          </ac:spMkLst>
        </pc:spChg>
      </pc:sldChg>
      <pc:sldChg chg="modSp mod">
        <pc:chgData name="Luis Guillermo Gil Madrid" userId="72751249-5f9d-41e6-8ae5-e2fc6ecb2fa9" providerId="ADAL" clId="{1021AE12-5925-43E0-89EF-F1977DEC2E2D}" dt="2021-03-24T03:20:58.804" v="1317" actId="20577"/>
        <pc:sldMkLst>
          <pc:docMk/>
          <pc:sldMk cId="1896356854" sldId="7668"/>
        </pc:sldMkLst>
        <pc:spChg chg="mod">
          <ac:chgData name="Luis Guillermo Gil Madrid" userId="72751249-5f9d-41e6-8ae5-e2fc6ecb2fa9" providerId="ADAL" clId="{1021AE12-5925-43E0-89EF-F1977DEC2E2D}" dt="2021-03-24T03:20:58.804" v="1317" actId="20577"/>
          <ac:spMkLst>
            <pc:docMk/>
            <pc:sldMk cId="1896356854" sldId="7668"/>
            <ac:spMk id="3" creationId="{CD7507AD-B5A1-45E4-9677-FDE5DCC11586}"/>
          </ac:spMkLst>
        </pc:spChg>
      </pc:sldChg>
      <pc:sldChg chg="delSp modSp add mod ord">
        <pc:chgData name="Luis Guillermo Gil Madrid" userId="72751249-5f9d-41e6-8ae5-e2fc6ecb2fa9" providerId="ADAL" clId="{1021AE12-5925-43E0-89EF-F1977DEC2E2D}" dt="2021-03-24T12:52:19.963" v="2817" actId="20577"/>
        <pc:sldMkLst>
          <pc:docMk/>
          <pc:sldMk cId="473765357" sldId="7669"/>
        </pc:sldMkLst>
        <pc:spChg chg="mod">
          <ac:chgData name="Luis Guillermo Gil Madrid" userId="72751249-5f9d-41e6-8ae5-e2fc6ecb2fa9" providerId="ADAL" clId="{1021AE12-5925-43E0-89EF-F1977DEC2E2D}" dt="2021-03-24T12:50:56.610" v="2765"/>
          <ac:spMkLst>
            <pc:docMk/>
            <pc:sldMk cId="473765357" sldId="7669"/>
            <ac:spMk id="2" creationId="{3C6E20F1-A7B7-4A0A-A030-09F32AAC1880}"/>
          </ac:spMkLst>
        </pc:spChg>
        <pc:spChg chg="mod">
          <ac:chgData name="Luis Guillermo Gil Madrid" userId="72751249-5f9d-41e6-8ae5-e2fc6ecb2fa9" providerId="ADAL" clId="{1021AE12-5925-43E0-89EF-F1977DEC2E2D}" dt="2021-03-24T12:52:19.963" v="2817" actId="20577"/>
          <ac:spMkLst>
            <pc:docMk/>
            <pc:sldMk cId="473765357" sldId="7669"/>
            <ac:spMk id="4" creationId="{2D1591D4-25E2-4631-A6DD-7B7E772C7C7C}"/>
          </ac:spMkLst>
        </pc:spChg>
        <pc:spChg chg="del">
          <ac:chgData name="Luis Guillermo Gil Madrid" userId="72751249-5f9d-41e6-8ae5-e2fc6ecb2fa9" providerId="ADAL" clId="{1021AE12-5925-43E0-89EF-F1977DEC2E2D}" dt="2021-03-24T12:36:04.910" v="1385" actId="478"/>
          <ac:spMkLst>
            <pc:docMk/>
            <pc:sldMk cId="473765357" sldId="7669"/>
            <ac:spMk id="6" creationId="{36CF3BE1-A32F-442B-96D3-1FA13F91CE78}"/>
          </ac:spMkLst>
        </pc:spChg>
      </pc:sldChg>
      <pc:sldChg chg="modSp mod">
        <pc:chgData name="Luis Guillermo Gil Madrid" userId="72751249-5f9d-41e6-8ae5-e2fc6ecb2fa9" providerId="ADAL" clId="{1021AE12-5925-43E0-89EF-F1977DEC2E2D}" dt="2021-03-25T10:38:20.444" v="2945" actId="1076"/>
        <pc:sldMkLst>
          <pc:docMk/>
          <pc:sldMk cId="1786253275" sldId="7670"/>
        </pc:sldMkLst>
        <pc:spChg chg="mod">
          <ac:chgData name="Luis Guillermo Gil Madrid" userId="72751249-5f9d-41e6-8ae5-e2fc6ecb2fa9" providerId="ADAL" clId="{1021AE12-5925-43E0-89EF-F1977DEC2E2D}" dt="2021-03-25T10:38:13.932" v="2944" actId="1036"/>
          <ac:spMkLst>
            <pc:docMk/>
            <pc:sldMk cId="1786253275" sldId="7670"/>
            <ac:spMk id="4" creationId="{17FE82F0-196A-423B-A5C0-1F913EE9DFB7}"/>
          </ac:spMkLst>
        </pc:spChg>
        <pc:spChg chg="mod">
          <ac:chgData name="Luis Guillermo Gil Madrid" userId="72751249-5f9d-41e6-8ae5-e2fc6ecb2fa9" providerId="ADAL" clId="{1021AE12-5925-43E0-89EF-F1977DEC2E2D}" dt="2021-03-25T10:38:20.444" v="2945" actId="1076"/>
          <ac:spMkLst>
            <pc:docMk/>
            <pc:sldMk cId="1786253275" sldId="7670"/>
            <ac:spMk id="16" creationId="{F59EFE32-8D51-47A0-9685-6486AF3E9F36}"/>
          </ac:spMkLst>
        </pc:spChg>
        <pc:spChg chg="mod">
          <ac:chgData name="Luis Guillermo Gil Madrid" userId="72751249-5f9d-41e6-8ae5-e2fc6ecb2fa9" providerId="ADAL" clId="{1021AE12-5925-43E0-89EF-F1977DEC2E2D}" dt="2021-03-25T10:38:20.444" v="2945" actId="1076"/>
          <ac:spMkLst>
            <pc:docMk/>
            <pc:sldMk cId="1786253275" sldId="7670"/>
            <ac:spMk id="17" creationId="{81E4941F-B264-4553-84DA-D49FCDE71074}"/>
          </ac:spMkLst>
        </pc:spChg>
        <pc:graphicFrameChg chg="mod">
          <ac:chgData name="Luis Guillermo Gil Madrid" userId="72751249-5f9d-41e6-8ae5-e2fc6ecb2fa9" providerId="ADAL" clId="{1021AE12-5925-43E0-89EF-F1977DEC2E2D}" dt="2021-03-25T10:38:13.932" v="2944" actId="1036"/>
          <ac:graphicFrameMkLst>
            <pc:docMk/>
            <pc:sldMk cId="1786253275" sldId="7670"/>
            <ac:graphicFrameMk id="10" creationId="{F5A1924B-DBA9-4BCB-BA82-BC02106F296A}"/>
          </ac:graphicFrameMkLst>
        </pc:graphicFrameChg>
        <pc:graphicFrameChg chg="mod">
          <ac:chgData name="Luis Guillermo Gil Madrid" userId="72751249-5f9d-41e6-8ae5-e2fc6ecb2fa9" providerId="ADAL" clId="{1021AE12-5925-43E0-89EF-F1977DEC2E2D}" dt="2021-03-25T10:38:20.444" v="2945" actId="1076"/>
          <ac:graphicFrameMkLst>
            <pc:docMk/>
            <pc:sldMk cId="1786253275" sldId="7670"/>
            <ac:graphicFrameMk id="15" creationId="{BD238B32-3D32-4BE9-8EF7-81D35219D326}"/>
          </ac:graphicFrameMkLst>
        </pc:graphicFrameChg>
      </pc:sldChg>
      <pc:sldChg chg="modSp mod">
        <pc:chgData name="Luis Guillermo Gil Madrid" userId="72751249-5f9d-41e6-8ae5-e2fc6ecb2fa9" providerId="ADAL" clId="{1021AE12-5925-43E0-89EF-F1977DEC2E2D}" dt="2021-03-25T10:41:51.190" v="3038" actId="20577"/>
        <pc:sldMkLst>
          <pc:docMk/>
          <pc:sldMk cId="2883514591" sldId="7671"/>
        </pc:sldMkLst>
        <pc:spChg chg="mod">
          <ac:chgData name="Luis Guillermo Gil Madrid" userId="72751249-5f9d-41e6-8ae5-e2fc6ecb2fa9" providerId="ADAL" clId="{1021AE12-5925-43E0-89EF-F1977DEC2E2D}" dt="2021-03-25T10:40:26.362" v="2998" actId="20577"/>
          <ac:spMkLst>
            <pc:docMk/>
            <pc:sldMk cId="2883514591" sldId="7671"/>
            <ac:spMk id="16" creationId="{B226EA4D-D3E3-49B6-BE31-61D6DA6054C7}"/>
          </ac:spMkLst>
        </pc:spChg>
        <pc:spChg chg="mod">
          <ac:chgData name="Luis Guillermo Gil Madrid" userId="72751249-5f9d-41e6-8ae5-e2fc6ecb2fa9" providerId="ADAL" clId="{1021AE12-5925-43E0-89EF-F1977DEC2E2D}" dt="2021-03-25T10:41:51.190" v="3038" actId="20577"/>
          <ac:spMkLst>
            <pc:docMk/>
            <pc:sldMk cId="2883514591" sldId="7671"/>
            <ac:spMk id="31" creationId="{8C561627-46F9-46CB-A318-3A029F5CC6D9}"/>
          </ac:spMkLst>
        </pc:spChg>
      </pc:sldChg>
      <pc:sldChg chg="modSp add del mod ord">
        <pc:chgData name="Luis Guillermo Gil Madrid" userId="72751249-5f9d-41e6-8ae5-e2fc6ecb2fa9" providerId="ADAL" clId="{1021AE12-5925-43E0-89EF-F1977DEC2E2D}" dt="2021-03-25T11:03:33.093" v="3507" actId="47"/>
        <pc:sldMkLst>
          <pc:docMk/>
          <pc:sldMk cId="262040264" sldId="7672"/>
        </pc:sldMkLst>
        <pc:spChg chg="mod">
          <ac:chgData name="Luis Guillermo Gil Madrid" userId="72751249-5f9d-41e6-8ae5-e2fc6ecb2fa9" providerId="ADAL" clId="{1021AE12-5925-43E0-89EF-F1977DEC2E2D}" dt="2021-03-25T10:46:01.884" v="3166" actId="20577"/>
          <ac:spMkLst>
            <pc:docMk/>
            <pc:sldMk cId="262040264" sldId="7672"/>
            <ac:spMk id="2" creationId="{3C6E20F1-A7B7-4A0A-A030-09F32AAC1880}"/>
          </ac:spMkLst>
        </pc:spChg>
      </pc:sldChg>
      <pc:sldChg chg="addSp delSp modSp add mod ord">
        <pc:chgData name="Luis Guillermo Gil Madrid" userId="72751249-5f9d-41e6-8ae5-e2fc6ecb2fa9" providerId="ADAL" clId="{1021AE12-5925-43E0-89EF-F1977DEC2E2D}" dt="2021-03-25T11:04:38.382" v="3543"/>
        <pc:sldMkLst>
          <pc:docMk/>
          <pc:sldMk cId="1036256514" sldId="7673"/>
        </pc:sldMkLst>
        <pc:spChg chg="mod">
          <ac:chgData name="Luis Guillermo Gil Madrid" userId="72751249-5f9d-41e6-8ae5-e2fc6ecb2fa9" providerId="ADAL" clId="{1021AE12-5925-43E0-89EF-F1977DEC2E2D}" dt="2021-03-25T10:50:52.180" v="3213" actId="20577"/>
          <ac:spMkLst>
            <pc:docMk/>
            <pc:sldMk cId="1036256514" sldId="7673"/>
            <ac:spMk id="5" creationId="{3992F0D1-FCE4-48A9-B56F-FFF7E0F9AAA1}"/>
          </ac:spMkLst>
        </pc:spChg>
        <pc:spChg chg="mod">
          <ac:chgData name="Luis Guillermo Gil Madrid" userId="72751249-5f9d-41e6-8ae5-e2fc6ecb2fa9" providerId="ADAL" clId="{1021AE12-5925-43E0-89EF-F1977DEC2E2D}" dt="2021-03-25T10:51:20.808" v="3236" actId="313"/>
          <ac:spMkLst>
            <pc:docMk/>
            <pc:sldMk cId="1036256514" sldId="7673"/>
            <ac:spMk id="6" creationId="{CC6F8EA7-C09A-45AD-A956-3B4F8C1B3E42}"/>
          </ac:spMkLst>
        </pc:spChg>
        <pc:spChg chg="del">
          <ac:chgData name="Luis Guillermo Gil Madrid" userId="72751249-5f9d-41e6-8ae5-e2fc6ecb2fa9" providerId="ADAL" clId="{1021AE12-5925-43E0-89EF-F1977DEC2E2D}" dt="2021-03-25T10:56:12.604" v="3281" actId="478"/>
          <ac:spMkLst>
            <pc:docMk/>
            <pc:sldMk cId="1036256514" sldId="7673"/>
            <ac:spMk id="24" creationId="{DC9CC210-951C-4628-AAA2-887F1E5A634B}"/>
          </ac:spMkLst>
        </pc:spChg>
        <pc:picChg chg="mod">
          <ac:chgData name="Luis Guillermo Gil Madrid" userId="72751249-5f9d-41e6-8ae5-e2fc6ecb2fa9" providerId="ADAL" clId="{1021AE12-5925-43E0-89EF-F1977DEC2E2D}" dt="2021-03-25T10:52:07.524" v="3258" actId="14100"/>
          <ac:picMkLst>
            <pc:docMk/>
            <pc:sldMk cId="1036256514" sldId="7673"/>
            <ac:picMk id="8" creationId="{E7FC9F4E-CD76-486F-B6DB-8F30982FD5AE}"/>
          </ac:picMkLst>
        </pc:picChg>
        <pc:picChg chg="mod">
          <ac:chgData name="Luis Guillermo Gil Madrid" userId="72751249-5f9d-41e6-8ae5-e2fc6ecb2fa9" providerId="ADAL" clId="{1021AE12-5925-43E0-89EF-F1977DEC2E2D}" dt="2021-03-25T10:53:14.628" v="3267" actId="1076"/>
          <ac:picMkLst>
            <pc:docMk/>
            <pc:sldMk cId="1036256514" sldId="7673"/>
            <ac:picMk id="9" creationId="{B1B1B0A7-DA42-4A45-8622-C068A1CD2333}"/>
          </ac:picMkLst>
        </pc:picChg>
        <pc:picChg chg="mod">
          <ac:chgData name="Luis Guillermo Gil Madrid" userId="72751249-5f9d-41e6-8ae5-e2fc6ecb2fa9" providerId="ADAL" clId="{1021AE12-5925-43E0-89EF-F1977DEC2E2D}" dt="2021-03-25T10:54:59.027" v="3279" actId="1076"/>
          <ac:picMkLst>
            <pc:docMk/>
            <pc:sldMk cId="1036256514" sldId="7673"/>
            <ac:picMk id="10" creationId="{6B588DAD-13AB-40EA-A13C-0FC97FFA2D93}"/>
          </ac:picMkLst>
        </pc:picChg>
        <pc:picChg chg="mod">
          <ac:chgData name="Luis Guillermo Gil Madrid" userId="72751249-5f9d-41e6-8ae5-e2fc6ecb2fa9" providerId="ADAL" clId="{1021AE12-5925-43E0-89EF-F1977DEC2E2D}" dt="2021-03-25T10:52:18.107" v="3264" actId="1076"/>
          <ac:picMkLst>
            <pc:docMk/>
            <pc:sldMk cId="1036256514" sldId="7673"/>
            <ac:picMk id="11" creationId="{E0BBE6CB-618A-46EF-8D02-A4D7E5B2D024}"/>
          </ac:picMkLst>
        </pc:picChg>
        <pc:picChg chg="mod">
          <ac:chgData name="Luis Guillermo Gil Madrid" userId="72751249-5f9d-41e6-8ae5-e2fc6ecb2fa9" providerId="ADAL" clId="{1021AE12-5925-43E0-89EF-F1977DEC2E2D}" dt="2021-03-25T10:53:19.251" v="3271" actId="1076"/>
          <ac:picMkLst>
            <pc:docMk/>
            <pc:sldMk cId="1036256514" sldId="7673"/>
            <ac:picMk id="12" creationId="{57127A9A-312C-43C9-BAD5-5CC8C0853C16}"/>
          </ac:picMkLst>
        </pc:picChg>
        <pc:picChg chg="mod">
          <ac:chgData name="Luis Guillermo Gil Madrid" userId="72751249-5f9d-41e6-8ae5-e2fc6ecb2fa9" providerId="ADAL" clId="{1021AE12-5925-43E0-89EF-F1977DEC2E2D}" dt="2021-03-25T10:53:18.091" v="3270" actId="1076"/>
          <ac:picMkLst>
            <pc:docMk/>
            <pc:sldMk cId="1036256514" sldId="7673"/>
            <ac:picMk id="13" creationId="{C102ABD8-F989-40FD-A607-DE3B0CA86AFC}"/>
          </ac:picMkLst>
        </pc:picChg>
        <pc:picChg chg="mod">
          <ac:chgData name="Luis Guillermo Gil Madrid" userId="72751249-5f9d-41e6-8ae5-e2fc6ecb2fa9" providerId="ADAL" clId="{1021AE12-5925-43E0-89EF-F1977DEC2E2D}" dt="2021-03-25T10:52:11.316" v="3260" actId="1076"/>
          <ac:picMkLst>
            <pc:docMk/>
            <pc:sldMk cId="1036256514" sldId="7673"/>
            <ac:picMk id="14" creationId="{B9922EA4-51A6-4701-A1BA-C5AEF4BAAF47}"/>
          </ac:picMkLst>
        </pc:picChg>
        <pc:picChg chg="mod">
          <ac:chgData name="Luis Guillermo Gil Madrid" userId="72751249-5f9d-41e6-8ae5-e2fc6ecb2fa9" providerId="ADAL" clId="{1021AE12-5925-43E0-89EF-F1977DEC2E2D}" dt="2021-03-25T10:52:19.156" v="3265" actId="1076"/>
          <ac:picMkLst>
            <pc:docMk/>
            <pc:sldMk cId="1036256514" sldId="7673"/>
            <ac:picMk id="15" creationId="{6409DCC0-0F56-4C55-8881-6A1B4844241E}"/>
          </ac:picMkLst>
        </pc:picChg>
        <pc:picChg chg="mod">
          <ac:chgData name="Luis Guillermo Gil Madrid" userId="72751249-5f9d-41e6-8ae5-e2fc6ecb2fa9" providerId="ADAL" clId="{1021AE12-5925-43E0-89EF-F1977DEC2E2D}" dt="2021-03-25T10:54:51.427" v="3275" actId="1076"/>
          <ac:picMkLst>
            <pc:docMk/>
            <pc:sldMk cId="1036256514" sldId="7673"/>
            <ac:picMk id="16" creationId="{7C674A4B-EF1B-4DDF-A994-A71DCAD930D9}"/>
          </ac:picMkLst>
        </pc:picChg>
        <pc:picChg chg="mod">
          <ac:chgData name="Luis Guillermo Gil Madrid" userId="72751249-5f9d-41e6-8ae5-e2fc6ecb2fa9" providerId="ADAL" clId="{1021AE12-5925-43E0-89EF-F1977DEC2E2D}" dt="2021-03-25T10:52:03.964" v="3257" actId="14100"/>
          <ac:picMkLst>
            <pc:docMk/>
            <pc:sldMk cId="1036256514" sldId="7673"/>
            <ac:picMk id="17" creationId="{B57F0F74-A831-4A9E-94A6-0023E0DB20F5}"/>
          </ac:picMkLst>
        </pc:picChg>
        <pc:picChg chg="mod">
          <ac:chgData name="Luis Guillermo Gil Madrid" userId="72751249-5f9d-41e6-8ae5-e2fc6ecb2fa9" providerId="ADAL" clId="{1021AE12-5925-43E0-89EF-F1977DEC2E2D}" dt="2021-03-25T10:52:14.691" v="3262" actId="1076"/>
          <ac:picMkLst>
            <pc:docMk/>
            <pc:sldMk cId="1036256514" sldId="7673"/>
            <ac:picMk id="18" creationId="{F42FF949-3973-4191-902B-823AF5718597}"/>
          </ac:picMkLst>
        </pc:picChg>
        <pc:picChg chg="del mod">
          <ac:chgData name="Luis Guillermo Gil Madrid" userId="72751249-5f9d-41e6-8ae5-e2fc6ecb2fa9" providerId="ADAL" clId="{1021AE12-5925-43E0-89EF-F1977DEC2E2D}" dt="2021-03-25T10:53:11.636" v="3266" actId="478"/>
          <ac:picMkLst>
            <pc:docMk/>
            <pc:sldMk cId="1036256514" sldId="7673"/>
            <ac:picMk id="19" creationId="{107BCCEA-6743-4072-AA82-FE8BD169DE20}"/>
          </ac:picMkLst>
        </pc:picChg>
        <pc:picChg chg="add mod">
          <ac:chgData name="Luis Guillermo Gil Madrid" userId="72751249-5f9d-41e6-8ae5-e2fc6ecb2fa9" providerId="ADAL" clId="{1021AE12-5925-43E0-89EF-F1977DEC2E2D}" dt="2021-03-25T10:54:57.388" v="3278" actId="1076"/>
          <ac:picMkLst>
            <pc:docMk/>
            <pc:sldMk cId="1036256514" sldId="7673"/>
            <ac:picMk id="21" creationId="{42178BDC-F67E-444D-A17B-4A904EA89D00}"/>
          </ac:picMkLst>
        </pc:picChg>
        <pc:picChg chg="mod">
          <ac:chgData name="Luis Guillermo Gil Madrid" userId="72751249-5f9d-41e6-8ae5-e2fc6ecb2fa9" providerId="ADAL" clId="{1021AE12-5925-43E0-89EF-F1977DEC2E2D}" dt="2021-03-25T10:55:01.252" v="3280" actId="1076"/>
          <ac:picMkLst>
            <pc:docMk/>
            <pc:sldMk cId="1036256514" sldId="7673"/>
            <ac:picMk id="22" creationId="{9191FA3E-E948-41C3-B7B4-49A3E1AAFF88}"/>
          </ac:picMkLst>
        </pc:picChg>
        <pc:picChg chg="mod">
          <ac:chgData name="Luis Guillermo Gil Madrid" userId="72751249-5f9d-41e6-8ae5-e2fc6ecb2fa9" providerId="ADAL" clId="{1021AE12-5925-43E0-89EF-F1977DEC2E2D}" dt="2021-03-25T10:54:52.971" v="3276" actId="1076"/>
          <ac:picMkLst>
            <pc:docMk/>
            <pc:sldMk cId="1036256514" sldId="7673"/>
            <ac:picMk id="23" creationId="{A2FDFB27-9751-4E81-9560-A4FD1822B2E1}"/>
          </ac:picMkLst>
        </pc:picChg>
        <pc:picChg chg="mod">
          <ac:chgData name="Luis Guillermo Gil Madrid" userId="72751249-5f9d-41e6-8ae5-e2fc6ecb2fa9" providerId="ADAL" clId="{1021AE12-5925-43E0-89EF-F1977DEC2E2D}" dt="2021-03-25T10:52:09.811" v="3259" actId="1076"/>
          <ac:picMkLst>
            <pc:docMk/>
            <pc:sldMk cId="1036256514" sldId="7673"/>
            <ac:picMk id="25" creationId="{32088841-C082-49CF-B43E-5DD5AFB655EE}"/>
          </ac:picMkLst>
        </pc:picChg>
      </pc:sldChg>
      <pc:sldChg chg="add">
        <pc:chgData name="Luis Guillermo Gil Madrid" userId="72751249-5f9d-41e6-8ae5-e2fc6ecb2fa9" providerId="ADAL" clId="{1021AE12-5925-43E0-89EF-F1977DEC2E2D}" dt="2021-03-25T10:50:00.579" v="3170" actId="2890"/>
        <pc:sldMkLst>
          <pc:docMk/>
          <pc:sldMk cId="1344410677" sldId="7674"/>
        </pc:sldMkLst>
      </pc:sldChg>
    </pc:docChg>
  </pc:docChgLst>
  <pc:docChgLst>
    <pc:chgData name="Juan David" userId="5ac44e2c-fa8f-45f5-aad9-26919f30487d" providerId="ADAL" clId="{5487D7C5-4F1D-4E91-B8E2-C9980106DE78}"/>
    <pc:docChg chg="undo custSel addSld delSld modSld sldOrd">
      <pc:chgData name="Juan David" userId="5ac44e2c-fa8f-45f5-aad9-26919f30487d" providerId="ADAL" clId="{5487D7C5-4F1D-4E91-B8E2-C9980106DE78}" dt="2020-12-16T22:30:47.400" v="5127" actId="20577"/>
      <pc:docMkLst>
        <pc:docMk/>
      </pc:docMkLst>
      <pc:sldChg chg="modSp mod">
        <pc:chgData name="Juan David" userId="5ac44e2c-fa8f-45f5-aad9-26919f30487d" providerId="ADAL" clId="{5487D7C5-4F1D-4E91-B8E2-C9980106DE78}" dt="2020-12-16T14:00:27.426" v="3004" actId="20577"/>
        <pc:sldMkLst>
          <pc:docMk/>
          <pc:sldMk cId="2080670171" sldId="259"/>
        </pc:sldMkLst>
        <pc:spChg chg="mod">
          <ac:chgData name="Juan David" userId="5ac44e2c-fa8f-45f5-aad9-26919f30487d" providerId="ADAL" clId="{5487D7C5-4F1D-4E91-B8E2-C9980106DE78}" dt="2020-12-16T14:00:27.426" v="3004" actId="20577"/>
          <ac:spMkLst>
            <pc:docMk/>
            <pc:sldMk cId="2080670171" sldId="259"/>
            <ac:spMk id="5" creationId="{4AC3E0C3-4B51-AB4E-A036-2EC351F0A151}"/>
          </ac:spMkLst>
        </pc:spChg>
      </pc:sldChg>
      <pc:sldChg chg="modSp mod">
        <pc:chgData name="Juan David" userId="5ac44e2c-fa8f-45f5-aad9-26919f30487d" providerId="ADAL" clId="{5487D7C5-4F1D-4E91-B8E2-C9980106DE78}" dt="2020-12-16T14:00:31.211" v="3005" actId="20577"/>
        <pc:sldMkLst>
          <pc:docMk/>
          <pc:sldMk cId="2508344187" sldId="274"/>
        </pc:sldMkLst>
        <pc:spChg chg="mod">
          <ac:chgData name="Juan David" userId="5ac44e2c-fa8f-45f5-aad9-26919f30487d" providerId="ADAL" clId="{5487D7C5-4F1D-4E91-B8E2-C9980106DE78}" dt="2020-12-16T14:00:31.211" v="3005" actId="20577"/>
          <ac:spMkLst>
            <pc:docMk/>
            <pc:sldMk cId="2508344187" sldId="274"/>
            <ac:spMk id="5" creationId="{4AC3E0C3-4B51-AB4E-A036-2EC351F0A151}"/>
          </ac:spMkLst>
        </pc:spChg>
      </pc:sldChg>
      <pc:sldChg chg="modSp add mod">
        <pc:chgData name="Juan David" userId="5ac44e2c-fa8f-45f5-aad9-26919f30487d" providerId="ADAL" clId="{5487D7C5-4F1D-4E91-B8E2-C9980106DE78}" dt="2020-12-16T19:58:38.431" v="4428" actId="20577"/>
        <pc:sldMkLst>
          <pc:docMk/>
          <pc:sldMk cId="3184904298" sldId="2850"/>
        </pc:sldMkLst>
        <pc:spChg chg="mod">
          <ac:chgData name="Juan David" userId="5ac44e2c-fa8f-45f5-aad9-26919f30487d" providerId="ADAL" clId="{5487D7C5-4F1D-4E91-B8E2-C9980106DE78}" dt="2020-12-16T19:58:38.431" v="4428" actId="20577"/>
          <ac:spMkLst>
            <pc:docMk/>
            <pc:sldMk cId="3184904298" sldId="2850"/>
            <ac:spMk id="7" creationId="{E604A7EA-A73D-4953-B617-D89880A63751}"/>
          </ac:spMkLst>
        </pc:spChg>
      </pc:sldChg>
      <pc:sldChg chg="add">
        <pc:chgData name="Juan David" userId="5ac44e2c-fa8f-45f5-aad9-26919f30487d" providerId="ADAL" clId="{5487D7C5-4F1D-4E91-B8E2-C9980106DE78}" dt="2020-12-16T19:58:29.536" v="4422"/>
        <pc:sldMkLst>
          <pc:docMk/>
          <pc:sldMk cId="1253815832" sldId="2851"/>
        </pc:sldMkLst>
      </pc:sldChg>
      <pc:sldChg chg="addSp modSp mod">
        <pc:chgData name="Juan David" userId="5ac44e2c-fa8f-45f5-aad9-26919f30487d" providerId="ADAL" clId="{5487D7C5-4F1D-4E91-B8E2-C9980106DE78}" dt="2020-12-16T19:58:57.158" v="4429" actId="113"/>
        <pc:sldMkLst>
          <pc:docMk/>
          <pc:sldMk cId="1498067036" sldId="2852"/>
        </pc:sldMkLst>
        <pc:spChg chg="mod">
          <ac:chgData name="Juan David" userId="5ac44e2c-fa8f-45f5-aad9-26919f30487d" providerId="ADAL" clId="{5487D7C5-4F1D-4E91-B8E2-C9980106DE78}" dt="2020-12-16T19:54:28.123" v="4410" actId="1035"/>
          <ac:spMkLst>
            <pc:docMk/>
            <pc:sldMk cId="1498067036" sldId="2852"/>
            <ac:spMk id="3" creationId="{596AAF12-371F-4CB6-9855-AEB498F5970C}"/>
          </ac:spMkLst>
        </pc:spChg>
        <pc:spChg chg="mod">
          <ac:chgData name="Juan David" userId="5ac44e2c-fa8f-45f5-aad9-26919f30487d" providerId="ADAL" clId="{5487D7C5-4F1D-4E91-B8E2-C9980106DE78}" dt="2020-12-16T19:54:50.668" v="4413" actId="1076"/>
          <ac:spMkLst>
            <pc:docMk/>
            <pc:sldMk cId="1498067036" sldId="2852"/>
            <ac:spMk id="4" creationId="{75BE90FB-D02A-4B66-853D-AC3C7B253A30}"/>
          </ac:spMkLst>
        </pc:spChg>
        <pc:spChg chg="mod">
          <ac:chgData name="Juan David" userId="5ac44e2c-fa8f-45f5-aad9-26919f30487d" providerId="ADAL" clId="{5487D7C5-4F1D-4E91-B8E2-C9980106DE78}" dt="2020-12-16T19:54:58.385" v="4415" actId="1076"/>
          <ac:spMkLst>
            <pc:docMk/>
            <pc:sldMk cId="1498067036" sldId="2852"/>
            <ac:spMk id="6" creationId="{6DC17DDC-527F-4BED-BE7A-76CDAD44EEF4}"/>
          </ac:spMkLst>
        </pc:spChg>
        <pc:spChg chg="add mod">
          <ac:chgData name="Juan David" userId="5ac44e2c-fa8f-45f5-aad9-26919f30487d" providerId="ADAL" clId="{5487D7C5-4F1D-4E91-B8E2-C9980106DE78}" dt="2020-12-16T19:58:57.158" v="4429" actId="113"/>
          <ac:spMkLst>
            <pc:docMk/>
            <pc:sldMk cId="1498067036" sldId="2852"/>
            <ac:spMk id="8" creationId="{D02D7E5B-6AB5-46B8-9B32-F9AD6E682B1E}"/>
          </ac:spMkLst>
        </pc:spChg>
        <pc:graphicFrameChg chg="mod">
          <ac:chgData name="Juan David" userId="5ac44e2c-fa8f-45f5-aad9-26919f30487d" providerId="ADAL" clId="{5487D7C5-4F1D-4E91-B8E2-C9980106DE78}" dt="2020-12-16T19:54:54.061" v="4414" actId="1076"/>
          <ac:graphicFrameMkLst>
            <pc:docMk/>
            <pc:sldMk cId="1498067036" sldId="2852"/>
            <ac:graphicFrameMk id="5" creationId="{6C226645-E205-49E3-BA1E-4848413D19F7}"/>
          </ac:graphicFrameMkLst>
        </pc:graphicFrameChg>
        <pc:cxnChg chg="add mod">
          <ac:chgData name="Juan David" userId="5ac44e2c-fa8f-45f5-aad9-26919f30487d" providerId="ADAL" clId="{5487D7C5-4F1D-4E91-B8E2-C9980106DE78}" dt="2020-12-16T19:55:31.636" v="4420" actId="208"/>
          <ac:cxnSpMkLst>
            <pc:docMk/>
            <pc:sldMk cId="1498067036" sldId="2852"/>
            <ac:cxnSpMk id="10" creationId="{E64AC676-5D48-44ED-B4DA-AB81838FBC7E}"/>
          </ac:cxnSpMkLst>
        </pc:cxnChg>
      </pc:sldChg>
      <pc:sldChg chg="modSp mod">
        <pc:chgData name="Juan David" userId="5ac44e2c-fa8f-45f5-aad9-26919f30487d" providerId="ADAL" clId="{5487D7C5-4F1D-4E91-B8E2-C9980106DE78}" dt="2020-12-16T00:30:31.958" v="1880" actId="207"/>
        <pc:sldMkLst>
          <pc:docMk/>
          <pc:sldMk cId="2807257633" sldId="2885"/>
        </pc:sldMkLst>
        <pc:spChg chg="mod">
          <ac:chgData name="Juan David" userId="5ac44e2c-fa8f-45f5-aad9-26919f30487d" providerId="ADAL" clId="{5487D7C5-4F1D-4E91-B8E2-C9980106DE78}" dt="2020-12-16T00:30:27.288" v="1879" actId="207"/>
          <ac:spMkLst>
            <pc:docMk/>
            <pc:sldMk cId="2807257633" sldId="2885"/>
            <ac:spMk id="8" creationId="{7F66FD6E-9EC5-4111-9749-0CC009EE961A}"/>
          </ac:spMkLst>
        </pc:spChg>
        <pc:spChg chg="mod">
          <ac:chgData name="Juan David" userId="5ac44e2c-fa8f-45f5-aad9-26919f30487d" providerId="ADAL" clId="{5487D7C5-4F1D-4E91-B8E2-C9980106DE78}" dt="2020-12-16T00:25:01.806" v="1820" actId="208"/>
          <ac:spMkLst>
            <pc:docMk/>
            <pc:sldMk cId="2807257633" sldId="2885"/>
            <ac:spMk id="11" creationId="{909899DB-8C87-4A8A-A506-E0927F9C1232}"/>
          </ac:spMkLst>
        </pc:spChg>
        <pc:spChg chg="mod">
          <ac:chgData name="Juan David" userId="5ac44e2c-fa8f-45f5-aad9-26919f30487d" providerId="ADAL" clId="{5487D7C5-4F1D-4E91-B8E2-C9980106DE78}" dt="2020-12-16T00:28:37.102" v="1856" actId="208"/>
          <ac:spMkLst>
            <pc:docMk/>
            <pc:sldMk cId="2807257633" sldId="2885"/>
            <ac:spMk id="12" creationId="{75D7CA9E-4131-4833-BA1F-1506783A9A51}"/>
          </ac:spMkLst>
        </pc:spChg>
        <pc:spChg chg="mod">
          <ac:chgData name="Juan David" userId="5ac44e2c-fa8f-45f5-aad9-26919f30487d" providerId="ADAL" clId="{5487D7C5-4F1D-4E91-B8E2-C9980106DE78}" dt="2020-12-16T00:29:40.555" v="1870" actId="207"/>
          <ac:spMkLst>
            <pc:docMk/>
            <pc:sldMk cId="2807257633" sldId="2885"/>
            <ac:spMk id="13" creationId="{604A08C3-F1A9-4D94-B052-A8A377893A6F}"/>
          </ac:spMkLst>
        </pc:spChg>
        <pc:spChg chg="mod">
          <ac:chgData name="Juan David" userId="5ac44e2c-fa8f-45f5-aad9-26919f30487d" providerId="ADAL" clId="{5487D7C5-4F1D-4E91-B8E2-C9980106DE78}" dt="2020-12-16T00:30:31.958" v="1880" actId="207"/>
          <ac:spMkLst>
            <pc:docMk/>
            <pc:sldMk cId="2807257633" sldId="2885"/>
            <ac:spMk id="18" creationId="{174270DD-2BBE-4BBC-90C2-F68A1F98D459}"/>
          </ac:spMkLst>
        </pc:spChg>
        <pc:spChg chg="mod">
          <ac:chgData name="Juan David" userId="5ac44e2c-fa8f-45f5-aad9-26919f30487d" providerId="ADAL" clId="{5487D7C5-4F1D-4E91-B8E2-C9980106DE78}" dt="2020-12-16T00:25:09.872" v="1824" actId="208"/>
          <ac:spMkLst>
            <pc:docMk/>
            <pc:sldMk cId="2807257633" sldId="2885"/>
            <ac:spMk id="19" creationId="{78BDEB3F-C77D-4972-BB14-8A274415E941}"/>
          </ac:spMkLst>
        </pc:spChg>
        <pc:spChg chg="mod">
          <ac:chgData name="Juan David" userId="5ac44e2c-fa8f-45f5-aad9-26919f30487d" providerId="ADAL" clId="{5487D7C5-4F1D-4E91-B8E2-C9980106DE78}" dt="2020-12-16T00:28:49.555" v="1858" actId="208"/>
          <ac:spMkLst>
            <pc:docMk/>
            <pc:sldMk cId="2807257633" sldId="2885"/>
            <ac:spMk id="20" creationId="{3164824D-56BD-4584-BF30-F20863B1CC94}"/>
          </ac:spMkLst>
        </pc:spChg>
        <pc:spChg chg="mod">
          <ac:chgData name="Juan David" userId="5ac44e2c-fa8f-45f5-aad9-26919f30487d" providerId="ADAL" clId="{5487D7C5-4F1D-4E91-B8E2-C9980106DE78}" dt="2020-12-16T00:25:06.497" v="1822" actId="208"/>
          <ac:spMkLst>
            <pc:docMk/>
            <pc:sldMk cId="2807257633" sldId="2885"/>
            <ac:spMk id="34" creationId="{00B5E495-37CD-4B3F-B287-4EA137DAA0B9}"/>
          </ac:spMkLst>
        </pc:spChg>
        <pc:spChg chg="mod">
          <ac:chgData name="Juan David" userId="5ac44e2c-fa8f-45f5-aad9-26919f30487d" providerId="ADAL" clId="{5487D7C5-4F1D-4E91-B8E2-C9980106DE78}" dt="2020-12-16T00:28:37.102" v="1856" actId="208"/>
          <ac:spMkLst>
            <pc:docMk/>
            <pc:sldMk cId="2807257633" sldId="2885"/>
            <ac:spMk id="35" creationId="{82CF8FC6-DAF7-462F-8279-DA517CE6F85A}"/>
          </ac:spMkLst>
        </pc:spChg>
        <pc:spChg chg="mod">
          <ac:chgData name="Juan David" userId="5ac44e2c-fa8f-45f5-aad9-26919f30487d" providerId="ADAL" clId="{5487D7C5-4F1D-4E91-B8E2-C9980106DE78}" dt="2020-12-16T00:29:40.555" v="1870" actId="207"/>
          <ac:spMkLst>
            <pc:docMk/>
            <pc:sldMk cId="2807257633" sldId="2885"/>
            <ac:spMk id="36" creationId="{26BEDC7E-3DDA-4B49-8158-917C6728AAEF}"/>
          </ac:spMkLst>
        </pc:spChg>
        <pc:spChg chg="mod">
          <ac:chgData name="Juan David" userId="5ac44e2c-fa8f-45f5-aad9-26919f30487d" providerId="ADAL" clId="{5487D7C5-4F1D-4E91-B8E2-C9980106DE78}" dt="2020-12-16T00:25:13.212" v="1826" actId="208"/>
          <ac:spMkLst>
            <pc:docMk/>
            <pc:sldMk cId="2807257633" sldId="2885"/>
            <ac:spMk id="37" creationId="{85C8783E-D04B-4C09-A823-D7273B17556F}"/>
          </ac:spMkLst>
        </pc:spChg>
        <pc:spChg chg="mod">
          <ac:chgData name="Juan David" userId="5ac44e2c-fa8f-45f5-aad9-26919f30487d" providerId="ADAL" clId="{5487D7C5-4F1D-4E91-B8E2-C9980106DE78}" dt="2020-12-16T00:28:49.555" v="1858" actId="208"/>
          <ac:spMkLst>
            <pc:docMk/>
            <pc:sldMk cId="2807257633" sldId="2885"/>
            <ac:spMk id="38" creationId="{757CC1EA-86C1-4FE9-8C1C-4118371A8BC9}"/>
          </ac:spMkLst>
        </pc:spChg>
        <pc:spChg chg="mod">
          <ac:chgData name="Juan David" userId="5ac44e2c-fa8f-45f5-aad9-26919f30487d" providerId="ADAL" clId="{5487D7C5-4F1D-4E91-B8E2-C9980106DE78}" dt="2020-12-16T00:29:48.843" v="1878" actId="1035"/>
          <ac:spMkLst>
            <pc:docMk/>
            <pc:sldMk cId="2807257633" sldId="2885"/>
            <ac:spMk id="39" creationId="{005BF1F3-2EB4-4F18-81A7-2B574DDC4905}"/>
          </ac:spMkLst>
        </pc:spChg>
        <pc:cxnChg chg="mod">
          <ac:chgData name="Juan David" userId="5ac44e2c-fa8f-45f5-aad9-26919f30487d" providerId="ADAL" clId="{5487D7C5-4F1D-4E91-B8E2-C9980106DE78}" dt="2020-12-16T00:27:25.167" v="1848" actId="108"/>
          <ac:cxnSpMkLst>
            <pc:docMk/>
            <pc:sldMk cId="2807257633" sldId="2885"/>
            <ac:cxnSpMk id="4" creationId="{39108EF0-8BD3-4152-A4D0-0F50EC66BD43}"/>
          </ac:cxnSpMkLst>
        </pc:cxnChg>
        <pc:cxnChg chg="mod">
          <ac:chgData name="Juan David" userId="5ac44e2c-fa8f-45f5-aad9-26919f30487d" providerId="ADAL" clId="{5487D7C5-4F1D-4E91-B8E2-C9980106DE78}" dt="2020-12-16T00:27:18.771" v="1847" actId="14861"/>
          <ac:cxnSpMkLst>
            <pc:docMk/>
            <pc:sldMk cId="2807257633" sldId="2885"/>
            <ac:cxnSpMk id="7" creationId="{63087CC0-8B7F-4CBD-A594-0C078E96CC12}"/>
          </ac:cxnSpMkLst>
        </pc:cxnChg>
      </pc:sldChg>
      <pc:sldChg chg="addSp modSp mod">
        <pc:chgData name="Juan David" userId="5ac44e2c-fa8f-45f5-aad9-26919f30487d" providerId="ADAL" clId="{5487D7C5-4F1D-4E91-B8E2-C9980106DE78}" dt="2020-12-16T00:49:24.645" v="2996" actId="20577"/>
        <pc:sldMkLst>
          <pc:docMk/>
          <pc:sldMk cId="2613303651" sldId="2886"/>
        </pc:sldMkLst>
        <pc:spChg chg="mod">
          <ac:chgData name="Juan David" userId="5ac44e2c-fa8f-45f5-aad9-26919f30487d" providerId="ADAL" clId="{5487D7C5-4F1D-4E91-B8E2-C9980106DE78}" dt="2020-12-16T00:30:37.516" v="1881" actId="207"/>
          <ac:spMkLst>
            <pc:docMk/>
            <pc:sldMk cId="2613303651" sldId="2886"/>
            <ac:spMk id="8" creationId="{7F66FD6E-9EC5-4111-9749-0CC009EE961A}"/>
          </ac:spMkLst>
        </pc:spChg>
        <pc:spChg chg="mod">
          <ac:chgData name="Juan David" userId="5ac44e2c-fa8f-45f5-aad9-26919f30487d" providerId="ADAL" clId="{5487D7C5-4F1D-4E91-B8E2-C9980106DE78}" dt="2020-12-16T00:25:27.080" v="1828" actId="208"/>
          <ac:spMkLst>
            <pc:docMk/>
            <pc:sldMk cId="2613303651" sldId="2886"/>
            <ac:spMk id="11" creationId="{909899DB-8C87-4A8A-A506-E0927F9C1232}"/>
          </ac:spMkLst>
        </pc:spChg>
        <pc:spChg chg="mod">
          <ac:chgData name="Juan David" userId="5ac44e2c-fa8f-45f5-aad9-26919f30487d" providerId="ADAL" clId="{5487D7C5-4F1D-4E91-B8E2-C9980106DE78}" dt="2020-12-16T00:28:55.987" v="1860" actId="208"/>
          <ac:spMkLst>
            <pc:docMk/>
            <pc:sldMk cId="2613303651" sldId="2886"/>
            <ac:spMk id="12" creationId="{75D7CA9E-4131-4833-BA1F-1506783A9A51}"/>
          </ac:spMkLst>
        </pc:spChg>
        <pc:spChg chg="mod">
          <ac:chgData name="Juan David" userId="5ac44e2c-fa8f-45f5-aad9-26919f30487d" providerId="ADAL" clId="{5487D7C5-4F1D-4E91-B8E2-C9980106DE78}" dt="2020-12-16T00:30:39.921" v="1882" actId="207"/>
          <ac:spMkLst>
            <pc:docMk/>
            <pc:sldMk cId="2613303651" sldId="2886"/>
            <ac:spMk id="18" creationId="{174270DD-2BBE-4BBC-90C2-F68A1F98D459}"/>
          </ac:spMkLst>
        </pc:spChg>
        <pc:spChg chg="mod">
          <ac:chgData name="Juan David" userId="5ac44e2c-fa8f-45f5-aad9-26919f30487d" providerId="ADAL" clId="{5487D7C5-4F1D-4E91-B8E2-C9980106DE78}" dt="2020-12-16T00:25:31.922" v="1830" actId="208"/>
          <ac:spMkLst>
            <pc:docMk/>
            <pc:sldMk cId="2613303651" sldId="2886"/>
            <ac:spMk id="19" creationId="{78BDEB3F-C77D-4972-BB14-8A274415E941}"/>
          </ac:spMkLst>
        </pc:spChg>
        <pc:spChg chg="mod">
          <ac:chgData name="Juan David" userId="5ac44e2c-fa8f-45f5-aad9-26919f30487d" providerId="ADAL" clId="{5487D7C5-4F1D-4E91-B8E2-C9980106DE78}" dt="2020-12-16T00:29:00.198" v="1862" actId="208"/>
          <ac:spMkLst>
            <pc:docMk/>
            <pc:sldMk cId="2613303651" sldId="2886"/>
            <ac:spMk id="20" creationId="{3164824D-56BD-4584-BF30-F20863B1CC94}"/>
          </ac:spMkLst>
        </pc:spChg>
        <pc:spChg chg="mod">
          <ac:chgData name="Juan David" userId="5ac44e2c-fa8f-45f5-aad9-26919f30487d" providerId="ADAL" clId="{5487D7C5-4F1D-4E91-B8E2-C9980106DE78}" dt="2020-12-16T00:25:27.080" v="1828" actId="208"/>
          <ac:spMkLst>
            <pc:docMk/>
            <pc:sldMk cId="2613303651" sldId="2886"/>
            <ac:spMk id="27" creationId="{6BC6CDBC-C12C-4FC1-A23E-B40E514F12D8}"/>
          </ac:spMkLst>
        </pc:spChg>
        <pc:spChg chg="mod">
          <ac:chgData name="Juan David" userId="5ac44e2c-fa8f-45f5-aad9-26919f30487d" providerId="ADAL" clId="{5487D7C5-4F1D-4E91-B8E2-C9980106DE78}" dt="2020-12-16T00:28:55.987" v="1860" actId="208"/>
          <ac:spMkLst>
            <pc:docMk/>
            <pc:sldMk cId="2613303651" sldId="2886"/>
            <ac:spMk id="28" creationId="{E822A7B0-94F3-4DD5-8B1E-2C7E826AA600}"/>
          </ac:spMkLst>
        </pc:spChg>
        <pc:spChg chg="mod">
          <ac:chgData name="Juan David" userId="5ac44e2c-fa8f-45f5-aad9-26919f30487d" providerId="ADAL" clId="{5487D7C5-4F1D-4E91-B8E2-C9980106DE78}" dt="2020-12-16T00:25:31.922" v="1830" actId="208"/>
          <ac:spMkLst>
            <pc:docMk/>
            <pc:sldMk cId="2613303651" sldId="2886"/>
            <ac:spMk id="30" creationId="{32B02247-3754-4BBD-A8C5-75EA886A5325}"/>
          </ac:spMkLst>
        </pc:spChg>
        <pc:spChg chg="mod">
          <ac:chgData name="Juan David" userId="5ac44e2c-fa8f-45f5-aad9-26919f30487d" providerId="ADAL" clId="{5487D7C5-4F1D-4E91-B8E2-C9980106DE78}" dt="2020-12-16T00:29:00.198" v="1862" actId="208"/>
          <ac:spMkLst>
            <pc:docMk/>
            <pc:sldMk cId="2613303651" sldId="2886"/>
            <ac:spMk id="31" creationId="{8AF32675-B80A-4192-BC58-9A83E6558DBA}"/>
          </ac:spMkLst>
        </pc:spChg>
        <pc:spChg chg="add mod">
          <ac:chgData name="Juan David" userId="5ac44e2c-fa8f-45f5-aad9-26919f30487d" providerId="ADAL" clId="{5487D7C5-4F1D-4E91-B8E2-C9980106DE78}" dt="2020-12-16T00:49:24.645" v="2996" actId="20577"/>
          <ac:spMkLst>
            <pc:docMk/>
            <pc:sldMk cId="2613303651" sldId="2886"/>
            <ac:spMk id="35" creationId="{767971BE-9062-4517-9660-38AAF50D5D62}"/>
          </ac:spMkLst>
        </pc:spChg>
        <pc:cxnChg chg="mod">
          <ac:chgData name="Juan David" userId="5ac44e2c-fa8f-45f5-aad9-26919f30487d" providerId="ADAL" clId="{5487D7C5-4F1D-4E91-B8E2-C9980106DE78}" dt="2020-12-16T00:27:51.040" v="1850" actId="1582"/>
          <ac:cxnSpMkLst>
            <pc:docMk/>
            <pc:sldMk cId="2613303651" sldId="2886"/>
            <ac:cxnSpMk id="4" creationId="{39108EF0-8BD3-4152-A4D0-0F50EC66BD43}"/>
          </ac:cxnSpMkLst>
        </pc:cxnChg>
        <pc:cxnChg chg="mod">
          <ac:chgData name="Juan David" userId="5ac44e2c-fa8f-45f5-aad9-26919f30487d" providerId="ADAL" clId="{5487D7C5-4F1D-4E91-B8E2-C9980106DE78}" dt="2020-12-16T00:27:51.040" v="1850" actId="1582"/>
          <ac:cxnSpMkLst>
            <pc:docMk/>
            <pc:sldMk cId="2613303651" sldId="2886"/>
            <ac:cxnSpMk id="7" creationId="{63087CC0-8B7F-4CBD-A594-0C078E96CC12}"/>
          </ac:cxnSpMkLst>
        </pc:cxnChg>
      </pc:sldChg>
      <pc:sldChg chg="addSp modSp mod">
        <pc:chgData name="Juan David" userId="5ac44e2c-fa8f-45f5-aad9-26919f30487d" providerId="ADAL" clId="{5487D7C5-4F1D-4E91-B8E2-C9980106DE78}" dt="2020-12-16T00:45:12.395" v="2415" actId="20577"/>
        <pc:sldMkLst>
          <pc:docMk/>
          <pc:sldMk cId="2441129369" sldId="2887"/>
        </pc:sldMkLst>
        <pc:spChg chg="mod">
          <ac:chgData name="Juan David" userId="5ac44e2c-fa8f-45f5-aad9-26919f30487d" providerId="ADAL" clId="{5487D7C5-4F1D-4E91-B8E2-C9980106DE78}" dt="2020-12-16T00:30:44.988" v="1883" actId="207"/>
          <ac:spMkLst>
            <pc:docMk/>
            <pc:sldMk cId="2441129369" sldId="2887"/>
            <ac:spMk id="8" creationId="{7F66FD6E-9EC5-4111-9749-0CC009EE961A}"/>
          </ac:spMkLst>
        </pc:spChg>
        <pc:spChg chg="mod">
          <ac:chgData name="Juan David" userId="5ac44e2c-fa8f-45f5-aad9-26919f30487d" providerId="ADAL" clId="{5487D7C5-4F1D-4E91-B8E2-C9980106DE78}" dt="2020-12-16T00:25:46.107" v="1832" actId="208"/>
          <ac:spMkLst>
            <pc:docMk/>
            <pc:sldMk cId="2441129369" sldId="2887"/>
            <ac:spMk id="11" creationId="{909899DB-8C87-4A8A-A506-E0927F9C1232}"/>
          </ac:spMkLst>
        </pc:spChg>
        <pc:spChg chg="mod">
          <ac:chgData name="Juan David" userId="5ac44e2c-fa8f-45f5-aad9-26919f30487d" providerId="ADAL" clId="{5487D7C5-4F1D-4E91-B8E2-C9980106DE78}" dt="2020-12-16T00:29:07.598" v="1864" actId="208"/>
          <ac:spMkLst>
            <pc:docMk/>
            <pc:sldMk cId="2441129369" sldId="2887"/>
            <ac:spMk id="12" creationId="{75D7CA9E-4131-4833-BA1F-1506783A9A51}"/>
          </ac:spMkLst>
        </pc:spChg>
        <pc:spChg chg="mod">
          <ac:chgData name="Juan David" userId="5ac44e2c-fa8f-45f5-aad9-26919f30487d" providerId="ADAL" clId="{5487D7C5-4F1D-4E91-B8E2-C9980106DE78}" dt="2020-12-16T00:30:47.375" v="1884" actId="207"/>
          <ac:spMkLst>
            <pc:docMk/>
            <pc:sldMk cId="2441129369" sldId="2887"/>
            <ac:spMk id="18" creationId="{174270DD-2BBE-4BBC-90C2-F68A1F98D459}"/>
          </ac:spMkLst>
        </pc:spChg>
        <pc:spChg chg="mod">
          <ac:chgData name="Juan David" userId="5ac44e2c-fa8f-45f5-aad9-26919f30487d" providerId="ADAL" clId="{5487D7C5-4F1D-4E91-B8E2-C9980106DE78}" dt="2020-12-16T00:25:59.151" v="1837" actId="208"/>
          <ac:spMkLst>
            <pc:docMk/>
            <pc:sldMk cId="2441129369" sldId="2887"/>
            <ac:spMk id="19" creationId="{78BDEB3F-C77D-4972-BB14-8A274415E941}"/>
          </ac:spMkLst>
        </pc:spChg>
        <pc:spChg chg="mod">
          <ac:chgData name="Juan David" userId="5ac44e2c-fa8f-45f5-aad9-26919f30487d" providerId="ADAL" clId="{5487D7C5-4F1D-4E91-B8E2-C9980106DE78}" dt="2020-12-16T00:29:07.598" v="1864" actId="208"/>
          <ac:spMkLst>
            <pc:docMk/>
            <pc:sldMk cId="2441129369" sldId="2887"/>
            <ac:spMk id="20" creationId="{3164824D-56BD-4584-BF30-F20863B1CC94}"/>
          </ac:spMkLst>
        </pc:spChg>
        <pc:spChg chg="mod">
          <ac:chgData name="Juan David" userId="5ac44e2c-fa8f-45f5-aad9-26919f30487d" providerId="ADAL" clId="{5487D7C5-4F1D-4E91-B8E2-C9980106DE78}" dt="2020-12-16T00:25:46.107" v="1832" actId="208"/>
          <ac:spMkLst>
            <pc:docMk/>
            <pc:sldMk cId="2441129369" sldId="2887"/>
            <ac:spMk id="27" creationId="{5E8B6C43-9DFC-413E-81A0-078B18D6F737}"/>
          </ac:spMkLst>
        </pc:spChg>
        <pc:spChg chg="mod">
          <ac:chgData name="Juan David" userId="5ac44e2c-fa8f-45f5-aad9-26919f30487d" providerId="ADAL" clId="{5487D7C5-4F1D-4E91-B8E2-C9980106DE78}" dt="2020-12-16T00:29:07.598" v="1864" actId="208"/>
          <ac:spMkLst>
            <pc:docMk/>
            <pc:sldMk cId="2441129369" sldId="2887"/>
            <ac:spMk id="28" creationId="{ABC7FBE1-CC15-426F-9BD5-A1BC8DA5690C}"/>
          </ac:spMkLst>
        </pc:spChg>
        <pc:spChg chg="mod">
          <ac:chgData name="Juan David" userId="5ac44e2c-fa8f-45f5-aad9-26919f30487d" providerId="ADAL" clId="{5487D7C5-4F1D-4E91-B8E2-C9980106DE78}" dt="2020-12-16T00:25:59.151" v="1837" actId="208"/>
          <ac:spMkLst>
            <pc:docMk/>
            <pc:sldMk cId="2441129369" sldId="2887"/>
            <ac:spMk id="30" creationId="{C355D368-A226-4B21-9DB5-A12121B53D60}"/>
          </ac:spMkLst>
        </pc:spChg>
        <pc:spChg chg="mod">
          <ac:chgData name="Juan David" userId="5ac44e2c-fa8f-45f5-aad9-26919f30487d" providerId="ADAL" clId="{5487D7C5-4F1D-4E91-B8E2-C9980106DE78}" dt="2020-12-16T00:29:07.598" v="1864" actId="208"/>
          <ac:spMkLst>
            <pc:docMk/>
            <pc:sldMk cId="2441129369" sldId="2887"/>
            <ac:spMk id="31" creationId="{AE1E7802-9D37-415D-82B6-C44C85D26E13}"/>
          </ac:spMkLst>
        </pc:spChg>
        <pc:spChg chg="add mod">
          <ac:chgData name="Juan David" userId="5ac44e2c-fa8f-45f5-aad9-26919f30487d" providerId="ADAL" clId="{5487D7C5-4F1D-4E91-B8E2-C9980106DE78}" dt="2020-12-16T00:25:52.013" v="1835" actId="571"/>
          <ac:spMkLst>
            <pc:docMk/>
            <pc:sldMk cId="2441129369" sldId="2887"/>
            <ac:spMk id="35" creationId="{7CDFCF41-48A1-4E8A-A3BF-B7490F69BAAB}"/>
          </ac:spMkLst>
        </pc:spChg>
        <pc:spChg chg="add mod">
          <ac:chgData name="Juan David" userId="5ac44e2c-fa8f-45f5-aad9-26919f30487d" providerId="ADAL" clId="{5487D7C5-4F1D-4E91-B8E2-C9980106DE78}" dt="2020-12-16T00:25:52.013" v="1835" actId="571"/>
          <ac:spMkLst>
            <pc:docMk/>
            <pc:sldMk cId="2441129369" sldId="2887"/>
            <ac:spMk id="36" creationId="{3FF97574-017A-44AB-AC2A-170ABEC3A72B}"/>
          </ac:spMkLst>
        </pc:spChg>
        <pc:spChg chg="add mod">
          <ac:chgData name="Juan David" userId="5ac44e2c-fa8f-45f5-aad9-26919f30487d" providerId="ADAL" clId="{5487D7C5-4F1D-4E91-B8E2-C9980106DE78}" dt="2020-12-16T00:45:12.395" v="2415" actId="20577"/>
          <ac:spMkLst>
            <pc:docMk/>
            <pc:sldMk cId="2441129369" sldId="2887"/>
            <ac:spMk id="37" creationId="{79F04425-2A92-4DA0-AA5C-43A645BC6E1F}"/>
          </ac:spMkLst>
        </pc:spChg>
        <pc:cxnChg chg="mod">
          <ac:chgData name="Juan David" userId="5ac44e2c-fa8f-45f5-aad9-26919f30487d" providerId="ADAL" clId="{5487D7C5-4F1D-4E91-B8E2-C9980106DE78}" dt="2020-12-16T00:28:06.296" v="1852" actId="14861"/>
          <ac:cxnSpMkLst>
            <pc:docMk/>
            <pc:sldMk cId="2441129369" sldId="2887"/>
            <ac:cxnSpMk id="4" creationId="{39108EF0-8BD3-4152-A4D0-0F50EC66BD43}"/>
          </ac:cxnSpMkLst>
        </pc:cxnChg>
        <pc:cxnChg chg="mod">
          <ac:chgData name="Juan David" userId="5ac44e2c-fa8f-45f5-aad9-26919f30487d" providerId="ADAL" clId="{5487D7C5-4F1D-4E91-B8E2-C9980106DE78}" dt="2020-12-16T00:28:06.296" v="1852" actId="14861"/>
          <ac:cxnSpMkLst>
            <pc:docMk/>
            <pc:sldMk cId="2441129369" sldId="2887"/>
            <ac:cxnSpMk id="7" creationId="{63087CC0-8B7F-4CBD-A594-0C078E96CC12}"/>
          </ac:cxnSpMkLst>
        </pc:cxnChg>
      </pc:sldChg>
      <pc:sldChg chg="modSp mod">
        <pc:chgData name="Juan David" userId="5ac44e2c-fa8f-45f5-aad9-26919f30487d" providerId="ADAL" clId="{5487D7C5-4F1D-4E91-B8E2-C9980106DE78}" dt="2020-12-16T14:07:41.709" v="3079" actId="404"/>
        <pc:sldMkLst>
          <pc:docMk/>
          <pc:sldMk cId="1556629254" sldId="2920"/>
        </pc:sldMkLst>
        <pc:spChg chg="mod">
          <ac:chgData name="Juan David" userId="5ac44e2c-fa8f-45f5-aad9-26919f30487d" providerId="ADAL" clId="{5487D7C5-4F1D-4E91-B8E2-C9980106DE78}" dt="2020-12-16T00:31:57.653" v="1892" actId="14100"/>
          <ac:spMkLst>
            <pc:docMk/>
            <pc:sldMk cId="1556629254" sldId="2920"/>
            <ac:spMk id="2" creationId="{F35BF0FE-A334-410C-A2E9-AD6F1AD3D6EA}"/>
          </ac:spMkLst>
        </pc:spChg>
        <pc:spChg chg="mod">
          <ac:chgData name="Juan David" userId="5ac44e2c-fa8f-45f5-aad9-26919f30487d" providerId="ADAL" clId="{5487D7C5-4F1D-4E91-B8E2-C9980106DE78}" dt="2020-12-16T00:30:51.162" v="1885" actId="207"/>
          <ac:spMkLst>
            <pc:docMk/>
            <pc:sldMk cId="1556629254" sldId="2920"/>
            <ac:spMk id="8" creationId="{7F66FD6E-9EC5-4111-9749-0CC009EE961A}"/>
          </ac:spMkLst>
        </pc:spChg>
        <pc:spChg chg="mod">
          <ac:chgData name="Juan David" userId="5ac44e2c-fa8f-45f5-aad9-26919f30487d" providerId="ADAL" clId="{5487D7C5-4F1D-4E91-B8E2-C9980106DE78}" dt="2020-12-16T00:26:06.833" v="1839" actId="208"/>
          <ac:spMkLst>
            <pc:docMk/>
            <pc:sldMk cId="1556629254" sldId="2920"/>
            <ac:spMk id="11" creationId="{909899DB-8C87-4A8A-A506-E0927F9C1232}"/>
          </ac:spMkLst>
        </pc:spChg>
        <pc:spChg chg="mod">
          <ac:chgData name="Juan David" userId="5ac44e2c-fa8f-45f5-aad9-26919f30487d" providerId="ADAL" clId="{5487D7C5-4F1D-4E91-B8E2-C9980106DE78}" dt="2020-12-16T00:29:15.399" v="1866" actId="208"/>
          <ac:spMkLst>
            <pc:docMk/>
            <pc:sldMk cId="1556629254" sldId="2920"/>
            <ac:spMk id="12" creationId="{75D7CA9E-4131-4833-BA1F-1506783A9A51}"/>
          </ac:spMkLst>
        </pc:spChg>
        <pc:spChg chg="mod">
          <ac:chgData name="Juan David" userId="5ac44e2c-fa8f-45f5-aad9-26919f30487d" providerId="ADAL" clId="{5487D7C5-4F1D-4E91-B8E2-C9980106DE78}" dt="2020-12-16T14:07:36.320" v="3076" actId="1076"/>
          <ac:spMkLst>
            <pc:docMk/>
            <pc:sldMk cId="1556629254" sldId="2920"/>
            <ac:spMk id="16" creationId="{E495D58E-3DF2-4234-8404-D83718E27756}"/>
          </ac:spMkLst>
        </pc:spChg>
        <pc:spChg chg="mod">
          <ac:chgData name="Juan David" userId="5ac44e2c-fa8f-45f5-aad9-26919f30487d" providerId="ADAL" clId="{5487D7C5-4F1D-4E91-B8E2-C9980106DE78}" dt="2020-12-16T00:30:53.267" v="1886" actId="207"/>
          <ac:spMkLst>
            <pc:docMk/>
            <pc:sldMk cId="1556629254" sldId="2920"/>
            <ac:spMk id="18" creationId="{174270DD-2BBE-4BBC-90C2-F68A1F98D459}"/>
          </ac:spMkLst>
        </pc:spChg>
        <pc:spChg chg="mod">
          <ac:chgData name="Juan David" userId="5ac44e2c-fa8f-45f5-aad9-26919f30487d" providerId="ADAL" clId="{5487D7C5-4F1D-4E91-B8E2-C9980106DE78}" dt="2020-12-16T00:26:11.920" v="1841" actId="208"/>
          <ac:spMkLst>
            <pc:docMk/>
            <pc:sldMk cId="1556629254" sldId="2920"/>
            <ac:spMk id="19" creationId="{78BDEB3F-C77D-4972-BB14-8A274415E941}"/>
          </ac:spMkLst>
        </pc:spChg>
        <pc:spChg chg="mod">
          <ac:chgData name="Juan David" userId="5ac44e2c-fa8f-45f5-aad9-26919f30487d" providerId="ADAL" clId="{5487D7C5-4F1D-4E91-B8E2-C9980106DE78}" dt="2020-12-16T00:29:15.399" v="1866" actId="208"/>
          <ac:spMkLst>
            <pc:docMk/>
            <pc:sldMk cId="1556629254" sldId="2920"/>
            <ac:spMk id="20" creationId="{3164824D-56BD-4584-BF30-F20863B1CC94}"/>
          </ac:spMkLst>
        </pc:spChg>
        <pc:spChg chg="mod">
          <ac:chgData name="Juan David" userId="5ac44e2c-fa8f-45f5-aad9-26919f30487d" providerId="ADAL" clId="{5487D7C5-4F1D-4E91-B8E2-C9980106DE78}" dt="2020-12-16T00:26:06.833" v="1839" actId="208"/>
          <ac:spMkLst>
            <pc:docMk/>
            <pc:sldMk cId="1556629254" sldId="2920"/>
            <ac:spMk id="25" creationId="{32501359-CF53-4693-AAE1-767C24B5545A}"/>
          </ac:spMkLst>
        </pc:spChg>
        <pc:spChg chg="mod">
          <ac:chgData name="Juan David" userId="5ac44e2c-fa8f-45f5-aad9-26919f30487d" providerId="ADAL" clId="{5487D7C5-4F1D-4E91-B8E2-C9980106DE78}" dt="2020-12-16T00:29:15.399" v="1866" actId="208"/>
          <ac:spMkLst>
            <pc:docMk/>
            <pc:sldMk cId="1556629254" sldId="2920"/>
            <ac:spMk id="27" creationId="{BD229F53-F267-4C70-A0FF-D4A67E068E20}"/>
          </ac:spMkLst>
        </pc:spChg>
        <pc:spChg chg="mod">
          <ac:chgData name="Juan David" userId="5ac44e2c-fa8f-45f5-aad9-26919f30487d" providerId="ADAL" clId="{5487D7C5-4F1D-4E91-B8E2-C9980106DE78}" dt="2020-12-16T14:07:41.709" v="3079" actId="404"/>
          <ac:spMkLst>
            <pc:docMk/>
            <pc:sldMk cId="1556629254" sldId="2920"/>
            <ac:spMk id="28" creationId="{421887D1-DA8F-4DAE-8E4E-898EB224B794}"/>
          </ac:spMkLst>
        </pc:spChg>
        <pc:spChg chg="mod">
          <ac:chgData name="Juan David" userId="5ac44e2c-fa8f-45f5-aad9-26919f30487d" providerId="ADAL" clId="{5487D7C5-4F1D-4E91-B8E2-C9980106DE78}" dt="2020-12-16T00:26:11.920" v="1841" actId="208"/>
          <ac:spMkLst>
            <pc:docMk/>
            <pc:sldMk cId="1556629254" sldId="2920"/>
            <ac:spMk id="29" creationId="{8A1F955F-6E05-4C80-A865-034C0D7D1F33}"/>
          </ac:spMkLst>
        </pc:spChg>
        <pc:spChg chg="mod">
          <ac:chgData name="Juan David" userId="5ac44e2c-fa8f-45f5-aad9-26919f30487d" providerId="ADAL" clId="{5487D7C5-4F1D-4E91-B8E2-C9980106DE78}" dt="2020-12-16T00:29:15.399" v="1866" actId="208"/>
          <ac:spMkLst>
            <pc:docMk/>
            <pc:sldMk cId="1556629254" sldId="2920"/>
            <ac:spMk id="30" creationId="{C637E9AF-94A3-4402-9274-1E1A82E91B8C}"/>
          </ac:spMkLst>
        </pc:spChg>
        <pc:spChg chg="mod">
          <ac:chgData name="Juan David" userId="5ac44e2c-fa8f-45f5-aad9-26919f30487d" providerId="ADAL" clId="{5487D7C5-4F1D-4E91-B8E2-C9980106DE78}" dt="2020-12-16T14:07:22.289" v="3074" actId="404"/>
          <ac:spMkLst>
            <pc:docMk/>
            <pc:sldMk cId="1556629254" sldId="2920"/>
            <ac:spMk id="31" creationId="{0F188318-52DB-4639-B285-76A89BCE1238}"/>
          </ac:spMkLst>
        </pc:spChg>
        <pc:cxnChg chg="mod">
          <ac:chgData name="Juan David" userId="5ac44e2c-fa8f-45f5-aad9-26919f30487d" providerId="ADAL" clId="{5487D7C5-4F1D-4E91-B8E2-C9980106DE78}" dt="2020-12-16T00:26:52.336" v="1844" actId="1582"/>
          <ac:cxnSpMkLst>
            <pc:docMk/>
            <pc:sldMk cId="1556629254" sldId="2920"/>
            <ac:cxnSpMk id="4" creationId="{39108EF0-8BD3-4152-A4D0-0F50EC66BD43}"/>
          </ac:cxnSpMkLst>
        </pc:cxnChg>
        <pc:cxnChg chg="mod">
          <ac:chgData name="Juan David" userId="5ac44e2c-fa8f-45f5-aad9-26919f30487d" providerId="ADAL" clId="{5487D7C5-4F1D-4E91-B8E2-C9980106DE78}" dt="2020-12-16T00:26:59.281" v="1845" actId="1582"/>
          <ac:cxnSpMkLst>
            <pc:docMk/>
            <pc:sldMk cId="1556629254" sldId="2920"/>
            <ac:cxnSpMk id="7" creationId="{63087CC0-8B7F-4CBD-A594-0C078E96CC12}"/>
          </ac:cxnSpMkLst>
        </pc:cxnChg>
      </pc:sldChg>
      <pc:sldChg chg="addSp modSp mod">
        <pc:chgData name="Juan David" userId="5ac44e2c-fa8f-45f5-aad9-26919f30487d" providerId="ADAL" clId="{5487D7C5-4F1D-4E91-B8E2-C9980106DE78}" dt="2020-12-15T14:57:59.159" v="98" actId="20577"/>
        <pc:sldMkLst>
          <pc:docMk/>
          <pc:sldMk cId="481529186" sldId="3595"/>
        </pc:sldMkLst>
        <pc:spChg chg="mod">
          <ac:chgData name="Juan David" userId="5ac44e2c-fa8f-45f5-aad9-26919f30487d" providerId="ADAL" clId="{5487D7C5-4F1D-4E91-B8E2-C9980106DE78}" dt="2020-12-15T14:57:59.159" v="98" actId="20577"/>
          <ac:spMkLst>
            <pc:docMk/>
            <pc:sldMk cId="481529186" sldId="3595"/>
            <ac:spMk id="24" creationId="{357CD7CC-B4F6-4993-9E86-D2AA2EA5CE35}"/>
          </ac:spMkLst>
        </pc:spChg>
        <pc:picChg chg="mod">
          <ac:chgData name="Juan David" userId="5ac44e2c-fa8f-45f5-aad9-26919f30487d" providerId="ADAL" clId="{5487D7C5-4F1D-4E91-B8E2-C9980106DE78}" dt="2020-12-15T14:46:54.714" v="23" actId="1076"/>
          <ac:picMkLst>
            <pc:docMk/>
            <pc:sldMk cId="481529186" sldId="3595"/>
            <ac:picMk id="3" creationId="{27132883-BE17-46E9-8C3E-95EF355839D6}"/>
          </ac:picMkLst>
        </pc:picChg>
        <pc:picChg chg="mod">
          <ac:chgData name="Juan David" userId="5ac44e2c-fa8f-45f5-aad9-26919f30487d" providerId="ADAL" clId="{5487D7C5-4F1D-4E91-B8E2-C9980106DE78}" dt="2020-12-15T14:47:02.685" v="26" actId="1076"/>
          <ac:picMkLst>
            <pc:docMk/>
            <pc:sldMk cId="481529186" sldId="3595"/>
            <ac:picMk id="16" creationId="{958C3342-3DC0-4579-ADEA-8D936087357A}"/>
          </ac:picMkLst>
        </pc:picChg>
        <pc:picChg chg="mod">
          <ac:chgData name="Juan David" userId="5ac44e2c-fa8f-45f5-aad9-26919f30487d" providerId="ADAL" clId="{5487D7C5-4F1D-4E91-B8E2-C9980106DE78}" dt="2020-12-15T14:47:00.119" v="25" actId="1076"/>
          <ac:picMkLst>
            <pc:docMk/>
            <pc:sldMk cId="481529186" sldId="3595"/>
            <ac:picMk id="17" creationId="{DF6B629E-2309-41BF-A2D1-B14F5EDBA345}"/>
          </ac:picMkLst>
        </pc:picChg>
        <pc:picChg chg="mod">
          <ac:chgData name="Juan David" userId="5ac44e2c-fa8f-45f5-aad9-26919f30487d" providerId="ADAL" clId="{5487D7C5-4F1D-4E91-B8E2-C9980106DE78}" dt="2020-12-15T14:46:47.465" v="21" actId="1076"/>
          <ac:picMkLst>
            <pc:docMk/>
            <pc:sldMk cId="481529186" sldId="3595"/>
            <ac:picMk id="18" creationId="{E9E53802-2156-43FF-8AF2-268DCE103F9A}"/>
          </ac:picMkLst>
        </pc:picChg>
        <pc:picChg chg="mod">
          <ac:chgData name="Juan David" userId="5ac44e2c-fa8f-45f5-aad9-26919f30487d" providerId="ADAL" clId="{5487D7C5-4F1D-4E91-B8E2-C9980106DE78}" dt="2020-12-15T14:45:54.688" v="3" actId="1076"/>
          <ac:picMkLst>
            <pc:docMk/>
            <pc:sldMk cId="481529186" sldId="3595"/>
            <ac:picMk id="19" creationId="{67268C81-BF4A-4F7B-9592-F7B60EFCFDD8}"/>
          </ac:picMkLst>
        </pc:picChg>
        <pc:picChg chg="mod">
          <ac:chgData name="Juan David" userId="5ac44e2c-fa8f-45f5-aad9-26919f30487d" providerId="ADAL" clId="{5487D7C5-4F1D-4E91-B8E2-C9980106DE78}" dt="2020-12-15T14:46:40.915" v="19" actId="1076"/>
          <ac:picMkLst>
            <pc:docMk/>
            <pc:sldMk cId="481529186" sldId="3595"/>
            <ac:picMk id="20" creationId="{ED4011AD-6535-4936-ABD1-F3DD133E4DCB}"/>
          </ac:picMkLst>
        </pc:picChg>
        <pc:picChg chg="mod">
          <ac:chgData name="Juan David" userId="5ac44e2c-fa8f-45f5-aad9-26919f30487d" providerId="ADAL" clId="{5487D7C5-4F1D-4E91-B8E2-C9980106DE78}" dt="2020-12-15T14:47:05.445" v="28" actId="1076"/>
          <ac:picMkLst>
            <pc:docMk/>
            <pc:sldMk cId="481529186" sldId="3595"/>
            <ac:picMk id="21" creationId="{996C559B-EE29-4171-9AD3-204F71F427F2}"/>
          </ac:picMkLst>
        </pc:picChg>
        <pc:picChg chg="mod">
          <ac:chgData name="Juan David" userId="5ac44e2c-fa8f-45f5-aad9-26919f30487d" providerId="ADAL" clId="{5487D7C5-4F1D-4E91-B8E2-C9980106DE78}" dt="2020-12-15T14:46:42.418" v="20" actId="1076"/>
          <ac:picMkLst>
            <pc:docMk/>
            <pc:sldMk cId="481529186" sldId="3595"/>
            <ac:picMk id="22" creationId="{E917068F-B725-4D47-AE71-066150FD2701}"/>
          </ac:picMkLst>
        </pc:picChg>
        <pc:picChg chg="mod">
          <ac:chgData name="Juan David" userId="5ac44e2c-fa8f-45f5-aad9-26919f30487d" providerId="ADAL" clId="{5487D7C5-4F1D-4E91-B8E2-C9980106DE78}" dt="2020-12-15T14:46:37.876" v="18" actId="1076"/>
          <ac:picMkLst>
            <pc:docMk/>
            <pc:sldMk cId="481529186" sldId="3595"/>
            <ac:picMk id="23" creationId="{3258EC6F-01EE-43AF-89B8-F341B2EA3E1F}"/>
          </ac:picMkLst>
        </pc:picChg>
        <pc:picChg chg="add mod">
          <ac:chgData name="Juan David" userId="5ac44e2c-fa8f-45f5-aad9-26919f30487d" providerId="ADAL" clId="{5487D7C5-4F1D-4E91-B8E2-C9980106DE78}" dt="2020-12-15T14:46:23.791" v="10" actId="1076"/>
          <ac:picMkLst>
            <pc:docMk/>
            <pc:sldMk cId="481529186" sldId="3595"/>
            <ac:picMk id="25" creationId="{8E69B350-79B2-4935-816B-803AD12F4978}"/>
          </ac:picMkLst>
        </pc:picChg>
        <pc:picChg chg="add mod">
          <ac:chgData name="Juan David" userId="5ac44e2c-fa8f-45f5-aad9-26919f30487d" providerId="ADAL" clId="{5487D7C5-4F1D-4E91-B8E2-C9980106DE78}" dt="2020-12-15T14:46:56.518" v="24" actId="1076"/>
          <ac:picMkLst>
            <pc:docMk/>
            <pc:sldMk cId="481529186" sldId="3595"/>
            <ac:picMk id="26" creationId="{7350E864-6077-49DC-9761-EF392C2CD6CD}"/>
          </ac:picMkLst>
        </pc:picChg>
        <pc:picChg chg="mod">
          <ac:chgData name="Juan David" userId="5ac44e2c-fa8f-45f5-aad9-26919f30487d" providerId="ADAL" clId="{5487D7C5-4F1D-4E91-B8E2-C9980106DE78}" dt="2020-12-15T14:47:04.014" v="27" actId="1076"/>
          <ac:picMkLst>
            <pc:docMk/>
            <pc:sldMk cId="481529186" sldId="3595"/>
            <ac:picMk id="1026" creationId="{9F60E862-39E8-49CE-A3F2-5A120BF82769}"/>
          </ac:picMkLst>
        </pc:picChg>
        <pc:picChg chg="mod">
          <ac:chgData name="Juan David" userId="5ac44e2c-fa8f-45f5-aad9-26919f30487d" providerId="ADAL" clId="{5487D7C5-4F1D-4E91-B8E2-C9980106DE78}" dt="2020-12-15T14:46:25.316" v="11" actId="1076"/>
          <ac:picMkLst>
            <pc:docMk/>
            <pc:sldMk cId="481529186" sldId="3595"/>
            <ac:picMk id="1028" creationId="{7641E1F2-B330-40AD-B0B4-7BA71102F2B1}"/>
          </ac:picMkLst>
        </pc:picChg>
        <pc:picChg chg="mod">
          <ac:chgData name="Juan David" userId="5ac44e2c-fa8f-45f5-aad9-26919f30487d" providerId="ADAL" clId="{5487D7C5-4F1D-4E91-B8E2-C9980106DE78}" dt="2020-12-15T14:46:36.286" v="17" actId="1076"/>
          <ac:picMkLst>
            <pc:docMk/>
            <pc:sldMk cId="481529186" sldId="3595"/>
            <ac:picMk id="1030" creationId="{1E85F095-C51B-4F3D-AB2F-D4EF6C1D5C53}"/>
          </ac:picMkLst>
        </pc:picChg>
        <pc:picChg chg="mod">
          <ac:chgData name="Juan David" userId="5ac44e2c-fa8f-45f5-aad9-26919f30487d" providerId="ADAL" clId="{5487D7C5-4F1D-4E91-B8E2-C9980106DE78}" dt="2020-12-15T14:45:56.779" v="4" actId="1076"/>
          <ac:picMkLst>
            <pc:docMk/>
            <pc:sldMk cId="481529186" sldId="3595"/>
            <ac:picMk id="1042" creationId="{444D9377-6C26-4CC7-82C0-6869FB350B3A}"/>
          </ac:picMkLst>
        </pc:picChg>
      </pc:sldChg>
      <pc:sldChg chg="del">
        <pc:chgData name="Juan David" userId="5ac44e2c-fa8f-45f5-aad9-26919f30487d" providerId="ADAL" clId="{5487D7C5-4F1D-4E91-B8E2-C9980106DE78}" dt="2020-12-16T14:00:09.672" v="3001" actId="47"/>
        <pc:sldMkLst>
          <pc:docMk/>
          <pc:sldMk cId="2584344181" sldId="3965"/>
        </pc:sldMkLst>
      </pc:sldChg>
      <pc:sldChg chg="ord">
        <pc:chgData name="Juan David" userId="5ac44e2c-fa8f-45f5-aad9-26919f30487d" providerId="ADAL" clId="{5487D7C5-4F1D-4E91-B8E2-C9980106DE78}" dt="2020-12-16T14:00:17.011" v="3003"/>
        <pc:sldMkLst>
          <pc:docMk/>
          <pc:sldMk cId="2137601056" sldId="3966"/>
        </pc:sldMkLst>
      </pc:sldChg>
      <pc:sldChg chg="ord">
        <pc:chgData name="Juan David" userId="5ac44e2c-fa8f-45f5-aad9-26919f30487d" providerId="ADAL" clId="{5487D7C5-4F1D-4E91-B8E2-C9980106DE78}" dt="2020-12-16T14:00:17.011" v="3003"/>
        <pc:sldMkLst>
          <pc:docMk/>
          <pc:sldMk cId="1836682484" sldId="3968"/>
        </pc:sldMkLst>
      </pc:sldChg>
      <pc:sldChg chg="modSp mod">
        <pc:chgData name="Juan David" userId="5ac44e2c-fa8f-45f5-aad9-26919f30487d" providerId="ADAL" clId="{5487D7C5-4F1D-4E91-B8E2-C9980106DE78}" dt="2020-12-16T13:59:57.344" v="3000" actId="27636"/>
        <pc:sldMkLst>
          <pc:docMk/>
          <pc:sldMk cId="3861976755" sldId="3988"/>
        </pc:sldMkLst>
        <pc:spChg chg="mod">
          <ac:chgData name="Juan David" userId="5ac44e2c-fa8f-45f5-aad9-26919f30487d" providerId="ADAL" clId="{5487D7C5-4F1D-4E91-B8E2-C9980106DE78}" dt="2020-12-16T13:59:57.344" v="3000" actId="27636"/>
          <ac:spMkLst>
            <pc:docMk/>
            <pc:sldMk cId="3861976755" sldId="3988"/>
            <ac:spMk id="10" creationId="{C5BA664B-75C5-4E4D-A8A7-8FBCA3CE98B1}"/>
          </ac:spMkLst>
        </pc:spChg>
      </pc:sldChg>
      <pc:sldChg chg="modSp mod">
        <pc:chgData name="Juan David" userId="5ac44e2c-fa8f-45f5-aad9-26919f30487d" providerId="ADAL" clId="{5487D7C5-4F1D-4E91-B8E2-C9980106DE78}" dt="2020-12-16T14:06:22.567" v="3067" actId="403"/>
        <pc:sldMkLst>
          <pc:docMk/>
          <pc:sldMk cId="146137157" sldId="4015"/>
        </pc:sldMkLst>
        <pc:spChg chg="mod">
          <ac:chgData name="Juan David" userId="5ac44e2c-fa8f-45f5-aad9-26919f30487d" providerId="ADAL" clId="{5487D7C5-4F1D-4E91-B8E2-C9980106DE78}" dt="2020-12-16T14:06:02.408" v="3063" actId="14100"/>
          <ac:spMkLst>
            <pc:docMk/>
            <pc:sldMk cId="146137157" sldId="4015"/>
            <ac:spMk id="2" creationId="{1A7FEABD-4D23-4074-8211-46EEE49B2CDA}"/>
          </ac:spMkLst>
        </pc:spChg>
        <pc:spChg chg="mod">
          <ac:chgData name="Juan David" userId="5ac44e2c-fa8f-45f5-aad9-26919f30487d" providerId="ADAL" clId="{5487D7C5-4F1D-4E91-B8E2-C9980106DE78}" dt="2020-12-16T14:06:22.567" v="3067" actId="403"/>
          <ac:spMkLst>
            <pc:docMk/>
            <pc:sldMk cId="146137157" sldId="4015"/>
            <ac:spMk id="21" creationId="{C42405CE-3166-4AB5-B468-B3CE2D9F2520}"/>
          </ac:spMkLst>
        </pc:spChg>
        <pc:picChg chg="mod">
          <ac:chgData name="Juan David" userId="5ac44e2c-fa8f-45f5-aad9-26919f30487d" providerId="ADAL" clId="{5487D7C5-4F1D-4E91-B8E2-C9980106DE78}" dt="2020-12-16T14:05:52.069" v="3060" actId="1440"/>
          <ac:picMkLst>
            <pc:docMk/>
            <pc:sldMk cId="146137157" sldId="4015"/>
            <ac:picMk id="1026" creationId="{1CC116A6-94C5-4B0F-8810-31C13D4665A3}"/>
          </ac:picMkLst>
        </pc:picChg>
      </pc:sldChg>
      <pc:sldChg chg="addSp delSp modSp mod">
        <pc:chgData name="Juan David" userId="5ac44e2c-fa8f-45f5-aad9-26919f30487d" providerId="ADAL" clId="{5487D7C5-4F1D-4E91-B8E2-C9980106DE78}" dt="2020-12-15T16:10:04.686" v="293" actId="27918"/>
        <pc:sldMkLst>
          <pc:docMk/>
          <pc:sldMk cId="3195638200" sldId="4037"/>
        </pc:sldMkLst>
        <pc:spChg chg="mod">
          <ac:chgData name="Juan David" userId="5ac44e2c-fa8f-45f5-aad9-26919f30487d" providerId="ADAL" clId="{5487D7C5-4F1D-4E91-B8E2-C9980106DE78}" dt="2020-12-15T14:59:39.418" v="176" actId="1076"/>
          <ac:spMkLst>
            <pc:docMk/>
            <pc:sldMk cId="3195638200" sldId="4037"/>
            <ac:spMk id="12" creationId="{1C4494A8-069F-454D-A194-23DE2FC536AE}"/>
          </ac:spMkLst>
        </pc:spChg>
        <pc:spChg chg="mod">
          <ac:chgData name="Juan David" userId="5ac44e2c-fa8f-45f5-aad9-26919f30487d" providerId="ADAL" clId="{5487D7C5-4F1D-4E91-B8E2-C9980106DE78}" dt="2020-12-15T15:09:10.893" v="198" actId="20577"/>
          <ac:spMkLst>
            <pc:docMk/>
            <pc:sldMk cId="3195638200" sldId="4037"/>
            <ac:spMk id="13" creationId="{2558D07A-5B6D-4D47-A54C-815095C63B5A}"/>
          </ac:spMkLst>
        </pc:spChg>
        <pc:graphicFrameChg chg="del mod">
          <ac:chgData name="Juan David" userId="5ac44e2c-fa8f-45f5-aad9-26919f30487d" providerId="ADAL" clId="{5487D7C5-4F1D-4E91-B8E2-C9980106DE78}" dt="2020-12-15T15:07:36.686" v="179" actId="478"/>
          <ac:graphicFrameMkLst>
            <pc:docMk/>
            <pc:sldMk cId="3195638200" sldId="4037"/>
            <ac:graphicFrameMk id="11" creationId="{6FD8BD69-6E21-4887-9DAA-9F7F037D7597}"/>
          </ac:graphicFrameMkLst>
        </pc:graphicFrameChg>
        <pc:graphicFrameChg chg="add del mod">
          <ac:chgData name="Juan David" userId="5ac44e2c-fa8f-45f5-aad9-26919f30487d" providerId="ADAL" clId="{5487D7C5-4F1D-4E91-B8E2-C9980106DE78}" dt="2020-12-15T16:03:38.291" v="257" actId="478"/>
          <ac:graphicFrameMkLst>
            <pc:docMk/>
            <pc:sldMk cId="3195638200" sldId="4037"/>
            <ac:graphicFrameMk id="14" creationId="{018CE549-AA5F-4FCC-8559-1CDC049E4B6B}"/>
          </ac:graphicFrameMkLst>
        </pc:graphicFrameChg>
        <pc:graphicFrameChg chg="add del mod">
          <ac:chgData name="Juan David" userId="5ac44e2c-fa8f-45f5-aad9-26919f30487d" providerId="ADAL" clId="{5487D7C5-4F1D-4E91-B8E2-C9980106DE78}" dt="2020-12-15T16:04:40.616" v="271" actId="478"/>
          <ac:graphicFrameMkLst>
            <pc:docMk/>
            <pc:sldMk cId="3195638200" sldId="4037"/>
            <ac:graphicFrameMk id="15" creationId="{018CE549-AA5F-4FCC-8559-1CDC049E4B6B}"/>
          </ac:graphicFrameMkLst>
        </pc:graphicFrameChg>
        <pc:picChg chg="add mod">
          <ac:chgData name="Juan David" userId="5ac44e2c-fa8f-45f5-aad9-26919f30487d" providerId="ADAL" clId="{5487D7C5-4F1D-4E91-B8E2-C9980106DE78}" dt="2020-12-15T16:04:44.618" v="273" actId="1076"/>
          <ac:picMkLst>
            <pc:docMk/>
            <pc:sldMk cId="3195638200" sldId="4037"/>
            <ac:picMk id="3" creationId="{168DD3ED-DCF3-488F-9B72-D42C2434B4D7}"/>
          </ac:picMkLst>
        </pc:picChg>
        <pc:picChg chg="del">
          <ac:chgData name="Juan David" userId="5ac44e2c-fa8f-45f5-aad9-26919f30487d" providerId="ADAL" clId="{5487D7C5-4F1D-4E91-B8E2-C9980106DE78}" dt="2020-12-15T14:52:35.250" v="29" actId="478"/>
          <ac:picMkLst>
            <pc:docMk/>
            <pc:sldMk cId="3195638200" sldId="4037"/>
            <ac:picMk id="17" creationId="{AEF6A21C-A711-4E86-AFCC-84CAD99A36A4}"/>
          </ac:picMkLst>
        </pc:picChg>
        <pc:picChg chg="mod">
          <ac:chgData name="Juan David" userId="5ac44e2c-fa8f-45f5-aad9-26919f30487d" providerId="ADAL" clId="{5487D7C5-4F1D-4E91-B8E2-C9980106DE78}" dt="2020-12-15T14:52:46.242" v="34" actId="1076"/>
          <ac:picMkLst>
            <pc:docMk/>
            <pc:sldMk cId="3195638200" sldId="4037"/>
            <ac:picMk id="18" creationId="{33A34730-F380-4AA2-9FEC-89E9BBDDB7DD}"/>
          </ac:picMkLst>
        </pc:picChg>
        <pc:picChg chg="mod">
          <ac:chgData name="Juan David" userId="5ac44e2c-fa8f-45f5-aad9-26919f30487d" providerId="ADAL" clId="{5487D7C5-4F1D-4E91-B8E2-C9980106DE78}" dt="2020-12-15T14:52:43.768" v="33" actId="1076"/>
          <ac:picMkLst>
            <pc:docMk/>
            <pc:sldMk cId="3195638200" sldId="4037"/>
            <ac:picMk id="22" creationId="{B9CE188D-5770-4CAD-A943-B6D75108CFC8}"/>
          </ac:picMkLst>
        </pc:picChg>
        <pc:picChg chg="del">
          <ac:chgData name="Juan David" userId="5ac44e2c-fa8f-45f5-aad9-26919f30487d" providerId="ADAL" clId="{5487D7C5-4F1D-4E91-B8E2-C9980106DE78}" dt="2020-12-15T14:52:37.222" v="30" actId="478"/>
          <ac:picMkLst>
            <pc:docMk/>
            <pc:sldMk cId="3195638200" sldId="4037"/>
            <ac:picMk id="28" creationId="{A73E1A2C-256D-43E1-B429-D292EA8A4E37}"/>
          </ac:picMkLst>
        </pc:picChg>
      </pc:sldChg>
      <pc:sldChg chg="modSp mod">
        <pc:chgData name="Juan David" userId="5ac44e2c-fa8f-45f5-aad9-26919f30487d" providerId="ADAL" clId="{5487D7C5-4F1D-4E91-B8E2-C9980106DE78}" dt="2020-12-16T14:00:35.509" v="3006" actId="20577"/>
        <pc:sldMkLst>
          <pc:docMk/>
          <pc:sldMk cId="1204460470" sldId="4190"/>
        </pc:sldMkLst>
        <pc:spChg chg="mod">
          <ac:chgData name="Juan David" userId="5ac44e2c-fa8f-45f5-aad9-26919f30487d" providerId="ADAL" clId="{5487D7C5-4F1D-4E91-B8E2-C9980106DE78}" dt="2020-12-16T14:00:35.509" v="3006" actId="20577"/>
          <ac:spMkLst>
            <pc:docMk/>
            <pc:sldMk cId="1204460470" sldId="4190"/>
            <ac:spMk id="5" creationId="{4AC3E0C3-4B51-AB4E-A036-2EC351F0A151}"/>
          </ac:spMkLst>
        </pc:spChg>
        <pc:spChg chg="mod">
          <ac:chgData name="Juan David" userId="5ac44e2c-fa8f-45f5-aad9-26919f30487d" providerId="ADAL" clId="{5487D7C5-4F1D-4E91-B8E2-C9980106DE78}" dt="2020-12-15T14:58:17.635" v="109" actId="20577"/>
          <ac:spMkLst>
            <pc:docMk/>
            <pc:sldMk cId="1204460470" sldId="4190"/>
            <ac:spMk id="11" creationId="{00000000-0000-0000-0000-000000000000}"/>
          </ac:spMkLst>
        </pc:spChg>
      </pc:sldChg>
      <pc:sldChg chg="modSp mod">
        <pc:chgData name="Juan David" userId="5ac44e2c-fa8f-45f5-aad9-26919f30487d" providerId="ADAL" clId="{5487D7C5-4F1D-4E91-B8E2-C9980106DE78}" dt="2020-12-16T21:38:38.823" v="4620" actId="113"/>
        <pc:sldMkLst>
          <pc:docMk/>
          <pc:sldMk cId="2929848112" sldId="4195"/>
        </pc:sldMkLst>
        <pc:spChg chg="mod">
          <ac:chgData name="Juan David" userId="5ac44e2c-fa8f-45f5-aad9-26919f30487d" providerId="ADAL" clId="{5487D7C5-4F1D-4E91-B8E2-C9980106DE78}" dt="2020-12-16T21:38:23.510" v="4617" actId="113"/>
          <ac:spMkLst>
            <pc:docMk/>
            <pc:sldMk cId="2929848112" sldId="4195"/>
            <ac:spMk id="3" creationId="{9DE91124-B63A-497F-912F-86FBC8E6CEA6}"/>
          </ac:spMkLst>
        </pc:spChg>
        <pc:spChg chg="mod">
          <ac:chgData name="Juan David" userId="5ac44e2c-fa8f-45f5-aad9-26919f30487d" providerId="ADAL" clId="{5487D7C5-4F1D-4E91-B8E2-C9980106DE78}" dt="2020-12-16T21:38:28.869" v="4618" actId="113"/>
          <ac:spMkLst>
            <pc:docMk/>
            <pc:sldMk cId="2929848112" sldId="4195"/>
            <ac:spMk id="9" creationId="{DE739559-249F-4A9B-A5EB-427792C49CFE}"/>
          </ac:spMkLst>
        </pc:spChg>
        <pc:spChg chg="mod">
          <ac:chgData name="Juan David" userId="5ac44e2c-fa8f-45f5-aad9-26919f30487d" providerId="ADAL" clId="{5487D7C5-4F1D-4E91-B8E2-C9980106DE78}" dt="2020-12-16T21:38:34.452" v="4619" actId="113"/>
          <ac:spMkLst>
            <pc:docMk/>
            <pc:sldMk cId="2929848112" sldId="4195"/>
            <ac:spMk id="10" creationId="{D2F945AC-C66B-494C-B8C7-93CB4A9998F6}"/>
          </ac:spMkLst>
        </pc:spChg>
        <pc:spChg chg="mod">
          <ac:chgData name="Juan David" userId="5ac44e2c-fa8f-45f5-aad9-26919f30487d" providerId="ADAL" clId="{5487D7C5-4F1D-4E91-B8E2-C9980106DE78}" dt="2020-12-15T16:04:56.449" v="274" actId="1035"/>
          <ac:spMkLst>
            <pc:docMk/>
            <pc:sldMk cId="2929848112" sldId="4195"/>
            <ac:spMk id="14" creationId="{7658D1FC-8580-45F5-B265-E19BC5905DF0}"/>
          </ac:spMkLst>
        </pc:spChg>
        <pc:spChg chg="mod">
          <ac:chgData name="Juan David" userId="5ac44e2c-fa8f-45f5-aad9-26919f30487d" providerId="ADAL" clId="{5487D7C5-4F1D-4E91-B8E2-C9980106DE78}" dt="2020-12-15T15:50:45.203" v="226" actId="20577"/>
          <ac:spMkLst>
            <pc:docMk/>
            <pc:sldMk cId="2929848112" sldId="4195"/>
            <ac:spMk id="19" creationId="{5F3750F8-CF0F-474B-B437-265D7F2FC014}"/>
          </ac:spMkLst>
        </pc:spChg>
        <pc:spChg chg="mod">
          <ac:chgData name="Juan David" userId="5ac44e2c-fa8f-45f5-aad9-26919f30487d" providerId="ADAL" clId="{5487D7C5-4F1D-4E91-B8E2-C9980106DE78}" dt="2020-12-15T15:50:34.646" v="215" actId="20577"/>
          <ac:spMkLst>
            <pc:docMk/>
            <pc:sldMk cId="2929848112" sldId="4195"/>
            <ac:spMk id="31" creationId="{FFC75DAE-73D4-4994-BA84-39DE1AE19011}"/>
          </ac:spMkLst>
        </pc:spChg>
        <pc:spChg chg="mod">
          <ac:chgData name="Juan David" userId="5ac44e2c-fa8f-45f5-aad9-26919f30487d" providerId="ADAL" clId="{5487D7C5-4F1D-4E91-B8E2-C9980106DE78}" dt="2020-12-15T16:07:17.923" v="286" actId="1038"/>
          <ac:spMkLst>
            <pc:docMk/>
            <pc:sldMk cId="2929848112" sldId="4195"/>
            <ac:spMk id="33" creationId="{1FC8652E-4DB8-4E16-B03F-0026C839E397}"/>
          </ac:spMkLst>
        </pc:spChg>
        <pc:spChg chg="mod">
          <ac:chgData name="Juan David" userId="5ac44e2c-fa8f-45f5-aad9-26919f30487d" providerId="ADAL" clId="{5487D7C5-4F1D-4E91-B8E2-C9980106DE78}" dt="2020-12-15T16:07:56.436" v="289" actId="1038"/>
          <ac:spMkLst>
            <pc:docMk/>
            <pc:sldMk cId="2929848112" sldId="4195"/>
            <ac:spMk id="34" creationId="{7FDB61A2-0EE5-4BD8-9401-CC24498C9CD8}"/>
          </ac:spMkLst>
        </pc:spChg>
        <pc:spChg chg="mod">
          <ac:chgData name="Juan David" userId="5ac44e2c-fa8f-45f5-aad9-26919f30487d" providerId="ADAL" clId="{5487D7C5-4F1D-4E91-B8E2-C9980106DE78}" dt="2020-12-16T21:38:38.823" v="4620" actId="113"/>
          <ac:spMkLst>
            <pc:docMk/>
            <pc:sldMk cId="2929848112" sldId="4195"/>
            <ac:spMk id="37" creationId="{817985F1-3FD9-4801-988D-CBC547513A52}"/>
          </ac:spMkLst>
        </pc:spChg>
      </pc:sldChg>
      <pc:sldChg chg="addSp modSp mod">
        <pc:chgData name="Juan David" userId="5ac44e2c-fa8f-45f5-aad9-26919f30487d" providerId="ADAL" clId="{5487D7C5-4F1D-4E91-B8E2-C9980106DE78}" dt="2020-12-16T21:39:14.632" v="4625" actId="113"/>
        <pc:sldMkLst>
          <pc:docMk/>
          <pc:sldMk cId="3401505729" sldId="4197"/>
        </pc:sldMkLst>
        <pc:spChg chg="mod">
          <ac:chgData name="Juan David" userId="5ac44e2c-fa8f-45f5-aad9-26919f30487d" providerId="ADAL" clId="{5487D7C5-4F1D-4E91-B8E2-C9980106DE78}" dt="2020-12-16T21:38:55.134" v="4622" actId="113"/>
          <ac:spMkLst>
            <pc:docMk/>
            <pc:sldMk cId="3401505729" sldId="4197"/>
            <ac:spMk id="3" creationId="{9DE91124-B63A-497F-912F-86FBC8E6CEA6}"/>
          </ac:spMkLst>
        </pc:spChg>
        <pc:spChg chg="mod">
          <ac:chgData name="Juan David" userId="5ac44e2c-fa8f-45f5-aad9-26919f30487d" providerId="ADAL" clId="{5487D7C5-4F1D-4E91-B8E2-C9980106DE78}" dt="2020-12-16T21:38:59.128" v="4623" actId="113"/>
          <ac:spMkLst>
            <pc:docMk/>
            <pc:sldMk cId="3401505729" sldId="4197"/>
            <ac:spMk id="9" creationId="{DE739559-249F-4A9B-A5EB-427792C49CFE}"/>
          </ac:spMkLst>
        </pc:spChg>
        <pc:spChg chg="mod">
          <ac:chgData name="Juan David" userId="5ac44e2c-fa8f-45f5-aad9-26919f30487d" providerId="ADAL" clId="{5487D7C5-4F1D-4E91-B8E2-C9980106DE78}" dt="2020-12-16T21:39:04.325" v="4624" actId="113"/>
          <ac:spMkLst>
            <pc:docMk/>
            <pc:sldMk cId="3401505729" sldId="4197"/>
            <ac:spMk id="10" creationId="{D2F945AC-C66B-494C-B8C7-93CB4A9998F6}"/>
          </ac:spMkLst>
        </pc:spChg>
        <pc:spChg chg="mod">
          <ac:chgData name="Juan David" userId="5ac44e2c-fa8f-45f5-aad9-26919f30487d" providerId="ADAL" clId="{5487D7C5-4F1D-4E91-B8E2-C9980106DE78}" dt="2020-12-15T16:14:29.757" v="314" actId="1076"/>
          <ac:spMkLst>
            <pc:docMk/>
            <pc:sldMk cId="3401505729" sldId="4197"/>
            <ac:spMk id="14" creationId="{7658D1FC-8580-45F5-B265-E19BC5905DF0}"/>
          </ac:spMkLst>
        </pc:spChg>
        <pc:spChg chg="mod">
          <ac:chgData name="Juan David" userId="5ac44e2c-fa8f-45f5-aad9-26919f30487d" providerId="ADAL" clId="{5487D7C5-4F1D-4E91-B8E2-C9980106DE78}" dt="2020-12-15T16:14:44.387" v="352" actId="14100"/>
          <ac:spMkLst>
            <pc:docMk/>
            <pc:sldMk cId="3401505729" sldId="4197"/>
            <ac:spMk id="19" creationId="{5F3750F8-CF0F-474B-B437-265D7F2FC014}"/>
          </ac:spMkLst>
        </pc:spChg>
        <pc:spChg chg="mod">
          <ac:chgData name="Juan David" userId="5ac44e2c-fa8f-45f5-aad9-26919f30487d" providerId="ADAL" clId="{5487D7C5-4F1D-4E91-B8E2-C9980106DE78}" dt="2020-12-15T16:14:04.102" v="307" actId="20577"/>
          <ac:spMkLst>
            <pc:docMk/>
            <pc:sldMk cId="3401505729" sldId="4197"/>
            <ac:spMk id="31" creationId="{FFC75DAE-73D4-4994-BA84-39DE1AE19011}"/>
          </ac:spMkLst>
        </pc:spChg>
        <pc:spChg chg="mod">
          <ac:chgData name="Juan David" userId="5ac44e2c-fa8f-45f5-aad9-26919f30487d" providerId="ADAL" clId="{5487D7C5-4F1D-4E91-B8E2-C9980106DE78}" dt="2020-12-15T16:14:09.148" v="309" actId="1076"/>
          <ac:spMkLst>
            <pc:docMk/>
            <pc:sldMk cId="3401505729" sldId="4197"/>
            <ac:spMk id="32" creationId="{448854D5-2B5B-4E4D-A589-F8D4E07BE617}"/>
          </ac:spMkLst>
        </pc:spChg>
        <pc:spChg chg="mod">
          <ac:chgData name="Juan David" userId="5ac44e2c-fa8f-45f5-aad9-26919f30487d" providerId="ADAL" clId="{5487D7C5-4F1D-4E91-B8E2-C9980106DE78}" dt="2020-12-15T16:16:03.559" v="353" actId="20577"/>
          <ac:spMkLst>
            <pc:docMk/>
            <pc:sldMk cId="3401505729" sldId="4197"/>
            <ac:spMk id="33" creationId="{1FC8652E-4DB8-4E16-B03F-0026C839E397}"/>
          </ac:spMkLst>
        </pc:spChg>
        <pc:spChg chg="mod">
          <ac:chgData name="Juan David" userId="5ac44e2c-fa8f-45f5-aad9-26919f30487d" providerId="ADAL" clId="{5487D7C5-4F1D-4E91-B8E2-C9980106DE78}" dt="2020-12-15T16:16:07.229" v="355" actId="20577"/>
          <ac:spMkLst>
            <pc:docMk/>
            <pc:sldMk cId="3401505729" sldId="4197"/>
            <ac:spMk id="34" creationId="{7FDB61A2-0EE5-4BD8-9401-CC24498C9CD8}"/>
          </ac:spMkLst>
        </pc:spChg>
        <pc:spChg chg="mod">
          <ac:chgData name="Juan David" userId="5ac44e2c-fa8f-45f5-aad9-26919f30487d" providerId="ADAL" clId="{5487D7C5-4F1D-4E91-B8E2-C9980106DE78}" dt="2020-12-16T21:39:14.632" v="4625" actId="113"/>
          <ac:spMkLst>
            <pc:docMk/>
            <pc:sldMk cId="3401505729" sldId="4197"/>
            <ac:spMk id="37" creationId="{817985F1-3FD9-4801-988D-CBC547513A52}"/>
          </ac:spMkLst>
        </pc:spChg>
        <pc:spChg chg="mod">
          <ac:chgData name="Juan David" userId="5ac44e2c-fa8f-45f5-aad9-26919f30487d" providerId="ADAL" clId="{5487D7C5-4F1D-4E91-B8E2-C9980106DE78}" dt="2020-12-15T16:21:14.057" v="358" actId="20577"/>
          <ac:spMkLst>
            <pc:docMk/>
            <pc:sldMk cId="3401505729" sldId="4197"/>
            <ac:spMk id="38" creationId="{ABEEF6DD-1012-4C5D-89A5-35513564EB33}"/>
          </ac:spMkLst>
        </pc:spChg>
        <pc:spChg chg="add mod">
          <ac:chgData name="Juan David" userId="5ac44e2c-fa8f-45f5-aad9-26919f30487d" providerId="ADAL" clId="{5487D7C5-4F1D-4E91-B8E2-C9980106DE78}" dt="2020-12-15T16:14:25.033" v="313" actId="1076"/>
          <ac:spMkLst>
            <pc:docMk/>
            <pc:sldMk cId="3401505729" sldId="4197"/>
            <ac:spMk id="42" creationId="{34B4EA02-244D-46D0-8E65-3C17315C92A3}"/>
          </ac:spMkLst>
        </pc:spChg>
      </pc:sldChg>
      <pc:sldChg chg="modSp mod">
        <pc:chgData name="Juan David" userId="5ac44e2c-fa8f-45f5-aad9-26919f30487d" providerId="ADAL" clId="{5487D7C5-4F1D-4E91-B8E2-C9980106DE78}" dt="2020-12-16T21:40:03.160" v="4628" actId="113"/>
        <pc:sldMkLst>
          <pc:docMk/>
          <pc:sldMk cId="2036541496" sldId="4198"/>
        </pc:sldMkLst>
        <pc:spChg chg="mod">
          <ac:chgData name="Juan David" userId="5ac44e2c-fa8f-45f5-aad9-26919f30487d" providerId="ADAL" clId="{5487D7C5-4F1D-4E91-B8E2-C9980106DE78}" dt="2020-12-16T21:39:24.316" v="4626" actId="113"/>
          <ac:spMkLst>
            <pc:docMk/>
            <pc:sldMk cId="2036541496" sldId="4198"/>
            <ac:spMk id="3" creationId="{9DE91124-B63A-497F-912F-86FBC8E6CEA6}"/>
          </ac:spMkLst>
        </pc:spChg>
        <pc:spChg chg="mod">
          <ac:chgData name="Juan David" userId="5ac44e2c-fa8f-45f5-aad9-26919f30487d" providerId="ADAL" clId="{5487D7C5-4F1D-4E91-B8E2-C9980106DE78}" dt="2020-12-16T21:39:29.898" v="4627" actId="113"/>
          <ac:spMkLst>
            <pc:docMk/>
            <pc:sldMk cId="2036541496" sldId="4198"/>
            <ac:spMk id="10" creationId="{D2F945AC-C66B-494C-B8C7-93CB4A9998F6}"/>
          </ac:spMkLst>
        </pc:spChg>
        <pc:spChg chg="mod">
          <ac:chgData name="Juan David" userId="5ac44e2c-fa8f-45f5-aad9-26919f30487d" providerId="ADAL" clId="{5487D7C5-4F1D-4E91-B8E2-C9980106DE78}" dt="2020-12-15T16:22:26.577" v="397" actId="1036"/>
          <ac:spMkLst>
            <pc:docMk/>
            <pc:sldMk cId="2036541496" sldId="4198"/>
            <ac:spMk id="19" creationId="{5F3750F8-CF0F-474B-B437-265D7F2FC014}"/>
          </ac:spMkLst>
        </pc:spChg>
        <pc:spChg chg="mod">
          <ac:chgData name="Juan David" userId="5ac44e2c-fa8f-45f5-aad9-26919f30487d" providerId="ADAL" clId="{5487D7C5-4F1D-4E91-B8E2-C9980106DE78}" dt="2020-12-15T16:24:44.796" v="399" actId="20577"/>
          <ac:spMkLst>
            <pc:docMk/>
            <pc:sldMk cId="2036541496" sldId="4198"/>
            <ac:spMk id="29" creationId="{0DF4129F-400E-449B-B4A1-6562DB2488BB}"/>
          </ac:spMkLst>
        </pc:spChg>
        <pc:spChg chg="mod">
          <ac:chgData name="Juan David" userId="5ac44e2c-fa8f-45f5-aad9-26919f30487d" providerId="ADAL" clId="{5487D7C5-4F1D-4E91-B8E2-C9980106DE78}" dt="2020-12-15T16:25:00.788" v="403" actId="1038"/>
          <ac:spMkLst>
            <pc:docMk/>
            <pc:sldMk cId="2036541496" sldId="4198"/>
            <ac:spMk id="30" creationId="{38C22260-2574-406A-A345-5E57F5BCE15C}"/>
          </ac:spMkLst>
        </pc:spChg>
        <pc:spChg chg="mod">
          <ac:chgData name="Juan David" userId="5ac44e2c-fa8f-45f5-aad9-26919f30487d" providerId="ADAL" clId="{5487D7C5-4F1D-4E91-B8E2-C9980106DE78}" dt="2020-12-15T16:41:09.316" v="407" actId="20577"/>
          <ac:spMkLst>
            <pc:docMk/>
            <pc:sldMk cId="2036541496" sldId="4198"/>
            <ac:spMk id="33" creationId="{1FC8652E-4DB8-4E16-B03F-0026C839E397}"/>
          </ac:spMkLst>
        </pc:spChg>
        <pc:spChg chg="mod">
          <ac:chgData name="Juan David" userId="5ac44e2c-fa8f-45f5-aad9-26919f30487d" providerId="ADAL" clId="{5487D7C5-4F1D-4E91-B8E2-C9980106DE78}" dt="2020-12-15T16:41:05.863" v="405" actId="20577"/>
          <ac:spMkLst>
            <pc:docMk/>
            <pc:sldMk cId="2036541496" sldId="4198"/>
            <ac:spMk id="34" creationId="{7FDB61A2-0EE5-4BD8-9401-CC24498C9CD8}"/>
          </ac:spMkLst>
        </pc:spChg>
        <pc:spChg chg="mod">
          <ac:chgData name="Juan David" userId="5ac44e2c-fa8f-45f5-aad9-26919f30487d" providerId="ADAL" clId="{5487D7C5-4F1D-4E91-B8E2-C9980106DE78}" dt="2020-12-16T21:40:03.160" v="4628" actId="113"/>
          <ac:spMkLst>
            <pc:docMk/>
            <pc:sldMk cId="2036541496" sldId="4198"/>
            <ac:spMk id="37" creationId="{817985F1-3FD9-4801-988D-CBC547513A52}"/>
          </ac:spMkLst>
        </pc:spChg>
        <pc:spChg chg="mod">
          <ac:chgData name="Juan David" userId="5ac44e2c-fa8f-45f5-aad9-26919f30487d" providerId="ADAL" clId="{5487D7C5-4F1D-4E91-B8E2-C9980106DE78}" dt="2020-12-15T17:02:10.886" v="409" actId="20577"/>
          <ac:spMkLst>
            <pc:docMk/>
            <pc:sldMk cId="2036541496" sldId="4198"/>
            <ac:spMk id="38" creationId="{ABEEF6DD-1012-4C5D-89A5-35513564EB33}"/>
          </ac:spMkLst>
        </pc:spChg>
        <pc:spChg chg="mod">
          <ac:chgData name="Juan David" userId="5ac44e2c-fa8f-45f5-aad9-26919f30487d" providerId="ADAL" clId="{5487D7C5-4F1D-4E91-B8E2-C9980106DE78}" dt="2020-12-15T17:02:14.372" v="411" actId="20577"/>
          <ac:spMkLst>
            <pc:docMk/>
            <pc:sldMk cId="2036541496" sldId="4198"/>
            <ac:spMk id="39" creationId="{B9F5E376-40A7-40A6-90B9-7C332FB47581}"/>
          </ac:spMkLst>
        </pc:spChg>
      </pc:sldChg>
      <pc:sldChg chg="addSp delSp modSp mod">
        <pc:chgData name="Juan David" userId="5ac44e2c-fa8f-45f5-aad9-26919f30487d" providerId="ADAL" clId="{5487D7C5-4F1D-4E91-B8E2-C9980106DE78}" dt="2020-12-16T21:40:19.448" v="4630" actId="113"/>
        <pc:sldMkLst>
          <pc:docMk/>
          <pc:sldMk cId="2245840650" sldId="4199"/>
        </pc:sldMkLst>
        <pc:spChg chg="mod">
          <ac:chgData name="Juan David" userId="5ac44e2c-fa8f-45f5-aad9-26919f30487d" providerId="ADAL" clId="{5487D7C5-4F1D-4E91-B8E2-C9980106DE78}" dt="2020-12-16T21:40:10.503" v="4629" actId="113"/>
          <ac:spMkLst>
            <pc:docMk/>
            <pc:sldMk cId="2245840650" sldId="4199"/>
            <ac:spMk id="3" creationId="{9DE91124-B63A-497F-912F-86FBC8E6CEA6}"/>
          </ac:spMkLst>
        </pc:spChg>
        <pc:spChg chg="mod">
          <ac:chgData name="Juan David" userId="5ac44e2c-fa8f-45f5-aad9-26919f30487d" providerId="ADAL" clId="{5487D7C5-4F1D-4E91-B8E2-C9980106DE78}" dt="2020-12-16T21:40:19.448" v="4630" actId="113"/>
          <ac:spMkLst>
            <pc:docMk/>
            <pc:sldMk cId="2245840650" sldId="4199"/>
            <ac:spMk id="9" creationId="{DACA095B-EECF-40F7-866E-015D1E229EA8}"/>
          </ac:spMkLst>
        </pc:spChg>
        <pc:spChg chg="mod">
          <ac:chgData name="Juan David" userId="5ac44e2c-fa8f-45f5-aad9-26919f30487d" providerId="ADAL" clId="{5487D7C5-4F1D-4E91-B8E2-C9980106DE78}" dt="2020-12-15T17:06:53.186" v="422" actId="20577"/>
          <ac:spMkLst>
            <pc:docMk/>
            <pc:sldMk cId="2245840650" sldId="4199"/>
            <ac:spMk id="19" creationId="{5F3750F8-CF0F-474B-B437-265D7F2FC014}"/>
          </ac:spMkLst>
        </pc:spChg>
        <pc:spChg chg="mod">
          <ac:chgData name="Juan David" userId="5ac44e2c-fa8f-45f5-aad9-26919f30487d" providerId="ADAL" clId="{5487D7C5-4F1D-4E91-B8E2-C9980106DE78}" dt="2020-12-15T17:07:53.987" v="444" actId="1036"/>
          <ac:spMkLst>
            <pc:docMk/>
            <pc:sldMk cId="2245840650" sldId="4199"/>
            <ac:spMk id="29" creationId="{0DF4129F-400E-449B-B4A1-6562DB2488BB}"/>
          </ac:spMkLst>
        </pc:spChg>
        <pc:spChg chg="mod">
          <ac:chgData name="Juan David" userId="5ac44e2c-fa8f-45f5-aad9-26919f30487d" providerId="ADAL" clId="{5487D7C5-4F1D-4E91-B8E2-C9980106DE78}" dt="2020-12-15T17:07:23.845" v="438" actId="1035"/>
          <ac:spMkLst>
            <pc:docMk/>
            <pc:sldMk cId="2245840650" sldId="4199"/>
            <ac:spMk id="30" creationId="{38C22260-2574-406A-A345-5E57F5BCE15C}"/>
          </ac:spMkLst>
        </pc:spChg>
        <pc:spChg chg="add mod">
          <ac:chgData name="Juan David" userId="5ac44e2c-fa8f-45f5-aad9-26919f30487d" providerId="ADAL" clId="{5487D7C5-4F1D-4E91-B8E2-C9980106DE78}" dt="2020-12-15T17:08:49.175" v="449" actId="1035"/>
          <ac:spMkLst>
            <pc:docMk/>
            <pc:sldMk cId="2245840650" sldId="4199"/>
            <ac:spMk id="31" creationId="{E1B97BE3-BE05-406F-9804-36B75E5D42C6}"/>
          </ac:spMkLst>
        </pc:spChg>
        <pc:spChg chg="mod">
          <ac:chgData name="Juan David" userId="5ac44e2c-fa8f-45f5-aad9-26919f30487d" providerId="ADAL" clId="{5487D7C5-4F1D-4E91-B8E2-C9980106DE78}" dt="2020-12-15T17:46:35.307" v="497" actId="5793"/>
          <ac:spMkLst>
            <pc:docMk/>
            <pc:sldMk cId="2245840650" sldId="4199"/>
            <ac:spMk id="44" creationId="{FFF6E6EB-B2EF-4832-BDCE-116BC67A258C}"/>
          </ac:spMkLst>
        </pc:spChg>
        <pc:graphicFrameChg chg="add mod">
          <ac:chgData name="Juan David" userId="5ac44e2c-fa8f-45f5-aad9-26919f30487d" providerId="ADAL" clId="{5487D7C5-4F1D-4E91-B8E2-C9980106DE78}" dt="2020-12-15T17:35:36.852" v="479" actId="1076"/>
          <ac:graphicFrameMkLst>
            <pc:docMk/>
            <pc:sldMk cId="2245840650" sldId="4199"/>
            <ac:graphicFrameMk id="32" creationId="{64CB4701-4F88-4361-9585-4F291507730A}"/>
          </ac:graphicFrameMkLst>
        </pc:graphicFrameChg>
        <pc:graphicFrameChg chg="del mod">
          <ac:chgData name="Juan David" userId="5ac44e2c-fa8f-45f5-aad9-26919f30487d" providerId="ADAL" clId="{5487D7C5-4F1D-4E91-B8E2-C9980106DE78}" dt="2020-12-15T17:35:01.274" v="465" actId="478"/>
          <ac:graphicFrameMkLst>
            <pc:docMk/>
            <pc:sldMk cId="2245840650" sldId="4199"/>
            <ac:graphicFrameMk id="43" creationId="{870806FD-FEC4-41AF-80C6-BFF9F27A344D}"/>
          </ac:graphicFrameMkLst>
        </pc:graphicFrameChg>
        <pc:cxnChg chg="mod">
          <ac:chgData name="Juan David" userId="5ac44e2c-fa8f-45f5-aad9-26919f30487d" providerId="ADAL" clId="{5487D7C5-4F1D-4E91-B8E2-C9980106DE78}" dt="2020-12-15T17:35:38.970" v="480" actId="1076"/>
          <ac:cxnSpMkLst>
            <pc:docMk/>
            <pc:sldMk cId="2245840650" sldId="4199"/>
            <ac:cxnSpMk id="42" creationId="{2E58B118-4399-4757-99EB-45F8CDC35072}"/>
          </ac:cxnSpMkLst>
        </pc:cxnChg>
      </pc:sldChg>
      <pc:sldChg chg="modSp mod">
        <pc:chgData name="Juan David" userId="5ac44e2c-fa8f-45f5-aad9-26919f30487d" providerId="ADAL" clId="{5487D7C5-4F1D-4E91-B8E2-C9980106DE78}" dt="2020-12-16T21:40:49.748" v="4634" actId="113"/>
        <pc:sldMkLst>
          <pc:docMk/>
          <pc:sldMk cId="824421657" sldId="4200"/>
        </pc:sldMkLst>
        <pc:spChg chg="mod">
          <ac:chgData name="Juan David" userId="5ac44e2c-fa8f-45f5-aad9-26919f30487d" providerId="ADAL" clId="{5487D7C5-4F1D-4E91-B8E2-C9980106DE78}" dt="2020-12-16T21:40:33.778" v="4631" actId="113"/>
          <ac:spMkLst>
            <pc:docMk/>
            <pc:sldMk cId="824421657" sldId="4200"/>
            <ac:spMk id="3" creationId="{9DE91124-B63A-497F-912F-86FBC8E6CEA6}"/>
          </ac:spMkLst>
        </pc:spChg>
        <pc:spChg chg="mod">
          <ac:chgData name="Juan David" userId="5ac44e2c-fa8f-45f5-aad9-26919f30487d" providerId="ADAL" clId="{5487D7C5-4F1D-4E91-B8E2-C9980106DE78}" dt="2020-12-16T21:40:39.305" v="4632" actId="113"/>
          <ac:spMkLst>
            <pc:docMk/>
            <pc:sldMk cId="824421657" sldId="4200"/>
            <ac:spMk id="4" creationId="{D57B9256-A587-4502-9CF6-232AEE818806}"/>
          </ac:spMkLst>
        </pc:spChg>
        <pc:spChg chg="mod">
          <ac:chgData name="Juan David" userId="5ac44e2c-fa8f-45f5-aad9-26919f30487d" providerId="ADAL" clId="{5487D7C5-4F1D-4E91-B8E2-C9980106DE78}" dt="2020-12-16T21:40:44.654" v="4633" actId="113"/>
          <ac:spMkLst>
            <pc:docMk/>
            <pc:sldMk cId="824421657" sldId="4200"/>
            <ac:spMk id="9" creationId="{DE739559-249F-4A9B-A5EB-427792C49CFE}"/>
          </ac:spMkLst>
        </pc:spChg>
        <pc:spChg chg="mod">
          <ac:chgData name="Juan David" userId="5ac44e2c-fa8f-45f5-aad9-26919f30487d" providerId="ADAL" clId="{5487D7C5-4F1D-4E91-B8E2-C9980106DE78}" dt="2020-12-15T18:12:10.811" v="508" actId="20577"/>
          <ac:spMkLst>
            <pc:docMk/>
            <pc:sldMk cId="824421657" sldId="4200"/>
            <ac:spMk id="19" creationId="{5F3750F8-CF0F-474B-B437-265D7F2FC014}"/>
          </ac:spMkLst>
        </pc:spChg>
        <pc:spChg chg="mod">
          <ac:chgData name="Juan David" userId="5ac44e2c-fa8f-45f5-aad9-26919f30487d" providerId="ADAL" clId="{5487D7C5-4F1D-4E91-B8E2-C9980106DE78}" dt="2020-12-15T18:12:51.384" v="526" actId="1036"/>
          <ac:spMkLst>
            <pc:docMk/>
            <pc:sldMk cId="824421657" sldId="4200"/>
            <ac:spMk id="29" creationId="{0DF4129F-400E-449B-B4A1-6562DB2488BB}"/>
          </ac:spMkLst>
        </pc:spChg>
        <pc:spChg chg="mod">
          <ac:chgData name="Juan David" userId="5ac44e2c-fa8f-45f5-aad9-26919f30487d" providerId="ADAL" clId="{5487D7C5-4F1D-4E91-B8E2-C9980106DE78}" dt="2020-12-15T18:12:18.395" v="517" actId="1038"/>
          <ac:spMkLst>
            <pc:docMk/>
            <pc:sldMk cId="824421657" sldId="4200"/>
            <ac:spMk id="30" creationId="{38C22260-2574-406A-A345-5E57F5BCE15C}"/>
          </ac:spMkLst>
        </pc:spChg>
        <pc:spChg chg="mod">
          <ac:chgData name="Juan David" userId="5ac44e2c-fa8f-45f5-aad9-26919f30487d" providerId="ADAL" clId="{5487D7C5-4F1D-4E91-B8E2-C9980106DE78}" dt="2020-12-15T18:17:26.731" v="527" actId="20577"/>
          <ac:spMkLst>
            <pc:docMk/>
            <pc:sldMk cId="824421657" sldId="4200"/>
            <ac:spMk id="31" creationId="{FFC75DAE-73D4-4994-BA84-39DE1AE19011}"/>
          </ac:spMkLst>
        </pc:spChg>
        <pc:spChg chg="mod">
          <ac:chgData name="Juan David" userId="5ac44e2c-fa8f-45f5-aad9-26919f30487d" providerId="ADAL" clId="{5487D7C5-4F1D-4E91-B8E2-C9980106DE78}" dt="2020-12-15T18:17:29.952" v="529" actId="20577"/>
          <ac:spMkLst>
            <pc:docMk/>
            <pc:sldMk cId="824421657" sldId="4200"/>
            <ac:spMk id="32" creationId="{448854D5-2B5B-4E4D-A589-F8D4E07BE617}"/>
          </ac:spMkLst>
        </pc:spChg>
        <pc:spChg chg="mod">
          <ac:chgData name="Juan David" userId="5ac44e2c-fa8f-45f5-aad9-26919f30487d" providerId="ADAL" clId="{5487D7C5-4F1D-4E91-B8E2-C9980106DE78}" dt="2020-12-15T18:19:16.285" v="551" actId="1035"/>
          <ac:spMkLst>
            <pc:docMk/>
            <pc:sldMk cId="824421657" sldId="4200"/>
            <ac:spMk id="33" creationId="{1FC8652E-4DB8-4E16-B03F-0026C839E397}"/>
          </ac:spMkLst>
        </pc:spChg>
        <pc:spChg chg="mod">
          <ac:chgData name="Juan David" userId="5ac44e2c-fa8f-45f5-aad9-26919f30487d" providerId="ADAL" clId="{5487D7C5-4F1D-4E91-B8E2-C9980106DE78}" dt="2020-12-16T21:40:49.748" v="4634" actId="113"/>
          <ac:spMkLst>
            <pc:docMk/>
            <pc:sldMk cId="824421657" sldId="4200"/>
            <ac:spMk id="37" creationId="{817985F1-3FD9-4801-988D-CBC547513A52}"/>
          </ac:spMkLst>
        </pc:spChg>
        <pc:spChg chg="mod">
          <ac:chgData name="Juan David" userId="5ac44e2c-fa8f-45f5-aad9-26919f30487d" providerId="ADAL" clId="{5487D7C5-4F1D-4E91-B8E2-C9980106DE78}" dt="2020-12-15T18:37:33.174" v="553" actId="20577"/>
          <ac:spMkLst>
            <pc:docMk/>
            <pc:sldMk cId="824421657" sldId="4200"/>
            <ac:spMk id="38" creationId="{ABEEF6DD-1012-4C5D-89A5-35513564EB33}"/>
          </ac:spMkLst>
        </pc:spChg>
        <pc:spChg chg="mod">
          <ac:chgData name="Juan David" userId="5ac44e2c-fa8f-45f5-aad9-26919f30487d" providerId="ADAL" clId="{5487D7C5-4F1D-4E91-B8E2-C9980106DE78}" dt="2020-12-15T18:37:36.965" v="554" actId="20577"/>
          <ac:spMkLst>
            <pc:docMk/>
            <pc:sldMk cId="824421657" sldId="4200"/>
            <ac:spMk id="39" creationId="{B9F5E376-40A7-40A6-90B9-7C332FB47581}"/>
          </ac:spMkLst>
        </pc:spChg>
      </pc:sldChg>
      <pc:sldChg chg="addSp delSp modSp mod">
        <pc:chgData name="Juan David" userId="5ac44e2c-fa8f-45f5-aad9-26919f30487d" providerId="ADAL" clId="{5487D7C5-4F1D-4E91-B8E2-C9980106DE78}" dt="2020-12-16T21:42:04.043" v="4640" actId="113"/>
        <pc:sldMkLst>
          <pc:docMk/>
          <pc:sldMk cId="3134448670" sldId="4201"/>
        </pc:sldMkLst>
        <pc:spChg chg="mod">
          <ac:chgData name="Juan David" userId="5ac44e2c-fa8f-45f5-aad9-26919f30487d" providerId="ADAL" clId="{5487D7C5-4F1D-4E91-B8E2-C9980106DE78}" dt="2020-12-16T21:41:49.581" v="4638" actId="113"/>
          <ac:spMkLst>
            <pc:docMk/>
            <pc:sldMk cId="3134448670" sldId="4201"/>
            <ac:spMk id="3" creationId="{9DE91124-B63A-497F-912F-86FBC8E6CEA6}"/>
          </ac:spMkLst>
        </pc:spChg>
        <pc:spChg chg="mod">
          <ac:chgData name="Juan David" userId="5ac44e2c-fa8f-45f5-aad9-26919f30487d" providerId="ADAL" clId="{5487D7C5-4F1D-4E91-B8E2-C9980106DE78}" dt="2020-12-16T21:42:04.043" v="4640" actId="113"/>
          <ac:spMkLst>
            <pc:docMk/>
            <pc:sldMk cId="3134448670" sldId="4201"/>
            <ac:spMk id="10" creationId="{D2F945AC-C66B-494C-B8C7-93CB4A9998F6}"/>
          </ac:spMkLst>
        </pc:spChg>
        <pc:spChg chg="mod">
          <ac:chgData name="Juan David" userId="5ac44e2c-fa8f-45f5-aad9-26919f30487d" providerId="ADAL" clId="{5487D7C5-4F1D-4E91-B8E2-C9980106DE78}" dt="2020-12-15T18:40:06.524" v="555" actId="20577"/>
          <ac:spMkLst>
            <pc:docMk/>
            <pc:sldMk cId="3134448670" sldId="4201"/>
            <ac:spMk id="29" creationId="{0DF4129F-400E-449B-B4A1-6562DB2488BB}"/>
          </ac:spMkLst>
        </pc:spChg>
        <pc:spChg chg="mod">
          <ac:chgData name="Juan David" userId="5ac44e2c-fa8f-45f5-aad9-26919f30487d" providerId="ADAL" clId="{5487D7C5-4F1D-4E91-B8E2-C9980106DE78}" dt="2020-12-15T18:40:09.996" v="556" actId="20577"/>
          <ac:spMkLst>
            <pc:docMk/>
            <pc:sldMk cId="3134448670" sldId="4201"/>
            <ac:spMk id="30" creationId="{38C22260-2574-406A-A345-5E57F5BCE15C}"/>
          </ac:spMkLst>
        </pc:spChg>
        <pc:spChg chg="add mod">
          <ac:chgData name="Juan David" userId="5ac44e2c-fa8f-45f5-aad9-26919f30487d" providerId="ADAL" clId="{5487D7C5-4F1D-4E91-B8E2-C9980106DE78}" dt="2020-12-16T19:52:05.565" v="4252" actId="1035"/>
          <ac:spMkLst>
            <pc:docMk/>
            <pc:sldMk cId="3134448670" sldId="4201"/>
            <ac:spMk id="31" creationId="{78BCE4B7-5ECB-4BDE-8265-835E4B433648}"/>
          </ac:spMkLst>
        </pc:spChg>
        <pc:spChg chg="add mod">
          <ac:chgData name="Juan David" userId="5ac44e2c-fa8f-45f5-aad9-26919f30487d" providerId="ADAL" clId="{5487D7C5-4F1D-4E91-B8E2-C9980106DE78}" dt="2020-12-16T19:52:46.980" v="4292" actId="1076"/>
          <ac:spMkLst>
            <pc:docMk/>
            <pc:sldMk cId="3134448670" sldId="4201"/>
            <ac:spMk id="32" creationId="{A34BEDAC-267F-4146-8254-96EB87FCCD99}"/>
          </ac:spMkLst>
        </pc:spChg>
        <pc:spChg chg="mod">
          <ac:chgData name="Juan David" userId="5ac44e2c-fa8f-45f5-aad9-26919f30487d" providerId="ADAL" clId="{5487D7C5-4F1D-4E91-B8E2-C9980106DE78}" dt="2020-12-16T19:52:05.565" v="4252" actId="1035"/>
          <ac:spMkLst>
            <pc:docMk/>
            <pc:sldMk cId="3134448670" sldId="4201"/>
            <ac:spMk id="33" creationId="{1FC8652E-4DB8-4E16-B03F-0026C839E397}"/>
          </ac:spMkLst>
        </pc:spChg>
        <pc:spChg chg="mod">
          <ac:chgData name="Juan David" userId="5ac44e2c-fa8f-45f5-aad9-26919f30487d" providerId="ADAL" clId="{5487D7C5-4F1D-4E91-B8E2-C9980106DE78}" dt="2020-12-16T19:52:05.565" v="4252" actId="1035"/>
          <ac:spMkLst>
            <pc:docMk/>
            <pc:sldMk cId="3134448670" sldId="4201"/>
            <ac:spMk id="34" creationId="{7FDB61A2-0EE5-4BD8-9401-CC24498C9CD8}"/>
          </ac:spMkLst>
        </pc:spChg>
        <pc:spChg chg="mod">
          <ac:chgData name="Juan David" userId="5ac44e2c-fa8f-45f5-aad9-26919f30487d" providerId="ADAL" clId="{5487D7C5-4F1D-4E91-B8E2-C9980106DE78}" dt="2020-12-16T19:52:05.565" v="4252" actId="1035"/>
          <ac:spMkLst>
            <pc:docMk/>
            <pc:sldMk cId="3134448670" sldId="4201"/>
            <ac:spMk id="35" creationId="{E539B9BB-90EA-4897-BDD7-0FE8CBCE00B9}"/>
          </ac:spMkLst>
        </pc:spChg>
        <pc:spChg chg="add mod">
          <ac:chgData name="Juan David" userId="5ac44e2c-fa8f-45f5-aad9-26919f30487d" providerId="ADAL" clId="{5487D7C5-4F1D-4E91-B8E2-C9980106DE78}" dt="2020-12-16T19:52:50.889" v="4293" actId="1076"/>
          <ac:spMkLst>
            <pc:docMk/>
            <pc:sldMk cId="3134448670" sldId="4201"/>
            <ac:spMk id="37" creationId="{38C6EFFF-59B6-4124-8761-D09593F9C9CD}"/>
          </ac:spMkLst>
        </pc:spChg>
        <pc:spChg chg="add mod">
          <ac:chgData name="Juan David" userId="5ac44e2c-fa8f-45f5-aad9-26919f30487d" providerId="ADAL" clId="{5487D7C5-4F1D-4E91-B8E2-C9980106DE78}" dt="2020-12-16T19:52:36.819" v="4290" actId="1076"/>
          <ac:spMkLst>
            <pc:docMk/>
            <pc:sldMk cId="3134448670" sldId="4201"/>
            <ac:spMk id="38" creationId="{76DC96DF-5023-4C6E-A274-B7180C187AC5}"/>
          </ac:spMkLst>
        </pc:spChg>
        <pc:spChg chg="add mod">
          <ac:chgData name="Juan David" userId="5ac44e2c-fa8f-45f5-aad9-26919f30487d" providerId="ADAL" clId="{5487D7C5-4F1D-4E91-B8E2-C9980106DE78}" dt="2020-12-16T19:53:17.126" v="4306" actId="1037"/>
          <ac:spMkLst>
            <pc:docMk/>
            <pc:sldMk cId="3134448670" sldId="4201"/>
            <ac:spMk id="39" creationId="{347E2E8C-9AE1-4271-BF2F-8E67DD9A11CA}"/>
          </ac:spMkLst>
        </pc:spChg>
        <pc:spChg chg="del">
          <ac:chgData name="Juan David" userId="5ac44e2c-fa8f-45f5-aad9-26919f30487d" providerId="ADAL" clId="{5487D7C5-4F1D-4E91-B8E2-C9980106DE78}" dt="2020-12-16T16:21:21.231" v="3080" actId="478"/>
          <ac:spMkLst>
            <pc:docMk/>
            <pc:sldMk cId="3134448670" sldId="4201"/>
            <ac:spMk id="42" creationId="{4F0D86FF-9A9C-4BEC-9156-401F08D670CD}"/>
          </ac:spMkLst>
        </pc:spChg>
        <pc:cxnChg chg="mod">
          <ac:chgData name="Juan David" userId="5ac44e2c-fa8f-45f5-aad9-26919f30487d" providerId="ADAL" clId="{5487D7C5-4F1D-4E91-B8E2-C9980106DE78}" dt="2020-12-16T19:51:50.246" v="4229" actId="1076"/>
          <ac:cxnSpMkLst>
            <pc:docMk/>
            <pc:sldMk cId="3134448670" sldId="4201"/>
            <ac:cxnSpMk id="21" creationId="{0FF855CA-A4E4-40A8-AEF1-B7FA2AF3D366}"/>
          </ac:cxnSpMkLst>
        </pc:cxnChg>
        <pc:cxnChg chg="mod">
          <ac:chgData name="Juan David" userId="5ac44e2c-fa8f-45f5-aad9-26919f30487d" providerId="ADAL" clId="{5487D7C5-4F1D-4E91-B8E2-C9980106DE78}" dt="2020-12-16T19:51:44.296" v="4227" actId="1076"/>
          <ac:cxnSpMkLst>
            <pc:docMk/>
            <pc:sldMk cId="3134448670" sldId="4201"/>
            <ac:cxnSpMk id="22" creationId="{11D44FD1-D8D5-427E-BC9E-1903A22045C3}"/>
          </ac:cxnSpMkLst>
        </pc:cxnChg>
        <pc:cxnChg chg="mod">
          <ac:chgData name="Juan David" userId="5ac44e2c-fa8f-45f5-aad9-26919f30487d" providerId="ADAL" clId="{5487D7C5-4F1D-4E91-B8E2-C9980106DE78}" dt="2020-12-16T19:52:32.545" v="4289" actId="14100"/>
          <ac:cxnSpMkLst>
            <pc:docMk/>
            <pc:sldMk cId="3134448670" sldId="4201"/>
            <ac:cxnSpMk id="23" creationId="{D6072E30-4E6D-4041-B19A-9E91558E924D}"/>
          </ac:cxnSpMkLst>
        </pc:cxnChg>
        <pc:cxnChg chg="mod">
          <ac:chgData name="Juan David" userId="5ac44e2c-fa8f-45f5-aad9-26919f30487d" providerId="ADAL" clId="{5487D7C5-4F1D-4E91-B8E2-C9980106DE78}" dt="2020-12-16T19:52:27.581" v="4288" actId="14100"/>
          <ac:cxnSpMkLst>
            <pc:docMk/>
            <pc:sldMk cId="3134448670" sldId="4201"/>
            <ac:cxnSpMk id="24" creationId="{34243533-4151-41A6-B483-650D2DEC0B4E}"/>
          </ac:cxnSpMkLst>
        </pc:cxnChg>
        <pc:cxnChg chg="mod">
          <ac:chgData name="Juan David" userId="5ac44e2c-fa8f-45f5-aad9-26919f30487d" providerId="ADAL" clId="{5487D7C5-4F1D-4E91-B8E2-C9980106DE78}" dt="2020-12-16T19:50:15.937" v="3878" actId="14100"/>
          <ac:cxnSpMkLst>
            <pc:docMk/>
            <pc:sldMk cId="3134448670" sldId="4201"/>
            <ac:cxnSpMk id="25" creationId="{2C3C0FAB-D470-43E3-81D0-553381B1E1D5}"/>
          </ac:cxnSpMkLst>
        </pc:cxnChg>
        <pc:cxnChg chg="mod">
          <ac:chgData name="Juan David" userId="5ac44e2c-fa8f-45f5-aad9-26919f30487d" providerId="ADAL" clId="{5487D7C5-4F1D-4E91-B8E2-C9980106DE78}" dt="2020-12-16T19:52:20.802" v="4287" actId="1035"/>
          <ac:cxnSpMkLst>
            <pc:docMk/>
            <pc:sldMk cId="3134448670" sldId="4201"/>
            <ac:cxnSpMk id="36" creationId="{DC7EDBF7-0AE7-415F-BB7C-71C098CC81FF}"/>
          </ac:cxnSpMkLst>
        </pc:cxnChg>
      </pc:sldChg>
      <pc:sldChg chg="addSp delSp modSp del mod">
        <pc:chgData name="Juan David" userId="5ac44e2c-fa8f-45f5-aad9-26919f30487d" providerId="ADAL" clId="{5487D7C5-4F1D-4E91-B8E2-C9980106DE78}" dt="2020-12-16T19:53:36.958" v="4307" actId="47"/>
        <pc:sldMkLst>
          <pc:docMk/>
          <pc:sldMk cId="262533041" sldId="4202"/>
        </pc:sldMkLst>
        <pc:spChg chg="mod">
          <ac:chgData name="Juan David" userId="5ac44e2c-fa8f-45f5-aad9-26919f30487d" providerId="ADAL" clId="{5487D7C5-4F1D-4E91-B8E2-C9980106DE78}" dt="2020-12-15T18:47:42.982" v="591" actId="1038"/>
          <ac:spMkLst>
            <pc:docMk/>
            <pc:sldMk cId="262533041" sldId="4202"/>
            <ac:spMk id="6" creationId="{CD461AD4-3D41-4825-AC22-236273A27190}"/>
          </ac:spMkLst>
        </pc:spChg>
        <pc:spChg chg="mod">
          <ac:chgData name="Juan David" userId="5ac44e2c-fa8f-45f5-aad9-26919f30487d" providerId="ADAL" clId="{5487D7C5-4F1D-4E91-B8E2-C9980106DE78}" dt="2020-12-15T18:47:47.529" v="610" actId="1036"/>
          <ac:spMkLst>
            <pc:docMk/>
            <pc:sldMk cId="262533041" sldId="4202"/>
            <ac:spMk id="7" creationId="{4D6AEDD1-3456-4E10-8345-2CE566649AF1}"/>
          </ac:spMkLst>
        </pc:spChg>
        <pc:spChg chg="mod">
          <ac:chgData name="Juan David" userId="5ac44e2c-fa8f-45f5-aad9-26919f30487d" providerId="ADAL" clId="{5487D7C5-4F1D-4E91-B8E2-C9980106DE78}" dt="2020-12-16T19:50:04.010" v="3877" actId="404"/>
          <ac:spMkLst>
            <pc:docMk/>
            <pc:sldMk cId="262533041" sldId="4202"/>
            <ac:spMk id="8" creationId="{641FF887-7460-458F-BD41-7D0A1922CF3A}"/>
          </ac:spMkLst>
        </pc:spChg>
        <pc:spChg chg="mod">
          <ac:chgData name="Juan David" userId="5ac44e2c-fa8f-45f5-aad9-26919f30487d" providerId="ADAL" clId="{5487D7C5-4F1D-4E91-B8E2-C9980106DE78}" dt="2020-12-16T19:49:59.746" v="3876" actId="6549"/>
          <ac:spMkLst>
            <pc:docMk/>
            <pc:sldMk cId="262533041" sldId="4202"/>
            <ac:spMk id="9" creationId="{32C2F99D-95C4-447D-8705-0DC297A3F3BF}"/>
          </ac:spMkLst>
        </pc:spChg>
        <pc:graphicFrameChg chg="add del mod">
          <ac:chgData name="Juan David" userId="5ac44e2c-fa8f-45f5-aad9-26919f30487d" providerId="ADAL" clId="{5487D7C5-4F1D-4E91-B8E2-C9980106DE78}" dt="2020-12-15T18:48:37.493" v="617"/>
          <ac:graphicFrameMkLst>
            <pc:docMk/>
            <pc:sldMk cId="262533041" sldId="4202"/>
            <ac:graphicFrameMk id="2" creationId="{FBAFD6FA-6DB2-427F-BE1F-76AAC9CAE5CB}"/>
          </ac:graphicFrameMkLst>
        </pc:graphicFrameChg>
      </pc:sldChg>
      <pc:sldChg chg="modSp mod">
        <pc:chgData name="Juan David" userId="5ac44e2c-fa8f-45f5-aad9-26919f30487d" providerId="ADAL" clId="{5487D7C5-4F1D-4E91-B8E2-C9980106DE78}" dt="2020-12-16T14:00:42.129" v="3007" actId="20577"/>
        <pc:sldMkLst>
          <pc:docMk/>
          <pc:sldMk cId="483206762" sldId="4203"/>
        </pc:sldMkLst>
        <pc:spChg chg="mod">
          <ac:chgData name="Juan David" userId="5ac44e2c-fa8f-45f5-aad9-26919f30487d" providerId="ADAL" clId="{5487D7C5-4F1D-4E91-B8E2-C9980106DE78}" dt="2020-12-16T14:00:42.129" v="3007" actId="20577"/>
          <ac:spMkLst>
            <pc:docMk/>
            <pc:sldMk cId="483206762" sldId="4203"/>
            <ac:spMk id="5" creationId="{4AC3E0C3-4B51-AB4E-A036-2EC351F0A151}"/>
          </ac:spMkLst>
        </pc:spChg>
      </pc:sldChg>
      <pc:sldChg chg="modSp mod">
        <pc:chgData name="Juan David" userId="5ac44e2c-fa8f-45f5-aad9-26919f30487d" providerId="ADAL" clId="{5487D7C5-4F1D-4E91-B8E2-C9980106DE78}" dt="2020-12-16T14:00:58.397" v="3009" actId="20577"/>
        <pc:sldMkLst>
          <pc:docMk/>
          <pc:sldMk cId="2964967781" sldId="4205"/>
        </pc:sldMkLst>
        <pc:spChg chg="mod">
          <ac:chgData name="Juan David" userId="5ac44e2c-fa8f-45f5-aad9-26919f30487d" providerId="ADAL" clId="{5487D7C5-4F1D-4E91-B8E2-C9980106DE78}" dt="2020-12-16T14:00:58.397" v="3009" actId="20577"/>
          <ac:spMkLst>
            <pc:docMk/>
            <pc:sldMk cId="2964967781" sldId="4205"/>
            <ac:spMk id="5" creationId="{4AC3E0C3-4B51-AB4E-A036-2EC351F0A151}"/>
          </ac:spMkLst>
        </pc:spChg>
      </pc:sldChg>
      <pc:sldChg chg="addSp delSp modSp add mod modClrScheme chgLayout">
        <pc:chgData name="Juan David" userId="5ac44e2c-fa8f-45f5-aad9-26919f30487d" providerId="ADAL" clId="{5487D7C5-4F1D-4E91-B8E2-C9980106DE78}" dt="2020-12-16T00:18:03.398" v="1813" actId="20577"/>
        <pc:sldMkLst>
          <pc:docMk/>
          <pc:sldMk cId="359366623" sldId="4210"/>
        </pc:sldMkLst>
        <pc:spChg chg="add mod ord">
          <ac:chgData name="Juan David" userId="5ac44e2c-fa8f-45f5-aad9-26919f30487d" providerId="ADAL" clId="{5487D7C5-4F1D-4E91-B8E2-C9980106DE78}" dt="2020-12-15T20:36:59.730" v="874" actId="20577"/>
          <ac:spMkLst>
            <pc:docMk/>
            <pc:sldMk cId="359366623" sldId="4210"/>
            <ac:spMk id="4" creationId="{9537C2E1-EA8E-4F24-89B0-461E92BCC682}"/>
          </ac:spMkLst>
        </pc:spChg>
        <pc:spChg chg="del mod ord">
          <ac:chgData name="Juan David" userId="5ac44e2c-fa8f-45f5-aad9-26919f30487d" providerId="ADAL" clId="{5487D7C5-4F1D-4E91-B8E2-C9980106DE78}" dt="2020-12-15T20:32:48.065" v="766" actId="478"/>
          <ac:spMkLst>
            <pc:docMk/>
            <pc:sldMk cId="359366623" sldId="4210"/>
            <ac:spMk id="5" creationId="{3800C9B4-622D-48A6-B4C6-E934670DD0DF}"/>
          </ac:spMkLst>
        </pc:spChg>
        <pc:graphicFrameChg chg="add del mod modGraphic">
          <ac:chgData name="Juan David" userId="5ac44e2c-fa8f-45f5-aad9-26919f30487d" providerId="ADAL" clId="{5487D7C5-4F1D-4E91-B8E2-C9980106DE78}" dt="2020-12-15T20:24:02.287" v="728" actId="478"/>
          <ac:graphicFrameMkLst>
            <pc:docMk/>
            <pc:sldMk cId="359366623" sldId="4210"/>
            <ac:graphicFrameMk id="2" creationId="{07A33409-C92F-45BA-A92D-7893981C0C5A}"/>
          </ac:graphicFrameMkLst>
        </pc:graphicFrameChg>
        <pc:graphicFrameChg chg="add mod modGraphic">
          <ac:chgData name="Juan David" userId="5ac44e2c-fa8f-45f5-aad9-26919f30487d" providerId="ADAL" clId="{5487D7C5-4F1D-4E91-B8E2-C9980106DE78}" dt="2020-12-16T00:18:03.398" v="1813" actId="20577"/>
          <ac:graphicFrameMkLst>
            <pc:docMk/>
            <pc:sldMk cId="359366623" sldId="4210"/>
            <ac:graphicFrameMk id="3" creationId="{7560E5F8-7299-4201-8E60-7B6319950993}"/>
          </ac:graphicFrameMkLst>
        </pc:graphicFrameChg>
        <pc:graphicFrameChg chg="del">
          <ac:chgData name="Juan David" userId="5ac44e2c-fa8f-45f5-aad9-26919f30487d" providerId="ADAL" clId="{5487D7C5-4F1D-4E91-B8E2-C9980106DE78}" dt="2020-12-15T20:17:48.227" v="667" actId="478"/>
          <ac:graphicFrameMkLst>
            <pc:docMk/>
            <pc:sldMk cId="359366623" sldId="4210"/>
            <ac:graphicFrameMk id="9" creationId="{61DC370B-F213-46F9-B584-BE2A97F98F6B}"/>
          </ac:graphicFrameMkLst>
        </pc:graphicFrameChg>
      </pc:sldChg>
      <pc:sldChg chg="addSp delSp modSp add mod">
        <pc:chgData name="Juan David" userId="5ac44e2c-fa8f-45f5-aad9-26919f30487d" providerId="ADAL" clId="{5487D7C5-4F1D-4E91-B8E2-C9980106DE78}" dt="2020-12-16T00:17:47.764" v="1812" actId="20577"/>
        <pc:sldMkLst>
          <pc:docMk/>
          <pc:sldMk cId="3809241757" sldId="4211"/>
        </pc:sldMkLst>
        <pc:spChg chg="mod">
          <ac:chgData name="Juan David" userId="5ac44e2c-fa8f-45f5-aad9-26919f30487d" providerId="ADAL" clId="{5487D7C5-4F1D-4E91-B8E2-C9980106DE78}" dt="2020-12-15T20:37:12.538" v="893" actId="20577"/>
          <ac:spMkLst>
            <pc:docMk/>
            <pc:sldMk cId="3809241757" sldId="4211"/>
            <ac:spMk id="4" creationId="{9537C2E1-EA8E-4F24-89B0-461E92BCC682}"/>
          </ac:spMkLst>
        </pc:spChg>
        <pc:graphicFrameChg chg="add mod modGraphic">
          <ac:chgData name="Juan David" userId="5ac44e2c-fa8f-45f5-aad9-26919f30487d" providerId="ADAL" clId="{5487D7C5-4F1D-4E91-B8E2-C9980106DE78}" dt="2020-12-16T00:17:47.764" v="1812" actId="20577"/>
          <ac:graphicFrameMkLst>
            <pc:docMk/>
            <pc:sldMk cId="3809241757" sldId="4211"/>
            <ac:graphicFrameMk id="2" creationId="{07F94F0F-7AB4-4AE6-B362-F736B7758E52}"/>
          </ac:graphicFrameMkLst>
        </pc:graphicFrameChg>
        <pc:graphicFrameChg chg="del">
          <ac:chgData name="Juan David" userId="5ac44e2c-fa8f-45f5-aad9-26919f30487d" providerId="ADAL" clId="{5487D7C5-4F1D-4E91-B8E2-C9980106DE78}" dt="2020-12-15T20:42:57.469" v="894" actId="478"/>
          <ac:graphicFrameMkLst>
            <pc:docMk/>
            <pc:sldMk cId="3809241757" sldId="4211"/>
            <ac:graphicFrameMk id="3" creationId="{7560E5F8-7299-4201-8E60-7B6319950993}"/>
          </ac:graphicFrameMkLst>
        </pc:graphicFrameChg>
      </pc:sldChg>
      <pc:sldChg chg="addSp modSp new mod">
        <pc:chgData name="Juan David" userId="5ac44e2c-fa8f-45f5-aad9-26919f30487d" providerId="ADAL" clId="{5487D7C5-4F1D-4E91-B8E2-C9980106DE78}" dt="2020-12-16T20:23:32.043" v="4477" actId="207"/>
        <pc:sldMkLst>
          <pc:docMk/>
          <pc:sldMk cId="717694283" sldId="4212"/>
        </pc:sldMkLst>
        <pc:spChg chg="mod">
          <ac:chgData name="Juan David" userId="5ac44e2c-fa8f-45f5-aad9-26919f30487d" providerId="ADAL" clId="{5487D7C5-4F1D-4E91-B8E2-C9980106DE78}" dt="2020-12-15T21:21:39.565" v="1063" actId="20577"/>
          <ac:spMkLst>
            <pc:docMk/>
            <pc:sldMk cId="717694283" sldId="4212"/>
            <ac:spMk id="2" creationId="{50C14287-82DB-4655-B60C-0CA1A24CBA34}"/>
          </ac:spMkLst>
        </pc:spChg>
        <pc:graphicFrameChg chg="add mod modGraphic">
          <ac:chgData name="Juan David" userId="5ac44e2c-fa8f-45f5-aad9-26919f30487d" providerId="ADAL" clId="{5487D7C5-4F1D-4E91-B8E2-C9980106DE78}" dt="2020-12-16T20:23:32.043" v="4477" actId="207"/>
          <ac:graphicFrameMkLst>
            <pc:docMk/>
            <pc:sldMk cId="717694283" sldId="4212"/>
            <ac:graphicFrameMk id="3" creationId="{BAB99D65-9F66-47DE-8824-DB7DB8A21E93}"/>
          </ac:graphicFrameMkLst>
        </pc:graphicFrameChg>
      </pc:sldChg>
      <pc:sldChg chg="addSp modSp new mod">
        <pc:chgData name="Juan David" userId="5ac44e2c-fa8f-45f5-aad9-26919f30487d" providerId="ADAL" clId="{5487D7C5-4F1D-4E91-B8E2-C9980106DE78}" dt="2020-12-15T22:08:16.715" v="1622" actId="1076"/>
        <pc:sldMkLst>
          <pc:docMk/>
          <pc:sldMk cId="3089380394" sldId="4213"/>
        </pc:sldMkLst>
        <pc:spChg chg="mod">
          <ac:chgData name="Juan David" userId="5ac44e2c-fa8f-45f5-aad9-26919f30487d" providerId="ADAL" clId="{5487D7C5-4F1D-4E91-B8E2-C9980106DE78}" dt="2020-12-15T21:57:09.214" v="1141" actId="20577"/>
          <ac:spMkLst>
            <pc:docMk/>
            <pc:sldMk cId="3089380394" sldId="4213"/>
            <ac:spMk id="2" creationId="{54E3EE99-163E-4978-B5C9-574602FEF6FB}"/>
          </ac:spMkLst>
        </pc:spChg>
        <pc:graphicFrameChg chg="add mod modGraphic">
          <ac:chgData name="Juan David" userId="5ac44e2c-fa8f-45f5-aad9-26919f30487d" providerId="ADAL" clId="{5487D7C5-4F1D-4E91-B8E2-C9980106DE78}" dt="2020-12-15T22:08:16.715" v="1622" actId="1076"/>
          <ac:graphicFrameMkLst>
            <pc:docMk/>
            <pc:sldMk cId="3089380394" sldId="4213"/>
            <ac:graphicFrameMk id="3" creationId="{D3B45275-5237-4766-BB96-F02F326551D9}"/>
          </ac:graphicFrameMkLst>
        </pc:graphicFrameChg>
      </pc:sldChg>
      <pc:sldChg chg="modSp mod">
        <pc:chgData name="Juan David" userId="5ac44e2c-fa8f-45f5-aad9-26919f30487d" providerId="ADAL" clId="{5487D7C5-4F1D-4E91-B8E2-C9980106DE78}" dt="2020-12-16T14:06:39.787" v="3068" actId="242"/>
        <pc:sldMkLst>
          <pc:docMk/>
          <pc:sldMk cId="974723146" sldId="4214"/>
        </pc:sldMkLst>
        <pc:graphicFrameChg chg="mod modGraphic">
          <ac:chgData name="Juan David" userId="5ac44e2c-fa8f-45f5-aad9-26919f30487d" providerId="ADAL" clId="{5487D7C5-4F1D-4E91-B8E2-C9980106DE78}" dt="2020-12-16T14:06:39.787" v="3068" actId="242"/>
          <ac:graphicFrameMkLst>
            <pc:docMk/>
            <pc:sldMk cId="974723146" sldId="4214"/>
            <ac:graphicFrameMk id="6" creationId="{8AD508A3-1BE2-42D0-9BD6-3937CE94EE67}"/>
          </ac:graphicFrameMkLst>
        </pc:graphicFrameChg>
      </pc:sldChg>
      <pc:sldChg chg="addSp delSp modSp new mod">
        <pc:chgData name="Juan David" userId="5ac44e2c-fa8f-45f5-aad9-26919f30487d" providerId="ADAL" clId="{5487D7C5-4F1D-4E91-B8E2-C9980106DE78}" dt="2020-12-16T20:20:14.819" v="4472" actId="1076"/>
        <pc:sldMkLst>
          <pc:docMk/>
          <pc:sldMk cId="2176139993" sldId="4215"/>
        </pc:sldMkLst>
        <pc:spChg chg="mod">
          <ac:chgData name="Juan David" userId="5ac44e2c-fa8f-45f5-aad9-26919f30487d" providerId="ADAL" clId="{5487D7C5-4F1D-4E91-B8E2-C9980106DE78}" dt="2020-12-15T22:24:04.316" v="1635" actId="20577"/>
          <ac:spMkLst>
            <pc:docMk/>
            <pc:sldMk cId="2176139993" sldId="4215"/>
            <ac:spMk id="2" creationId="{9973E947-98AF-479F-8F66-3A751B2CD87D}"/>
          </ac:spMkLst>
        </pc:spChg>
        <pc:graphicFrameChg chg="add mod modGraphic">
          <ac:chgData name="Juan David" userId="5ac44e2c-fa8f-45f5-aad9-26919f30487d" providerId="ADAL" clId="{5487D7C5-4F1D-4E91-B8E2-C9980106DE78}" dt="2020-12-16T20:20:14.819" v="4472" actId="1076"/>
          <ac:graphicFrameMkLst>
            <pc:docMk/>
            <pc:sldMk cId="2176139993" sldId="4215"/>
            <ac:graphicFrameMk id="5" creationId="{6A9AEEBE-EE4D-4739-9B6B-07E0B065E901}"/>
          </ac:graphicFrameMkLst>
        </pc:graphicFrameChg>
        <pc:graphicFrameChg chg="add mod">
          <ac:chgData name="Juan David" userId="5ac44e2c-fa8f-45f5-aad9-26919f30487d" providerId="ADAL" clId="{5487D7C5-4F1D-4E91-B8E2-C9980106DE78}" dt="2020-12-16T20:19:07.306" v="4461"/>
          <ac:graphicFrameMkLst>
            <pc:docMk/>
            <pc:sldMk cId="2176139993" sldId="4215"/>
            <ac:graphicFrameMk id="6" creationId="{39B848D8-512D-41EF-85DE-691651BBB586}"/>
          </ac:graphicFrameMkLst>
        </pc:graphicFrameChg>
        <pc:picChg chg="add del mod">
          <ac:chgData name="Juan David" userId="5ac44e2c-fa8f-45f5-aad9-26919f30487d" providerId="ADAL" clId="{5487D7C5-4F1D-4E91-B8E2-C9980106DE78}" dt="2020-12-16T20:17:35.398" v="4431" actId="478"/>
          <ac:picMkLst>
            <pc:docMk/>
            <pc:sldMk cId="2176139993" sldId="4215"/>
            <ac:picMk id="4" creationId="{96DE4E36-934A-4519-8935-9708F9E02F01}"/>
          </ac:picMkLst>
        </pc:picChg>
      </pc:sldChg>
      <pc:sldChg chg="addSp modSp new mod">
        <pc:chgData name="Juan David" userId="5ac44e2c-fa8f-45f5-aad9-26919f30487d" providerId="ADAL" clId="{5487D7C5-4F1D-4E91-B8E2-C9980106DE78}" dt="2020-12-16T00:11:22.285" v="1811" actId="207"/>
        <pc:sldMkLst>
          <pc:docMk/>
          <pc:sldMk cId="3247184799" sldId="4216"/>
        </pc:sldMkLst>
        <pc:spChg chg="mod">
          <ac:chgData name="Juan David" userId="5ac44e2c-fa8f-45f5-aad9-26919f30487d" providerId="ADAL" clId="{5487D7C5-4F1D-4E91-B8E2-C9980106DE78}" dt="2020-12-15T22:42:13.961" v="1783" actId="20577"/>
          <ac:spMkLst>
            <pc:docMk/>
            <pc:sldMk cId="3247184799" sldId="4216"/>
            <ac:spMk id="2" creationId="{98A20522-7D6E-464C-ACF2-C22CFEFFE2E1}"/>
          </ac:spMkLst>
        </pc:spChg>
        <pc:graphicFrameChg chg="add mod modGraphic">
          <ac:chgData name="Juan David" userId="5ac44e2c-fa8f-45f5-aad9-26919f30487d" providerId="ADAL" clId="{5487D7C5-4F1D-4E91-B8E2-C9980106DE78}" dt="2020-12-16T00:11:22.285" v="1811" actId="207"/>
          <ac:graphicFrameMkLst>
            <pc:docMk/>
            <pc:sldMk cId="3247184799" sldId="4216"/>
            <ac:graphicFrameMk id="3" creationId="{3841536E-25CF-42E3-A20E-02CE1A031439}"/>
          </ac:graphicFrameMkLst>
        </pc:graphicFrameChg>
      </pc:sldChg>
      <pc:sldChg chg="modSp mod">
        <pc:chgData name="Juan David" userId="5ac44e2c-fa8f-45f5-aad9-26919f30487d" providerId="ADAL" clId="{5487D7C5-4F1D-4E91-B8E2-C9980106DE78}" dt="2020-12-16T14:00:49.198" v="3008" actId="20577"/>
        <pc:sldMkLst>
          <pc:docMk/>
          <pc:sldMk cId="4139946956" sldId="4217"/>
        </pc:sldMkLst>
        <pc:spChg chg="mod">
          <ac:chgData name="Juan David" userId="5ac44e2c-fa8f-45f5-aad9-26919f30487d" providerId="ADAL" clId="{5487D7C5-4F1D-4E91-B8E2-C9980106DE78}" dt="2020-12-16T14:00:49.198" v="3008" actId="20577"/>
          <ac:spMkLst>
            <pc:docMk/>
            <pc:sldMk cId="4139946956" sldId="4217"/>
            <ac:spMk id="5" creationId="{4AC3E0C3-4B51-AB4E-A036-2EC351F0A151}"/>
          </ac:spMkLst>
        </pc:spChg>
      </pc:sldChg>
      <pc:sldChg chg="modSp mod">
        <pc:chgData name="Juan David" userId="5ac44e2c-fa8f-45f5-aad9-26919f30487d" providerId="ADAL" clId="{5487D7C5-4F1D-4E91-B8E2-C9980106DE78}" dt="2020-12-16T19:06:06.841" v="3393" actId="404"/>
        <pc:sldMkLst>
          <pc:docMk/>
          <pc:sldMk cId="1874635370" sldId="4220"/>
        </pc:sldMkLst>
        <pc:spChg chg="mod">
          <ac:chgData name="Juan David" userId="5ac44e2c-fa8f-45f5-aad9-26919f30487d" providerId="ADAL" clId="{5487D7C5-4F1D-4E91-B8E2-C9980106DE78}" dt="2020-12-16T19:05:26.172" v="3386" actId="11530"/>
          <ac:spMkLst>
            <pc:docMk/>
            <pc:sldMk cId="1874635370" sldId="4220"/>
            <ac:spMk id="8" creationId="{F176E486-D174-4527-B3E6-2283AEFB4C60}"/>
          </ac:spMkLst>
        </pc:spChg>
        <pc:spChg chg="mod">
          <ac:chgData name="Juan David" userId="5ac44e2c-fa8f-45f5-aad9-26919f30487d" providerId="ADAL" clId="{5487D7C5-4F1D-4E91-B8E2-C9980106DE78}" dt="2020-12-16T19:05:53.631" v="3391" actId="1076"/>
          <ac:spMkLst>
            <pc:docMk/>
            <pc:sldMk cId="1874635370" sldId="4220"/>
            <ac:spMk id="9" creationId="{0D4D0837-5B37-4AA0-AFF0-50DB10A461C9}"/>
          </ac:spMkLst>
        </pc:spChg>
        <pc:spChg chg="mod">
          <ac:chgData name="Juan David" userId="5ac44e2c-fa8f-45f5-aad9-26919f30487d" providerId="ADAL" clId="{5487D7C5-4F1D-4E91-B8E2-C9980106DE78}" dt="2020-12-16T19:06:03.752" v="3392" actId="404"/>
          <ac:spMkLst>
            <pc:docMk/>
            <pc:sldMk cId="1874635370" sldId="4220"/>
            <ac:spMk id="10" creationId="{B1084BFF-60B7-430B-9ECE-FB80FCDCA6AF}"/>
          </ac:spMkLst>
        </pc:spChg>
        <pc:spChg chg="mod">
          <ac:chgData name="Juan David" userId="5ac44e2c-fa8f-45f5-aad9-26919f30487d" providerId="ADAL" clId="{5487D7C5-4F1D-4E91-B8E2-C9980106DE78}" dt="2020-12-16T19:06:06.841" v="3393" actId="404"/>
          <ac:spMkLst>
            <pc:docMk/>
            <pc:sldMk cId="1874635370" sldId="4220"/>
            <ac:spMk id="11" creationId="{DAE2168A-8885-4D12-955C-80113CDD65F2}"/>
          </ac:spMkLst>
        </pc:spChg>
      </pc:sldChg>
      <pc:sldChg chg="addSp delSp modSp new mod modClrScheme chgLayout">
        <pc:chgData name="Juan David" userId="5ac44e2c-fa8f-45f5-aad9-26919f30487d" providerId="ADAL" clId="{5487D7C5-4F1D-4E91-B8E2-C9980106DE78}" dt="2020-12-16T22:12:16.375" v="5124" actId="14100"/>
        <pc:sldMkLst>
          <pc:docMk/>
          <pc:sldMk cId="1443348370" sldId="4221"/>
        </pc:sldMkLst>
        <pc:spChg chg="del mod ord">
          <ac:chgData name="Juan David" userId="5ac44e2c-fa8f-45f5-aad9-26919f30487d" providerId="ADAL" clId="{5487D7C5-4F1D-4E91-B8E2-C9980106DE78}" dt="2020-12-16T16:21:38.543" v="3082" actId="700"/>
          <ac:spMkLst>
            <pc:docMk/>
            <pc:sldMk cId="1443348370" sldId="4221"/>
            <ac:spMk id="2" creationId="{DDBF072F-1DC3-49F3-9016-DDA5C70E0685}"/>
          </ac:spMkLst>
        </pc:spChg>
        <pc:spChg chg="del">
          <ac:chgData name="Juan David" userId="5ac44e2c-fa8f-45f5-aad9-26919f30487d" providerId="ADAL" clId="{5487D7C5-4F1D-4E91-B8E2-C9980106DE78}" dt="2020-12-16T16:21:38.543" v="3082" actId="700"/>
          <ac:spMkLst>
            <pc:docMk/>
            <pc:sldMk cId="1443348370" sldId="4221"/>
            <ac:spMk id="3" creationId="{48B59CEC-229C-447A-B3F8-2945C9CB1D10}"/>
          </ac:spMkLst>
        </pc:spChg>
        <pc:spChg chg="add mod ord">
          <ac:chgData name="Juan David" userId="5ac44e2c-fa8f-45f5-aad9-26919f30487d" providerId="ADAL" clId="{5487D7C5-4F1D-4E91-B8E2-C9980106DE78}" dt="2020-12-16T16:21:44.668" v="3102" actId="20577"/>
          <ac:spMkLst>
            <pc:docMk/>
            <pc:sldMk cId="1443348370" sldId="4221"/>
            <ac:spMk id="4" creationId="{69DB3C5F-B43D-4454-A780-E62E92F6FDA1}"/>
          </ac:spMkLst>
        </pc:spChg>
        <pc:spChg chg="add mod">
          <ac:chgData name="Juan David" userId="5ac44e2c-fa8f-45f5-aad9-26919f30487d" providerId="ADAL" clId="{5487D7C5-4F1D-4E91-B8E2-C9980106DE78}" dt="2020-12-16T20:26:38.566" v="4487" actId="1076"/>
          <ac:spMkLst>
            <pc:docMk/>
            <pc:sldMk cId="1443348370" sldId="4221"/>
            <ac:spMk id="6" creationId="{B63977F8-844E-4966-95DB-13061BE4E9F1}"/>
          </ac:spMkLst>
        </pc:spChg>
        <pc:spChg chg="add mod">
          <ac:chgData name="Juan David" userId="5ac44e2c-fa8f-45f5-aad9-26919f30487d" providerId="ADAL" clId="{5487D7C5-4F1D-4E91-B8E2-C9980106DE78}" dt="2020-12-16T20:29:29.171" v="4502" actId="14100"/>
          <ac:spMkLst>
            <pc:docMk/>
            <pc:sldMk cId="1443348370" sldId="4221"/>
            <ac:spMk id="7" creationId="{383130B7-2602-4F09-80B1-8D7F56767D74}"/>
          </ac:spMkLst>
        </pc:spChg>
        <pc:spChg chg="add mod">
          <ac:chgData name="Juan David" userId="5ac44e2c-fa8f-45f5-aad9-26919f30487d" providerId="ADAL" clId="{5487D7C5-4F1D-4E91-B8E2-C9980106DE78}" dt="2020-12-16T22:12:16.375" v="5124" actId="14100"/>
          <ac:spMkLst>
            <pc:docMk/>
            <pc:sldMk cId="1443348370" sldId="4221"/>
            <ac:spMk id="8" creationId="{946C67EE-F393-437F-B86A-1097F01B9E1F}"/>
          </ac:spMkLst>
        </pc:spChg>
        <pc:spChg chg="add mod">
          <ac:chgData name="Juan David" userId="5ac44e2c-fa8f-45f5-aad9-26919f30487d" providerId="ADAL" clId="{5487D7C5-4F1D-4E91-B8E2-C9980106DE78}" dt="2020-12-16T21:19:16.414" v="4537" actId="1076"/>
          <ac:spMkLst>
            <pc:docMk/>
            <pc:sldMk cId="1443348370" sldId="4221"/>
            <ac:spMk id="9" creationId="{A6AEBF7E-4666-4F5C-8C5A-D165F48262E4}"/>
          </ac:spMkLst>
        </pc:spChg>
      </pc:sldChg>
      <pc:sldChg chg="addSp delSp modSp add mod">
        <pc:chgData name="Juan David" userId="5ac44e2c-fa8f-45f5-aad9-26919f30487d" providerId="ADAL" clId="{5487D7C5-4F1D-4E91-B8E2-C9980106DE78}" dt="2020-12-16T22:30:47.400" v="5127" actId="20577"/>
        <pc:sldMkLst>
          <pc:docMk/>
          <pc:sldMk cId="102861953" sldId="4222"/>
        </pc:sldMkLst>
        <pc:spChg chg="del">
          <ac:chgData name="Juan David" userId="5ac44e2c-fa8f-45f5-aad9-26919f30487d" providerId="ADAL" clId="{5487D7C5-4F1D-4E91-B8E2-C9980106DE78}" dt="2020-12-16T21:21:08.331" v="4541" actId="478"/>
          <ac:spMkLst>
            <pc:docMk/>
            <pc:sldMk cId="102861953" sldId="4222"/>
            <ac:spMk id="6" creationId="{B63977F8-844E-4966-95DB-13061BE4E9F1}"/>
          </ac:spMkLst>
        </pc:spChg>
        <pc:spChg chg="del">
          <ac:chgData name="Juan David" userId="5ac44e2c-fa8f-45f5-aad9-26919f30487d" providerId="ADAL" clId="{5487D7C5-4F1D-4E91-B8E2-C9980106DE78}" dt="2020-12-16T21:21:09.246" v="4542" actId="478"/>
          <ac:spMkLst>
            <pc:docMk/>
            <pc:sldMk cId="102861953" sldId="4222"/>
            <ac:spMk id="7" creationId="{383130B7-2602-4F09-80B1-8D7F56767D74}"/>
          </ac:spMkLst>
        </pc:spChg>
        <pc:spChg chg="mod">
          <ac:chgData name="Juan David" userId="5ac44e2c-fa8f-45f5-aad9-26919f30487d" providerId="ADAL" clId="{5487D7C5-4F1D-4E91-B8E2-C9980106DE78}" dt="2020-12-16T22:30:47.400" v="5127" actId="20577"/>
          <ac:spMkLst>
            <pc:docMk/>
            <pc:sldMk cId="102861953" sldId="4222"/>
            <ac:spMk id="8" creationId="{946C67EE-F393-437F-B86A-1097F01B9E1F}"/>
          </ac:spMkLst>
        </pc:spChg>
        <pc:spChg chg="add mod">
          <ac:chgData name="Juan David" userId="5ac44e2c-fa8f-45f5-aad9-26919f30487d" providerId="ADAL" clId="{5487D7C5-4F1D-4E91-B8E2-C9980106DE78}" dt="2020-12-16T21:41:33.145" v="4636" actId="1076"/>
          <ac:spMkLst>
            <pc:docMk/>
            <pc:sldMk cId="102861953" sldId="4222"/>
            <ac:spMk id="9" creationId="{FB14D4AA-E27C-47EC-B198-A120C282D04B}"/>
          </ac:spMkLst>
        </pc:spChg>
        <pc:spChg chg="add mod">
          <ac:chgData name="Juan David" userId="5ac44e2c-fa8f-45f5-aad9-26919f30487d" providerId="ADAL" clId="{5487D7C5-4F1D-4E91-B8E2-C9980106DE78}" dt="2020-12-16T22:30:33.507" v="5126" actId="20577"/>
          <ac:spMkLst>
            <pc:docMk/>
            <pc:sldMk cId="102861953" sldId="4222"/>
            <ac:spMk id="10" creationId="{490408B5-C61D-4A1B-BCB9-7E8B23B71EF1}"/>
          </ac:spMkLst>
        </pc:spChg>
      </pc:sldChg>
      <pc:sldChg chg="addSp delSp modSp new del mod ord">
        <pc:chgData name="Juan David" userId="5ac44e2c-fa8f-45f5-aad9-26919f30487d" providerId="ADAL" clId="{5487D7C5-4F1D-4E91-B8E2-C9980106DE78}" dt="2020-12-16T19:58:26.322" v="4421" actId="47"/>
        <pc:sldMkLst>
          <pc:docMk/>
          <pc:sldMk cId="3230696754" sldId="4222"/>
        </pc:sldMkLst>
        <pc:spChg chg="mod">
          <ac:chgData name="Juan David" userId="5ac44e2c-fa8f-45f5-aad9-26919f30487d" providerId="ADAL" clId="{5487D7C5-4F1D-4E91-B8E2-C9980106DE78}" dt="2020-12-16T16:22:10.058" v="3135" actId="20577"/>
          <ac:spMkLst>
            <pc:docMk/>
            <pc:sldMk cId="3230696754" sldId="4222"/>
            <ac:spMk id="2" creationId="{D205AAC4-F78E-48A1-B60F-FD157B54EF37}"/>
          </ac:spMkLst>
        </pc:spChg>
        <pc:spChg chg="add del mod">
          <ac:chgData name="Juan David" userId="5ac44e2c-fa8f-45f5-aad9-26919f30487d" providerId="ADAL" clId="{5487D7C5-4F1D-4E91-B8E2-C9980106DE78}" dt="2020-12-16T19:54:15.288" v="4309" actId="21"/>
          <ac:spMkLst>
            <pc:docMk/>
            <pc:sldMk cId="3230696754" sldId="4222"/>
            <ac:spMk id="3" creationId="{36D40E0A-1F60-416E-A4B8-04662387A78E}"/>
          </ac:spMkLst>
        </pc:spChg>
      </pc:sldChg>
      <pc:sldChg chg="addSp delSp modSp add mod">
        <pc:chgData name="Juan David" userId="5ac44e2c-fa8f-45f5-aad9-26919f30487d" providerId="ADAL" clId="{5487D7C5-4F1D-4E91-B8E2-C9980106DE78}" dt="2020-12-16T22:11:18.412" v="5123" actId="1076"/>
        <pc:sldMkLst>
          <pc:docMk/>
          <pc:sldMk cId="3491239709" sldId="4223"/>
        </pc:sldMkLst>
        <pc:spChg chg="add mod">
          <ac:chgData name="Juan David" userId="5ac44e2c-fa8f-45f5-aad9-26919f30487d" providerId="ADAL" clId="{5487D7C5-4F1D-4E91-B8E2-C9980106DE78}" dt="2020-12-16T22:11:18.412" v="5123" actId="1076"/>
          <ac:spMkLst>
            <pc:docMk/>
            <pc:sldMk cId="3491239709" sldId="4223"/>
            <ac:spMk id="6" creationId="{A13A626C-BA69-4971-8B70-5162D84D4A6C}"/>
          </ac:spMkLst>
        </pc:spChg>
        <pc:spChg chg="del">
          <ac:chgData name="Juan David" userId="5ac44e2c-fa8f-45f5-aad9-26919f30487d" providerId="ADAL" clId="{5487D7C5-4F1D-4E91-B8E2-C9980106DE78}" dt="2020-12-16T21:54:22.440" v="4642" actId="478"/>
          <ac:spMkLst>
            <pc:docMk/>
            <pc:sldMk cId="3491239709" sldId="4223"/>
            <ac:spMk id="8" creationId="{946C67EE-F393-437F-B86A-1097F01B9E1F}"/>
          </ac:spMkLst>
        </pc:spChg>
        <pc:spChg chg="mod">
          <ac:chgData name="Juan David" userId="5ac44e2c-fa8f-45f5-aad9-26919f30487d" providerId="ADAL" clId="{5487D7C5-4F1D-4E91-B8E2-C9980106DE78}" dt="2020-12-16T21:54:36.041" v="4681" actId="20577"/>
          <ac:spMkLst>
            <pc:docMk/>
            <pc:sldMk cId="3491239709" sldId="4223"/>
            <ac:spMk id="9" creationId="{FB14D4AA-E27C-47EC-B198-A120C282D04B}"/>
          </ac:spMkLst>
        </pc:spChg>
        <pc:spChg chg="mod">
          <ac:chgData name="Juan David" userId="5ac44e2c-fa8f-45f5-aad9-26919f30487d" providerId="ADAL" clId="{5487D7C5-4F1D-4E91-B8E2-C9980106DE78}" dt="2020-12-16T22:08:39.633" v="4929" actId="20577"/>
          <ac:spMkLst>
            <pc:docMk/>
            <pc:sldMk cId="3491239709" sldId="4223"/>
            <ac:spMk id="10" creationId="{490408B5-C61D-4A1B-BCB9-7E8B23B71EF1}"/>
          </ac:spMkLst>
        </pc:spChg>
      </pc:sldChg>
    </pc:docChg>
  </pc:docChgLst>
  <pc:docChgLst>
    <pc:chgData name="Daniel Felipe Suarez Mayorga" userId="c712679a-6133-47a7-a4a9-a9505884e8ff" providerId="ADAL" clId="{467B4C81-47F0-4BDA-96EC-EC7DDA106D9A}"/>
    <pc:docChg chg="undo custSel addSld delSld modSld sldOrd delMainMaster">
      <pc:chgData name="Daniel Felipe Suarez Mayorga" userId="c712679a-6133-47a7-a4a9-a9505884e8ff" providerId="ADAL" clId="{467B4C81-47F0-4BDA-96EC-EC7DDA106D9A}" dt="2022-04-20T15:12:31.301" v="829" actId="1076"/>
      <pc:docMkLst>
        <pc:docMk/>
      </pc:docMkLst>
      <pc:sldChg chg="add del setBg">
        <pc:chgData name="Daniel Felipe Suarez Mayorga" userId="c712679a-6133-47a7-a4a9-a9505884e8ff" providerId="ADAL" clId="{467B4C81-47F0-4BDA-96EC-EC7DDA106D9A}" dt="2022-03-24T13:43:09.157" v="779"/>
        <pc:sldMkLst>
          <pc:docMk/>
          <pc:sldMk cId="878158836" sldId="256"/>
        </pc:sldMkLst>
      </pc:sldChg>
      <pc:sldChg chg="del">
        <pc:chgData name="Daniel Felipe Suarez Mayorga" userId="c712679a-6133-47a7-a4a9-a9505884e8ff" providerId="ADAL" clId="{467B4C81-47F0-4BDA-96EC-EC7DDA106D9A}" dt="2022-03-16T17:19:43.277" v="641" actId="47"/>
        <pc:sldMkLst>
          <pc:docMk/>
          <pc:sldMk cId="720030516" sldId="260"/>
        </pc:sldMkLst>
      </pc:sldChg>
      <pc:sldChg chg="modSp add del mod">
        <pc:chgData name="Daniel Felipe Suarez Mayorga" userId="c712679a-6133-47a7-a4a9-a9505884e8ff" providerId="ADAL" clId="{467B4C81-47F0-4BDA-96EC-EC7DDA106D9A}" dt="2022-03-24T13:43:09.157" v="779"/>
        <pc:sldMkLst>
          <pc:docMk/>
          <pc:sldMk cId="163867374" sldId="264"/>
        </pc:sldMkLst>
        <pc:spChg chg="mod">
          <ac:chgData name="Daniel Felipe Suarez Mayorga" userId="c712679a-6133-47a7-a4a9-a9505884e8ff" providerId="ADAL" clId="{467B4C81-47F0-4BDA-96EC-EC7DDA106D9A}" dt="2022-03-24T13:42:56.741" v="778"/>
          <ac:spMkLst>
            <pc:docMk/>
            <pc:sldMk cId="163867374" sldId="264"/>
            <ac:spMk id="3" creationId="{803BB6F3-A533-4986-A0FC-1AE3DF687EBF}"/>
          </ac:spMkLst>
        </pc:spChg>
      </pc:sldChg>
      <pc:sldChg chg="add del">
        <pc:chgData name="Daniel Felipe Suarez Mayorga" userId="c712679a-6133-47a7-a4a9-a9505884e8ff" providerId="ADAL" clId="{467B4C81-47F0-4BDA-96EC-EC7DDA106D9A}" dt="2022-03-24T13:43:09.157" v="779"/>
        <pc:sldMkLst>
          <pc:docMk/>
          <pc:sldMk cId="1014666446" sldId="265"/>
        </pc:sldMkLst>
      </pc:sldChg>
      <pc:sldChg chg="del">
        <pc:chgData name="Daniel Felipe Suarez Mayorga" userId="c712679a-6133-47a7-a4a9-a9505884e8ff" providerId="ADAL" clId="{467B4C81-47F0-4BDA-96EC-EC7DDA106D9A}" dt="2022-03-16T17:19:43.277" v="641" actId="47"/>
        <pc:sldMkLst>
          <pc:docMk/>
          <pc:sldMk cId="1489028968" sldId="265"/>
        </pc:sldMkLst>
      </pc:sldChg>
      <pc:sldChg chg="modSp mod">
        <pc:chgData name="Daniel Felipe Suarez Mayorga" userId="c712679a-6133-47a7-a4a9-a9505884e8ff" providerId="ADAL" clId="{467B4C81-47F0-4BDA-96EC-EC7DDA106D9A}" dt="2022-03-16T17:21:15.123" v="669" actId="20577"/>
        <pc:sldMkLst>
          <pc:docMk/>
          <pc:sldMk cId="4041881831" sldId="267"/>
        </pc:sldMkLst>
        <pc:spChg chg="mod">
          <ac:chgData name="Daniel Felipe Suarez Mayorga" userId="c712679a-6133-47a7-a4a9-a9505884e8ff" providerId="ADAL" clId="{467B4C81-47F0-4BDA-96EC-EC7DDA106D9A}" dt="2022-03-16T17:21:15.123" v="669" actId="20577"/>
          <ac:spMkLst>
            <pc:docMk/>
            <pc:sldMk cId="4041881831" sldId="267"/>
            <ac:spMk id="3" creationId="{3C1FAD3B-DC1C-DD4B-A144-7E1E51774FC5}"/>
          </ac:spMkLst>
        </pc:spChg>
      </pc:sldChg>
      <pc:sldChg chg="del">
        <pc:chgData name="Daniel Felipe Suarez Mayorga" userId="c712679a-6133-47a7-a4a9-a9505884e8ff" providerId="ADAL" clId="{467B4C81-47F0-4BDA-96EC-EC7DDA106D9A}" dt="2022-03-16T17:19:43.277" v="641" actId="47"/>
        <pc:sldMkLst>
          <pc:docMk/>
          <pc:sldMk cId="1734514979" sldId="268"/>
        </pc:sldMkLst>
      </pc:sldChg>
      <pc:sldChg chg="add del">
        <pc:chgData name="Daniel Felipe Suarez Mayorga" userId="c712679a-6133-47a7-a4a9-a9505884e8ff" providerId="ADAL" clId="{467B4C81-47F0-4BDA-96EC-EC7DDA106D9A}" dt="2022-03-24T13:43:09.157" v="779"/>
        <pc:sldMkLst>
          <pc:docMk/>
          <pc:sldMk cId="553283062" sldId="270"/>
        </pc:sldMkLst>
      </pc:sldChg>
      <pc:sldChg chg="add del">
        <pc:chgData name="Daniel Felipe Suarez Mayorga" userId="c712679a-6133-47a7-a4a9-a9505884e8ff" providerId="ADAL" clId="{467B4C81-47F0-4BDA-96EC-EC7DDA106D9A}" dt="2022-03-24T13:43:09.157" v="779"/>
        <pc:sldMkLst>
          <pc:docMk/>
          <pc:sldMk cId="1800961547" sldId="271"/>
        </pc:sldMkLst>
      </pc:sldChg>
      <pc:sldChg chg="modSp add del mod">
        <pc:chgData name="Daniel Felipe Suarez Mayorga" userId="c712679a-6133-47a7-a4a9-a9505884e8ff" providerId="ADAL" clId="{467B4C81-47F0-4BDA-96EC-EC7DDA106D9A}" dt="2022-03-24T13:43:09.157" v="779"/>
        <pc:sldMkLst>
          <pc:docMk/>
          <pc:sldMk cId="1659773708" sldId="272"/>
        </pc:sldMkLst>
        <pc:spChg chg="mod">
          <ac:chgData name="Daniel Felipe Suarez Mayorga" userId="c712679a-6133-47a7-a4a9-a9505884e8ff" providerId="ADAL" clId="{467B4C81-47F0-4BDA-96EC-EC7DDA106D9A}" dt="2022-03-24T13:42:56.741" v="778"/>
          <ac:spMkLst>
            <pc:docMk/>
            <pc:sldMk cId="1659773708" sldId="272"/>
            <ac:spMk id="6" creationId="{38B810FB-2EC6-4B67-B7DD-19FDFAF24502}"/>
          </ac:spMkLst>
        </pc:spChg>
      </pc:sldChg>
      <pc:sldChg chg="modSp add del mod">
        <pc:chgData name="Daniel Felipe Suarez Mayorga" userId="c712679a-6133-47a7-a4a9-a9505884e8ff" providerId="ADAL" clId="{467B4C81-47F0-4BDA-96EC-EC7DDA106D9A}" dt="2022-03-24T13:43:09.157" v="779"/>
        <pc:sldMkLst>
          <pc:docMk/>
          <pc:sldMk cId="2024258474" sldId="273"/>
        </pc:sldMkLst>
        <pc:spChg chg="mod">
          <ac:chgData name="Daniel Felipe Suarez Mayorga" userId="c712679a-6133-47a7-a4a9-a9505884e8ff" providerId="ADAL" clId="{467B4C81-47F0-4BDA-96EC-EC7DDA106D9A}" dt="2022-03-24T13:42:56.741" v="778"/>
          <ac:spMkLst>
            <pc:docMk/>
            <pc:sldMk cId="2024258474" sldId="273"/>
            <ac:spMk id="3" creationId="{3F1B7983-6ECA-4779-8DE2-523BAF1A38F5}"/>
          </ac:spMkLst>
        </pc:spChg>
      </pc:sldChg>
      <pc:sldChg chg="del">
        <pc:chgData name="Daniel Felipe Suarez Mayorga" userId="c712679a-6133-47a7-a4a9-a9505884e8ff" providerId="ADAL" clId="{467B4C81-47F0-4BDA-96EC-EC7DDA106D9A}" dt="2022-03-16T17:19:43.277" v="641" actId="47"/>
        <pc:sldMkLst>
          <pc:docMk/>
          <pc:sldMk cId="869476513" sldId="275"/>
        </pc:sldMkLst>
      </pc:sldChg>
      <pc:sldChg chg="modSp add del mod">
        <pc:chgData name="Daniel Felipe Suarez Mayorga" userId="c712679a-6133-47a7-a4a9-a9505884e8ff" providerId="ADAL" clId="{467B4C81-47F0-4BDA-96EC-EC7DDA106D9A}" dt="2022-03-24T13:43:09.157" v="779"/>
        <pc:sldMkLst>
          <pc:docMk/>
          <pc:sldMk cId="3871242552" sldId="275"/>
        </pc:sldMkLst>
        <pc:spChg chg="mod">
          <ac:chgData name="Daniel Felipe Suarez Mayorga" userId="c712679a-6133-47a7-a4a9-a9505884e8ff" providerId="ADAL" clId="{467B4C81-47F0-4BDA-96EC-EC7DDA106D9A}" dt="2022-03-24T13:42:56.741" v="778"/>
          <ac:spMkLst>
            <pc:docMk/>
            <pc:sldMk cId="3871242552" sldId="275"/>
            <ac:spMk id="3" creationId="{803BB6F3-A533-4986-A0FC-1AE3DF687EBF}"/>
          </ac:spMkLst>
        </pc:spChg>
      </pc:sldChg>
      <pc:sldChg chg="modSp add del mod">
        <pc:chgData name="Daniel Felipe Suarez Mayorga" userId="c712679a-6133-47a7-a4a9-a9505884e8ff" providerId="ADAL" clId="{467B4C81-47F0-4BDA-96EC-EC7DDA106D9A}" dt="2022-03-24T14:38:26.365" v="828" actId="20577"/>
        <pc:sldMkLst>
          <pc:docMk/>
          <pc:sldMk cId="2389183103" sldId="276"/>
        </pc:sldMkLst>
        <pc:spChg chg="mod">
          <ac:chgData name="Daniel Felipe Suarez Mayorga" userId="c712679a-6133-47a7-a4a9-a9505884e8ff" providerId="ADAL" clId="{467B4C81-47F0-4BDA-96EC-EC7DDA106D9A}" dt="2022-03-24T14:38:26.365" v="828" actId="20577"/>
          <ac:spMkLst>
            <pc:docMk/>
            <pc:sldMk cId="2389183103" sldId="276"/>
            <ac:spMk id="2" creationId="{FF6AF51F-70AA-40AE-99AA-0B5F0EF136F3}"/>
          </ac:spMkLst>
        </pc:spChg>
      </pc:sldChg>
      <pc:sldChg chg="add del">
        <pc:chgData name="Daniel Felipe Suarez Mayorga" userId="c712679a-6133-47a7-a4a9-a9505884e8ff" providerId="ADAL" clId="{467B4C81-47F0-4BDA-96EC-EC7DDA106D9A}" dt="2022-03-24T13:43:09.157" v="779"/>
        <pc:sldMkLst>
          <pc:docMk/>
          <pc:sldMk cId="2711797591" sldId="277"/>
        </pc:sldMkLst>
      </pc:sldChg>
      <pc:sldChg chg="add del">
        <pc:chgData name="Daniel Felipe Suarez Mayorga" userId="c712679a-6133-47a7-a4a9-a9505884e8ff" providerId="ADAL" clId="{467B4C81-47F0-4BDA-96EC-EC7DDA106D9A}" dt="2022-03-24T13:43:09.157" v="779"/>
        <pc:sldMkLst>
          <pc:docMk/>
          <pc:sldMk cId="830132952" sldId="278"/>
        </pc:sldMkLst>
      </pc:sldChg>
      <pc:sldChg chg="add del">
        <pc:chgData name="Daniel Felipe Suarez Mayorga" userId="c712679a-6133-47a7-a4a9-a9505884e8ff" providerId="ADAL" clId="{467B4C81-47F0-4BDA-96EC-EC7DDA106D9A}" dt="2022-03-24T13:43:09.157" v="779"/>
        <pc:sldMkLst>
          <pc:docMk/>
          <pc:sldMk cId="2657276885" sldId="279"/>
        </pc:sldMkLst>
      </pc:sldChg>
      <pc:sldChg chg="add del setBg">
        <pc:chgData name="Daniel Felipe Suarez Mayorga" userId="c712679a-6133-47a7-a4a9-a9505884e8ff" providerId="ADAL" clId="{467B4C81-47F0-4BDA-96EC-EC7DDA106D9A}" dt="2022-03-24T13:43:09.157" v="779"/>
        <pc:sldMkLst>
          <pc:docMk/>
          <pc:sldMk cId="536533333" sldId="280"/>
        </pc:sldMkLst>
      </pc:sldChg>
      <pc:sldChg chg="add del setBg">
        <pc:chgData name="Daniel Felipe Suarez Mayorga" userId="c712679a-6133-47a7-a4a9-a9505884e8ff" providerId="ADAL" clId="{467B4C81-47F0-4BDA-96EC-EC7DDA106D9A}" dt="2022-03-24T13:43:09.157" v="779"/>
        <pc:sldMkLst>
          <pc:docMk/>
          <pc:sldMk cId="3681113780" sldId="281"/>
        </pc:sldMkLst>
      </pc:sldChg>
      <pc:sldChg chg="modSp add del mod">
        <pc:chgData name="Daniel Felipe Suarez Mayorga" userId="c712679a-6133-47a7-a4a9-a9505884e8ff" providerId="ADAL" clId="{467B4C81-47F0-4BDA-96EC-EC7DDA106D9A}" dt="2022-03-24T13:43:09.157" v="779"/>
        <pc:sldMkLst>
          <pc:docMk/>
          <pc:sldMk cId="859918679" sldId="282"/>
        </pc:sldMkLst>
        <pc:spChg chg="mod">
          <ac:chgData name="Daniel Felipe Suarez Mayorga" userId="c712679a-6133-47a7-a4a9-a9505884e8ff" providerId="ADAL" clId="{467B4C81-47F0-4BDA-96EC-EC7DDA106D9A}" dt="2022-03-24T13:42:56.741" v="778"/>
          <ac:spMkLst>
            <pc:docMk/>
            <pc:sldMk cId="859918679" sldId="282"/>
            <ac:spMk id="3" creationId="{6B1F061E-BDA5-4BCD-8737-70D11C2AB483}"/>
          </ac:spMkLst>
        </pc:spChg>
      </pc:sldChg>
      <pc:sldChg chg="add del">
        <pc:chgData name="Daniel Felipe Suarez Mayorga" userId="c712679a-6133-47a7-a4a9-a9505884e8ff" providerId="ADAL" clId="{467B4C81-47F0-4BDA-96EC-EC7DDA106D9A}" dt="2022-03-24T13:43:09.157" v="779"/>
        <pc:sldMkLst>
          <pc:docMk/>
          <pc:sldMk cId="4201829744" sldId="283"/>
        </pc:sldMkLst>
      </pc:sldChg>
      <pc:sldChg chg="del">
        <pc:chgData name="Daniel Felipe Suarez Mayorga" userId="c712679a-6133-47a7-a4a9-a9505884e8ff" providerId="ADAL" clId="{467B4C81-47F0-4BDA-96EC-EC7DDA106D9A}" dt="2022-03-16T17:19:43.277" v="641" actId="47"/>
        <pc:sldMkLst>
          <pc:docMk/>
          <pc:sldMk cId="1421995059" sldId="284"/>
        </pc:sldMkLst>
      </pc:sldChg>
      <pc:sldChg chg="modSp add del mod">
        <pc:chgData name="Daniel Felipe Suarez Mayorga" userId="c712679a-6133-47a7-a4a9-a9505884e8ff" providerId="ADAL" clId="{467B4C81-47F0-4BDA-96EC-EC7DDA106D9A}" dt="2022-03-24T13:43:09.157" v="779"/>
        <pc:sldMkLst>
          <pc:docMk/>
          <pc:sldMk cId="3500855787" sldId="284"/>
        </pc:sldMkLst>
        <pc:spChg chg="mod">
          <ac:chgData name="Daniel Felipe Suarez Mayorga" userId="c712679a-6133-47a7-a4a9-a9505884e8ff" providerId="ADAL" clId="{467B4C81-47F0-4BDA-96EC-EC7DDA106D9A}" dt="2022-03-24T13:42:56.741" v="778"/>
          <ac:spMkLst>
            <pc:docMk/>
            <pc:sldMk cId="3500855787" sldId="284"/>
            <ac:spMk id="2" creationId="{891464D9-9B43-4073-BF79-9157C84394EC}"/>
          </ac:spMkLst>
        </pc:spChg>
      </pc:sldChg>
      <pc:sldChg chg="modSp add del mod">
        <pc:chgData name="Daniel Felipe Suarez Mayorga" userId="c712679a-6133-47a7-a4a9-a9505884e8ff" providerId="ADAL" clId="{467B4C81-47F0-4BDA-96EC-EC7DDA106D9A}" dt="2022-03-24T13:43:09.157" v="779"/>
        <pc:sldMkLst>
          <pc:docMk/>
          <pc:sldMk cId="2444017780" sldId="285"/>
        </pc:sldMkLst>
        <pc:spChg chg="mod">
          <ac:chgData name="Daniel Felipe Suarez Mayorga" userId="c712679a-6133-47a7-a4a9-a9505884e8ff" providerId="ADAL" clId="{467B4C81-47F0-4BDA-96EC-EC7DDA106D9A}" dt="2022-03-24T13:42:56.741" v="778"/>
          <ac:spMkLst>
            <pc:docMk/>
            <pc:sldMk cId="2444017780" sldId="285"/>
            <ac:spMk id="2" creationId="{FF6AF51F-70AA-40AE-99AA-0B5F0EF136F3}"/>
          </ac:spMkLst>
        </pc:spChg>
      </pc:sldChg>
      <pc:sldChg chg="add del">
        <pc:chgData name="Daniel Felipe Suarez Mayorga" userId="c712679a-6133-47a7-a4a9-a9505884e8ff" providerId="ADAL" clId="{467B4C81-47F0-4BDA-96EC-EC7DDA106D9A}" dt="2022-03-24T13:43:09.157" v="779"/>
        <pc:sldMkLst>
          <pc:docMk/>
          <pc:sldMk cId="1412269952" sldId="286"/>
        </pc:sldMkLst>
      </pc:sldChg>
      <pc:sldChg chg="add del">
        <pc:chgData name="Daniel Felipe Suarez Mayorga" userId="c712679a-6133-47a7-a4a9-a9505884e8ff" providerId="ADAL" clId="{467B4C81-47F0-4BDA-96EC-EC7DDA106D9A}" dt="2022-03-24T13:43:09.157" v="779"/>
        <pc:sldMkLst>
          <pc:docMk/>
          <pc:sldMk cId="185233504" sldId="287"/>
        </pc:sldMkLst>
      </pc:sldChg>
      <pc:sldChg chg="add del">
        <pc:chgData name="Daniel Felipe Suarez Mayorga" userId="c712679a-6133-47a7-a4a9-a9505884e8ff" providerId="ADAL" clId="{467B4C81-47F0-4BDA-96EC-EC7DDA106D9A}" dt="2022-03-24T13:43:09.157" v="779"/>
        <pc:sldMkLst>
          <pc:docMk/>
          <pc:sldMk cId="3227767639" sldId="288"/>
        </pc:sldMkLst>
      </pc:sldChg>
      <pc:sldChg chg="add del setBg">
        <pc:chgData name="Daniel Felipe Suarez Mayorga" userId="c712679a-6133-47a7-a4a9-a9505884e8ff" providerId="ADAL" clId="{467B4C81-47F0-4BDA-96EC-EC7DDA106D9A}" dt="2022-03-24T13:43:09.157" v="779"/>
        <pc:sldMkLst>
          <pc:docMk/>
          <pc:sldMk cId="1432610137" sldId="289"/>
        </pc:sldMkLst>
      </pc:sldChg>
      <pc:sldChg chg="add del">
        <pc:chgData name="Daniel Felipe Suarez Mayorga" userId="c712679a-6133-47a7-a4a9-a9505884e8ff" providerId="ADAL" clId="{467B4C81-47F0-4BDA-96EC-EC7DDA106D9A}" dt="2022-03-24T13:43:09.157" v="779"/>
        <pc:sldMkLst>
          <pc:docMk/>
          <pc:sldMk cId="3345298538" sldId="290"/>
        </pc:sldMkLst>
      </pc:sldChg>
      <pc:sldChg chg="add del">
        <pc:chgData name="Daniel Felipe Suarez Mayorga" userId="c712679a-6133-47a7-a4a9-a9505884e8ff" providerId="ADAL" clId="{467B4C81-47F0-4BDA-96EC-EC7DDA106D9A}" dt="2022-03-24T13:43:09.157" v="779"/>
        <pc:sldMkLst>
          <pc:docMk/>
          <pc:sldMk cId="2492248686" sldId="291"/>
        </pc:sldMkLst>
      </pc:sldChg>
      <pc:sldChg chg="modSp add del mod">
        <pc:chgData name="Daniel Felipe Suarez Mayorga" userId="c712679a-6133-47a7-a4a9-a9505884e8ff" providerId="ADAL" clId="{467B4C81-47F0-4BDA-96EC-EC7DDA106D9A}" dt="2022-03-24T13:43:09.157" v="779"/>
        <pc:sldMkLst>
          <pc:docMk/>
          <pc:sldMk cId="415005883" sldId="292"/>
        </pc:sldMkLst>
        <pc:spChg chg="mod">
          <ac:chgData name="Daniel Felipe Suarez Mayorga" userId="c712679a-6133-47a7-a4a9-a9505884e8ff" providerId="ADAL" clId="{467B4C81-47F0-4BDA-96EC-EC7DDA106D9A}" dt="2022-03-24T13:42:56.741" v="778"/>
          <ac:spMkLst>
            <pc:docMk/>
            <pc:sldMk cId="415005883" sldId="292"/>
            <ac:spMk id="4" creationId="{00000000-0000-0000-0000-000000000000}"/>
          </ac:spMkLst>
        </pc:spChg>
      </pc:sldChg>
      <pc:sldChg chg="del">
        <pc:chgData name="Daniel Felipe Suarez Mayorga" userId="c712679a-6133-47a7-a4a9-a9505884e8ff" providerId="ADAL" clId="{467B4C81-47F0-4BDA-96EC-EC7DDA106D9A}" dt="2022-03-16T17:19:43.277" v="641" actId="47"/>
        <pc:sldMkLst>
          <pc:docMk/>
          <pc:sldMk cId="1989729769" sldId="292"/>
        </pc:sldMkLst>
      </pc:sldChg>
      <pc:sldChg chg="add del">
        <pc:chgData name="Daniel Felipe Suarez Mayorga" userId="c712679a-6133-47a7-a4a9-a9505884e8ff" providerId="ADAL" clId="{467B4C81-47F0-4BDA-96EC-EC7DDA106D9A}" dt="2022-03-24T13:43:09.157" v="779"/>
        <pc:sldMkLst>
          <pc:docMk/>
          <pc:sldMk cId="3022567912" sldId="293"/>
        </pc:sldMkLst>
      </pc:sldChg>
      <pc:sldChg chg="add del">
        <pc:chgData name="Daniel Felipe Suarez Mayorga" userId="c712679a-6133-47a7-a4a9-a9505884e8ff" providerId="ADAL" clId="{467B4C81-47F0-4BDA-96EC-EC7DDA106D9A}" dt="2022-03-24T13:43:09.157" v="779"/>
        <pc:sldMkLst>
          <pc:docMk/>
          <pc:sldMk cId="1457090200" sldId="294"/>
        </pc:sldMkLst>
      </pc:sldChg>
      <pc:sldChg chg="add del">
        <pc:chgData name="Daniel Felipe Suarez Mayorga" userId="c712679a-6133-47a7-a4a9-a9505884e8ff" providerId="ADAL" clId="{467B4C81-47F0-4BDA-96EC-EC7DDA106D9A}" dt="2022-03-24T13:43:09.157" v="779"/>
        <pc:sldMkLst>
          <pc:docMk/>
          <pc:sldMk cId="960409175" sldId="295"/>
        </pc:sldMkLst>
      </pc:sldChg>
      <pc:sldChg chg="add del">
        <pc:chgData name="Daniel Felipe Suarez Mayorga" userId="c712679a-6133-47a7-a4a9-a9505884e8ff" providerId="ADAL" clId="{467B4C81-47F0-4BDA-96EC-EC7DDA106D9A}" dt="2022-03-24T13:43:09.157" v="779"/>
        <pc:sldMkLst>
          <pc:docMk/>
          <pc:sldMk cId="2974398751" sldId="296"/>
        </pc:sldMkLst>
      </pc:sldChg>
      <pc:sldChg chg="add del">
        <pc:chgData name="Daniel Felipe Suarez Mayorga" userId="c712679a-6133-47a7-a4a9-a9505884e8ff" providerId="ADAL" clId="{467B4C81-47F0-4BDA-96EC-EC7DDA106D9A}" dt="2022-03-24T13:43:09.157" v="779"/>
        <pc:sldMkLst>
          <pc:docMk/>
          <pc:sldMk cId="3478155872" sldId="297"/>
        </pc:sldMkLst>
      </pc:sldChg>
      <pc:sldChg chg="del">
        <pc:chgData name="Daniel Felipe Suarez Mayorga" userId="c712679a-6133-47a7-a4a9-a9505884e8ff" providerId="ADAL" clId="{467B4C81-47F0-4BDA-96EC-EC7DDA106D9A}" dt="2022-03-16T17:19:43.277" v="641" actId="47"/>
        <pc:sldMkLst>
          <pc:docMk/>
          <pc:sldMk cId="2432321980" sldId="298"/>
        </pc:sldMkLst>
      </pc:sldChg>
      <pc:sldChg chg="del">
        <pc:chgData name="Daniel Felipe Suarez Mayorga" userId="c712679a-6133-47a7-a4a9-a9505884e8ff" providerId="ADAL" clId="{467B4C81-47F0-4BDA-96EC-EC7DDA106D9A}" dt="2022-03-16T17:19:43.277" v="641" actId="47"/>
        <pc:sldMkLst>
          <pc:docMk/>
          <pc:sldMk cId="720817599" sldId="302"/>
        </pc:sldMkLst>
      </pc:sldChg>
      <pc:sldChg chg="del">
        <pc:chgData name="Daniel Felipe Suarez Mayorga" userId="c712679a-6133-47a7-a4a9-a9505884e8ff" providerId="ADAL" clId="{467B4C81-47F0-4BDA-96EC-EC7DDA106D9A}" dt="2022-03-16T17:19:43.277" v="641" actId="47"/>
        <pc:sldMkLst>
          <pc:docMk/>
          <pc:sldMk cId="3702256274" sldId="303"/>
        </pc:sldMkLst>
      </pc:sldChg>
      <pc:sldChg chg="del">
        <pc:chgData name="Daniel Felipe Suarez Mayorga" userId="c712679a-6133-47a7-a4a9-a9505884e8ff" providerId="ADAL" clId="{467B4C81-47F0-4BDA-96EC-EC7DDA106D9A}" dt="2022-03-16T17:19:43.277" v="641" actId="47"/>
        <pc:sldMkLst>
          <pc:docMk/>
          <pc:sldMk cId="2270282150" sldId="305"/>
        </pc:sldMkLst>
      </pc:sldChg>
      <pc:sldChg chg="del">
        <pc:chgData name="Daniel Felipe Suarez Mayorga" userId="c712679a-6133-47a7-a4a9-a9505884e8ff" providerId="ADAL" clId="{467B4C81-47F0-4BDA-96EC-EC7DDA106D9A}" dt="2022-03-16T17:19:43.277" v="641" actId="47"/>
        <pc:sldMkLst>
          <pc:docMk/>
          <pc:sldMk cId="3140563178" sldId="306"/>
        </pc:sldMkLst>
      </pc:sldChg>
      <pc:sldChg chg="del">
        <pc:chgData name="Daniel Felipe Suarez Mayorga" userId="c712679a-6133-47a7-a4a9-a9505884e8ff" providerId="ADAL" clId="{467B4C81-47F0-4BDA-96EC-EC7DDA106D9A}" dt="2022-03-16T17:20:07.731" v="646" actId="47"/>
        <pc:sldMkLst>
          <pc:docMk/>
          <pc:sldMk cId="3940256533" sldId="413"/>
        </pc:sldMkLst>
      </pc:sldChg>
      <pc:sldChg chg="del">
        <pc:chgData name="Daniel Felipe Suarez Mayorga" userId="c712679a-6133-47a7-a4a9-a9505884e8ff" providerId="ADAL" clId="{467B4C81-47F0-4BDA-96EC-EC7DDA106D9A}" dt="2022-03-16T17:20:07.731" v="646" actId="47"/>
        <pc:sldMkLst>
          <pc:docMk/>
          <pc:sldMk cId="2971265493" sldId="414"/>
        </pc:sldMkLst>
      </pc:sldChg>
      <pc:sldChg chg="del">
        <pc:chgData name="Daniel Felipe Suarez Mayorga" userId="c712679a-6133-47a7-a4a9-a9505884e8ff" providerId="ADAL" clId="{467B4C81-47F0-4BDA-96EC-EC7DDA106D9A}" dt="2022-03-16T17:20:07.731" v="646" actId="47"/>
        <pc:sldMkLst>
          <pc:docMk/>
          <pc:sldMk cId="1157924808" sldId="415"/>
        </pc:sldMkLst>
      </pc:sldChg>
      <pc:sldChg chg="del">
        <pc:chgData name="Daniel Felipe Suarez Mayorga" userId="c712679a-6133-47a7-a4a9-a9505884e8ff" providerId="ADAL" clId="{467B4C81-47F0-4BDA-96EC-EC7DDA106D9A}" dt="2022-03-16T17:20:07.731" v="646" actId="47"/>
        <pc:sldMkLst>
          <pc:docMk/>
          <pc:sldMk cId="2222686579" sldId="416"/>
        </pc:sldMkLst>
      </pc:sldChg>
      <pc:sldChg chg="del">
        <pc:chgData name="Daniel Felipe Suarez Mayorga" userId="c712679a-6133-47a7-a4a9-a9505884e8ff" providerId="ADAL" clId="{467B4C81-47F0-4BDA-96EC-EC7DDA106D9A}" dt="2022-03-16T17:20:07.731" v="646" actId="47"/>
        <pc:sldMkLst>
          <pc:docMk/>
          <pc:sldMk cId="1452652882" sldId="418"/>
        </pc:sldMkLst>
      </pc:sldChg>
      <pc:sldChg chg="del">
        <pc:chgData name="Daniel Felipe Suarez Mayorga" userId="c712679a-6133-47a7-a4a9-a9505884e8ff" providerId="ADAL" clId="{467B4C81-47F0-4BDA-96EC-EC7DDA106D9A}" dt="2022-03-16T17:20:07.731" v="646" actId="47"/>
        <pc:sldMkLst>
          <pc:docMk/>
          <pc:sldMk cId="3609159834" sldId="420"/>
        </pc:sldMkLst>
      </pc:sldChg>
      <pc:sldChg chg="del">
        <pc:chgData name="Daniel Felipe Suarez Mayorga" userId="c712679a-6133-47a7-a4a9-a9505884e8ff" providerId="ADAL" clId="{467B4C81-47F0-4BDA-96EC-EC7DDA106D9A}" dt="2022-03-16T17:20:07.731" v="646" actId="47"/>
        <pc:sldMkLst>
          <pc:docMk/>
          <pc:sldMk cId="2224753520" sldId="422"/>
        </pc:sldMkLst>
      </pc:sldChg>
      <pc:sldChg chg="del">
        <pc:chgData name="Daniel Felipe Suarez Mayorga" userId="c712679a-6133-47a7-a4a9-a9505884e8ff" providerId="ADAL" clId="{467B4C81-47F0-4BDA-96EC-EC7DDA106D9A}" dt="2022-03-16T17:20:07.731" v="646" actId="47"/>
        <pc:sldMkLst>
          <pc:docMk/>
          <pc:sldMk cId="3803025043" sldId="425"/>
        </pc:sldMkLst>
      </pc:sldChg>
      <pc:sldChg chg="del">
        <pc:chgData name="Daniel Felipe Suarez Mayorga" userId="c712679a-6133-47a7-a4a9-a9505884e8ff" providerId="ADAL" clId="{467B4C81-47F0-4BDA-96EC-EC7DDA106D9A}" dt="2022-03-16T17:20:07.731" v="646" actId="47"/>
        <pc:sldMkLst>
          <pc:docMk/>
          <pc:sldMk cId="2670488256" sldId="426"/>
        </pc:sldMkLst>
      </pc:sldChg>
      <pc:sldChg chg="del">
        <pc:chgData name="Daniel Felipe Suarez Mayorga" userId="c712679a-6133-47a7-a4a9-a9505884e8ff" providerId="ADAL" clId="{467B4C81-47F0-4BDA-96EC-EC7DDA106D9A}" dt="2022-03-16T17:20:07.731" v="646" actId="47"/>
        <pc:sldMkLst>
          <pc:docMk/>
          <pc:sldMk cId="603861873" sldId="427"/>
        </pc:sldMkLst>
      </pc:sldChg>
      <pc:sldChg chg="del">
        <pc:chgData name="Daniel Felipe Suarez Mayorga" userId="c712679a-6133-47a7-a4a9-a9505884e8ff" providerId="ADAL" clId="{467B4C81-47F0-4BDA-96EC-EC7DDA106D9A}" dt="2022-03-16T17:20:07.731" v="646" actId="47"/>
        <pc:sldMkLst>
          <pc:docMk/>
          <pc:sldMk cId="3250810674" sldId="428"/>
        </pc:sldMkLst>
      </pc:sldChg>
      <pc:sldChg chg="del">
        <pc:chgData name="Daniel Felipe Suarez Mayorga" userId="c712679a-6133-47a7-a4a9-a9505884e8ff" providerId="ADAL" clId="{467B4C81-47F0-4BDA-96EC-EC7DDA106D9A}" dt="2022-03-16T17:20:07.731" v="646" actId="47"/>
        <pc:sldMkLst>
          <pc:docMk/>
          <pc:sldMk cId="212833527" sldId="429"/>
        </pc:sldMkLst>
      </pc:sldChg>
      <pc:sldChg chg="del">
        <pc:chgData name="Daniel Felipe Suarez Mayorga" userId="c712679a-6133-47a7-a4a9-a9505884e8ff" providerId="ADAL" clId="{467B4C81-47F0-4BDA-96EC-EC7DDA106D9A}" dt="2022-03-16T17:20:07.731" v="646" actId="47"/>
        <pc:sldMkLst>
          <pc:docMk/>
          <pc:sldMk cId="2188096659" sldId="433"/>
        </pc:sldMkLst>
      </pc:sldChg>
      <pc:sldChg chg="del">
        <pc:chgData name="Daniel Felipe Suarez Mayorga" userId="c712679a-6133-47a7-a4a9-a9505884e8ff" providerId="ADAL" clId="{467B4C81-47F0-4BDA-96EC-EC7DDA106D9A}" dt="2022-03-16T17:20:07.731" v="646" actId="47"/>
        <pc:sldMkLst>
          <pc:docMk/>
          <pc:sldMk cId="4290098085" sldId="434"/>
        </pc:sldMkLst>
      </pc:sldChg>
      <pc:sldChg chg="del">
        <pc:chgData name="Daniel Felipe Suarez Mayorga" userId="c712679a-6133-47a7-a4a9-a9505884e8ff" providerId="ADAL" clId="{467B4C81-47F0-4BDA-96EC-EC7DDA106D9A}" dt="2022-03-16T17:20:07.731" v="646" actId="47"/>
        <pc:sldMkLst>
          <pc:docMk/>
          <pc:sldMk cId="3491991534" sldId="440"/>
        </pc:sldMkLst>
      </pc:sldChg>
      <pc:sldChg chg="del">
        <pc:chgData name="Daniel Felipe Suarez Mayorga" userId="c712679a-6133-47a7-a4a9-a9505884e8ff" providerId="ADAL" clId="{467B4C81-47F0-4BDA-96EC-EC7DDA106D9A}" dt="2022-03-16T17:20:07.731" v="646" actId="47"/>
        <pc:sldMkLst>
          <pc:docMk/>
          <pc:sldMk cId="3408355418" sldId="441"/>
        </pc:sldMkLst>
      </pc:sldChg>
      <pc:sldChg chg="del">
        <pc:chgData name="Daniel Felipe Suarez Mayorga" userId="c712679a-6133-47a7-a4a9-a9505884e8ff" providerId="ADAL" clId="{467B4C81-47F0-4BDA-96EC-EC7DDA106D9A}" dt="2022-03-16T17:20:07.731" v="646" actId="47"/>
        <pc:sldMkLst>
          <pc:docMk/>
          <pc:sldMk cId="1501784965" sldId="442"/>
        </pc:sldMkLst>
      </pc:sldChg>
      <pc:sldChg chg="del">
        <pc:chgData name="Daniel Felipe Suarez Mayorga" userId="c712679a-6133-47a7-a4a9-a9505884e8ff" providerId="ADAL" clId="{467B4C81-47F0-4BDA-96EC-EC7DDA106D9A}" dt="2022-03-16T17:20:07.731" v="646" actId="47"/>
        <pc:sldMkLst>
          <pc:docMk/>
          <pc:sldMk cId="2184002947" sldId="443"/>
        </pc:sldMkLst>
      </pc:sldChg>
      <pc:sldChg chg="del">
        <pc:chgData name="Daniel Felipe Suarez Mayorga" userId="c712679a-6133-47a7-a4a9-a9505884e8ff" providerId="ADAL" clId="{467B4C81-47F0-4BDA-96EC-EC7DDA106D9A}" dt="2022-03-16T17:20:07.731" v="646" actId="47"/>
        <pc:sldMkLst>
          <pc:docMk/>
          <pc:sldMk cId="1325859069" sldId="444"/>
        </pc:sldMkLst>
      </pc:sldChg>
      <pc:sldChg chg="del">
        <pc:chgData name="Daniel Felipe Suarez Mayorga" userId="c712679a-6133-47a7-a4a9-a9505884e8ff" providerId="ADAL" clId="{467B4C81-47F0-4BDA-96EC-EC7DDA106D9A}" dt="2022-03-16T17:20:07.731" v="646" actId="47"/>
        <pc:sldMkLst>
          <pc:docMk/>
          <pc:sldMk cId="125095052" sldId="445"/>
        </pc:sldMkLst>
      </pc:sldChg>
      <pc:sldChg chg="del">
        <pc:chgData name="Daniel Felipe Suarez Mayorga" userId="c712679a-6133-47a7-a4a9-a9505884e8ff" providerId="ADAL" clId="{467B4C81-47F0-4BDA-96EC-EC7DDA106D9A}" dt="2022-03-16T17:20:07.731" v="646" actId="47"/>
        <pc:sldMkLst>
          <pc:docMk/>
          <pc:sldMk cId="4231418559" sldId="446"/>
        </pc:sldMkLst>
      </pc:sldChg>
      <pc:sldChg chg="del">
        <pc:chgData name="Daniel Felipe Suarez Mayorga" userId="c712679a-6133-47a7-a4a9-a9505884e8ff" providerId="ADAL" clId="{467B4C81-47F0-4BDA-96EC-EC7DDA106D9A}" dt="2022-03-16T17:20:07.731" v="646" actId="47"/>
        <pc:sldMkLst>
          <pc:docMk/>
          <pc:sldMk cId="572555168" sldId="447"/>
        </pc:sldMkLst>
      </pc:sldChg>
      <pc:sldChg chg="del">
        <pc:chgData name="Daniel Felipe Suarez Mayorga" userId="c712679a-6133-47a7-a4a9-a9505884e8ff" providerId="ADAL" clId="{467B4C81-47F0-4BDA-96EC-EC7DDA106D9A}" dt="2022-03-16T17:20:07.731" v="646" actId="47"/>
        <pc:sldMkLst>
          <pc:docMk/>
          <pc:sldMk cId="4107971115" sldId="448"/>
        </pc:sldMkLst>
      </pc:sldChg>
      <pc:sldChg chg="del">
        <pc:chgData name="Daniel Felipe Suarez Mayorga" userId="c712679a-6133-47a7-a4a9-a9505884e8ff" providerId="ADAL" clId="{467B4C81-47F0-4BDA-96EC-EC7DDA106D9A}" dt="2022-03-16T17:20:07.731" v="646" actId="47"/>
        <pc:sldMkLst>
          <pc:docMk/>
          <pc:sldMk cId="27457873" sldId="449"/>
        </pc:sldMkLst>
      </pc:sldChg>
      <pc:sldChg chg="del">
        <pc:chgData name="Daniel Felipe Suarez Mayorga" userId="c712679a-6133-47a7-a4a9-a9505884e8ff" providerId="ADAL" clId="{467B4C81-47F0-4BDA-96EC-EC7DDA106D9A}" dt="2022-03-16T17:20:07.731" v="646" actId="47"/>
        <pc:sldMkLst>
          <pc:docMk/>
          <pc:sldMk cId="1255856138" sldId="450"/>
        </pc:sldMkLst>
      </pc:sldChg>
      <pc:sldChg chg="del">
        <pc:chgData name="Daniel Felipe Suarez Mayorga" userId="c712679a-6133-47a7-a4a9-a9505884e8ff" providerId="ADAL" clId="{467B4C81-47F0-4BDA-96EC-EC7DDA106D9A}" dt="2022-03-16T17:20:07.731" v="646" actId="47"/>
        <pc:sldMkLst>
          <pc:docMk/>
          <pc:sldMk cId="1474714680" sldId="451"/>
        </pc:sldMkLst>
      </pc:sldChg>
      <pc:sldChg chg="del">
        <pc:chgData name="Daniel Felipe Suarez Mayorga" userId="c712679a-6133-47a7-a4a9-a9505884e8ff" providerId="ADAL" clId="{467B4C81-47F0-4BDA-96EC-EC7DDA106D9A}" dt="2022-03-16T17:20:07.731" v="646" actId="47"/>
        <pc:sldMkLst>
          <pc:docMk/>
          <pc:sldMk cId="2571311332" sldId="452"/>
        </pc:sldMkLst>
      </pc:sldChg>
      <pc:sldChg chg="del">
        <pc:chgData name="Daniel Felipe Suarez Mayorga" userId="c712679a-6133-47a7-a4a9-a9505884e8ff" providerId="ADAL" clId="{467B4C81-47F0-4BDA-96EC-EC7DDA106D9A}" dt="2022-03-16T17:20:07.731" v="646" actId="47"/>
        <pc:sldMkLst>
          <pc:docMk/>
          <pc:sldMk cId="4177344903" sldId="453"/>
        </pc:sldMkLst>
      </pc:sldChg>
      <pc:sldChg chg="del">
        <pc:chgData name="Daniel Felipe Suarez Mayorga" userId="c712679a-6133-47a7-a4a9-a9505884e8ff" providerId="ADAL" clId="{467B4C81-47F0-4BDA-96EC-EC7DDA106D9A}" dt="2022-03-16T17:20:07.731" v="646" actId="47"/>
        <pc:sldMkLst>
          <pc:docMk/>
          <pc:sldMk cId="2205209491" sldId="455"/>
        </pc:sldMkLst>
      </pc:sldChg>
      <pc:sldChg chg="del">
        <pc:chgData name="Daniel Felipe Suarez Mayorga" userId="c712679a-6133-47a7-a4a9-a9505884e8ff" providerId="ADAL" clId="{467B4C81-47F0-4BDA-96EC-EC7DDA106D9A}" dt="2022-03-16T17:20:07.731" v="646" actId="47"/>
        <pc:sldMkLst>
          <pc:docMk/>
          <pc:sldMk cId="425241222" sldId="456"/>
        </pc:sldMkLst>
      </pc:sldChg>
      <pc:sldChg chg="del">
        <pc:chgData name="Daniel Felipe Suarez Mayorga" userId="c712679a-6133-47a7-a4a9-a9505884e8ff" providerId="ADAL" clId="{467B4C81-47F0-4BDA-96EC-EC7DDA106D9A}" dt="2022-03-16T17:20:07.731" v="646" actId="47"/>
        <pc:sldMkLst>
          <pc:docMk/>
          <pc:sldMk cId="2620627291" sldId="457"/>
        </pc:sldMkLst>
      </pc:sldChg>
      <pc:sldChg chg="del">
        <pc:chgData name="Daniel Felipe Suarez Mayorga" userId="c712679a-6133-47a7-a4a9-a9505884e8ff" providerId="ADAL" clId="{467B4C81-47F0-4BDA-96EC-EC7DDA106D9A}" dt="2022-03-16T17:20:07.731" v="646" actId="47"/>
        <pc:sldMkLst>
          <pc:docMk/>
          <pc:sldMk cId="2067338580" sldId="458"/>
        </pc:sldMkLst>
      </pc:sldChg>
      <pc:sldChg chg="del">
        <pc:chgData name="Daniel Felipe Suarez Mayorga" userId="c712679a-6133-47a7-a4a9-a9505884e8ff" providerId="ADAL" clId="{467B4C81-47F0-4BDA-96EC-EC7DDA106D9A}" dt="2022-03-16T17:20:07.731" v="646" actId="47"/>
        <pc:sldMkLst>
          <pc:docMk/>
          <pc:sldMk cId="4075537131" sldId="459"/>
        </pc:sldMkLst>
      </pc:sldChg>
      <pc:sldChg chg="del">
        <pc:chgData name="Daniel Felipe Suarez Mayorga" userId="c712679a-6133-47a7-a4a9-a9505884e8ff" providerId="ADAL" clId="{467B4C81-47F0-4BDA-96EC-EC7DDA106D9A}" dt="2022-03-16T17:20:07.731" v="646" actId="47"/>
        <pc:sldMkLst>
          <pc:docMk/>
          <pc:sldMk cId="2857293008" sldId="460"/>
        </pc:sldMkLst>
      </pc:sldChg>
      <pc:sldChg chg="addSp delSp modSp mod">
        <pc:chgData name="Daniel Felipe Suarez Mayorga" userId="c712679a-6133-47a7-a4a9-a9505884e8ff" providerId="ADAL" clId="{467B4C81-47F0-4BDA-96EC-EC7DDA106D9A}" dt="2022-04-20T15:12:31.301" v="829" actId="1076"/>
        <pc:sldMkLst>
          <pc:docMk/>
          <pc:sldMk cId="4164444474" sldId="746"/>
        </pc:sldMkLst>
        <pc:graphicFrameChg chg="mod">
          <ac:chgData name="Daniel Felipe Suarez Mayorga" userId="c712679a-6133-47a7-a4a9-a9505884e8ff" providerId="ADAL" clId="{467B4C81-47F0-4BDA-96EC-EC7DDA106D9A}" dt="2022-04-20T15:12:31.301" v="829" actId="1076"/>
          <ac:graphicFrameMkLst>
            <pc:docMk/>
            <pc:sldMk cId="4164444474" sldId="746"/>
            <ac:graphicFrameMk id="3" creationId="{70617420-2125-43FF-800E-B4F02A8EFD50}"/>
          </ac:graphicFrameMkLst>
        </pc:graphicFrameChg>
        <pc:graphicFrameChg chg="add mod modGraphic">
          <ac:chgData name="Daniel Felipe Suarez Mayorga" userId="c712679a-6133-47a7-a4a9-a9505884e8ff" providerId="ADAL" clId="{467B4C81-47F0-4BDA-96EC-EC7DDA106D9A}" dt="2022-03-23T18:24:27.705" v="692" actId="20577"/>
          <ac:graphicFrameMkLst>
            <pc:docMk/>
            <pc:sldMk cId="4164444474" sldId="746"/>
            <ac:graphicFrameMk id="5" creationId="{FC42035E-FB7A-48C4-A310-A052C51C817A}"/>
          </ac:graphicFrameMkLst>
        </pc:graphicFrameChg>
        <pc:graphicFrameChg chg="del mod">
          <ac:chgData name="Daniel Felipe Suarez Mayorga" userId="c712679a-6133-47a7-a4a9-a9505884e8ff" providerId="ADAL" clId="{467B4C81-47F0-4BDA-96EC-EC7DDA106D9A}" dt="2022-03-23T18:16:37.323" v="671" actId="478"/>
          <ac:graphicFrameMkLst>
            <pc:docMk/>
            <pc:sldMk cId="4164444474" sldId="746"/>
            <ac:graphicFrameMk id="10" creationId="{356C2DBB-882B-4169-8803-8BFAAE961F6E}"/>
          </ac:graphicFrameMkLst>
        </pc:graphicFrameChg>
      </pc:sldChg>
      <pc:sldChg chg="modSp mod">
        <pc:chgData name="Daniel Felipe Suarez Mayorga" userId="c712679a-6133-47a7-a4a9-a9505884e8ff" providerId="ADAL" clId="{467B4C81-47F0-4BDA-96EC-EC7DDA106D9A}" dt="2022-03-24T13:44:47.917" v="822" actId="20577"/>
        <pc:sldMkLst>
          <pc:docMk/>
          <pc:sldMk cId="2582098994" sldId="3959"/>
        </pc:sldMkLst>
        <pc:spChg chg="mod">
          <ac:chgData name="Daniel Felipe Suarez Mayorga" userId="c712679a-6133-47a7-a4a9-a9505884e8ff" providerId="ADAL" clId="{467B4C81-47F0-4BDA-96EC-EC7DDA106D9A}" dt="2022-03-24T13:44:47.917" v="822" actId="20577"/>
          <ac:spMkLst>
            <pc:docMk/>
            <pc:sldMk cId="2582098994" sldId="3959"/>
            <ac:spMk id="5" creationId="{665BE4DD-6282-4168-B270-7904FED52D03}"/>
          </ac:spMkLst>
        </pc:spChg>
      </pc:sldChg>
      <pc:sldChg chg="modSp mod">
        <pc:chgData name="Daniel Felipe Suarez Mayorga" userId="c712679a-6133-47a7-a4a9-a9505884e8ff" providerId="ADAL" clId="{467B4C81-47F0-4BDA-96EC-EC7DDA106D9A}" dt="2022-03-24T13:45:12.885" v="826" actId="20577"/>
        <pc:sldMkLst>
          <pc:docMk/>
          <pc:sldMk cId="740929257" sldId="3970"/>
        </pc:sldMkLst>
        <pc:spChg chg="mod">
          <ac:chgData name="Daniel Felipe Suarez Mayorga" userId="c712679a-6133-47a7-a4a9-a9505884e8ff" providerId="ADAL" clId="{467B4C81-47F0-4BDA-96EC-EC7DDA106D9A}" dt="2022-03-24T13:45:12.885" v="826" actId="20577"/>
          <ac:spMkLst>
            <pc:docMk/>
            <pc:sldMk cId="740929257" sldId="3970"/>
            <ac:spMk id="28" creationId="{8D2F24C3-D3FE-4A4D-9B03-4ABD6446CD6D}"/>
          </ac:spMkLst>
        </pc:spChg>
      </pc:sldChg>
      <pc:sldChg chg="addSp delSp modSp mod">
        <pc:chgData name="Daniel Felipe Suarez Mayorga" userId="c712679a-6133-47a7-a4a9-a9505884e8ff" providerId="ADAL" clId="{467B4C81-47F0-4BDA-96EC-EC7DDA106D9A}" dt="2022-03-23T20:52:04.846" v="710" actId="1076"/>
        <pc:sldMkLst>
          <pc:docMk/>
          <pc:sldMk cId="3861976755" sldId="3988"/>
        </pc:sldMkLst>
        <pc:spChg chg="mod">
          <ac:chgData name="Daniel Felipe Suarez Mayorga" userId="c712679a-6133-47a7-a4a9-a9505884e8ff" providerId="ADAL" clId="{467B4C81-47F0-4BDA-96EC-EC7DDA106D9A}" dt="2022-03-16T17:10:32.163" v="264" actId="20577"/>
          <ac:spMkLst>
            <pc:docMk/>
            <pc:sldMk cId="3861976755" sldId="3988"/>
            <ac:spMk id="10" creationId="{C5BA664B-75C5-4E4D-A8A7-8FBCA3CE98B1}"/>
          </ac:spMkLst>
        </pc:spChg>
        <pc:spChg chg="mod">
          <ac:chgData name="Daniel Felipe Suarez Mayorga" userId="c712679a-6133-47a7-a4a9-a9505884e8ff" providerId="ADAL" clId="{467B4C81-47F0-4BDA-96EC-EC7DDA106D9A}" dt="2022-03-23T20:51:50.947" v="707" actId="1076"/>
          <ac:spMkLst>
            <pc:docMk/>
            <pc:sldMk cId="3861976755" sldId="3988"/>
            <ac:spMk id="11" creationId="{F71C1938-8690-487F-AB4D-A54C7E730B6B}"/>
          </ac:spMkLst>
        </pc:spChg>
        <pc:spChg chg="mod">
          <ac:chgData name="Daniel Felipe Suarez Mayorga" userId="c712679a-6133-47a7-a4a9-a9505884e8ff" providerId="ADAL" clId="{467B4C81-47F0-4BDA-96EC-EC7DDA106D9A}" dt="2022-03-23T20:51:56.523" v="708" actId="1076"/>
          <ac:spMkLst>
            <pc:docMk/>
            <pc:sldMk cId="3861976755" sldId="3988"/>
            <ac:spMk id="15" creationId="{0C82FA08-5572-4858-BF06-9897F8DE058B}"/>
          </ac:spMkLst>
        </pc:spChg>
        <pc:spChg chg="mod">
          <ac:chgData name="Daniel Felipe Suarez Mayorga" userId="c712679a-6133-47a7-a4a9-a9505884e8ff" providerId="ADAL" clId="{467B4C81-47F0-4BDA-96EC-EC7DDA106D9A}" dt="2022-03-23T20:50:00.014" v="697" actId="1076"/>
          <ac:spMkLst>
            <pc:docMk/>
            <pc:sldMk cId="3861976755" sldId="3988"/>
            <ac:spMk id="17" creationId="{522EBD54-98D5-42D1-8447-E366A1660DC9}"/>
          </ac:spMkLst>
        </pc:spChg>
        <pc:spChg chg="add mod">
          <ac:chgData name="Daniel Felipe Suarez Mayorga" userId="c712679a-6133-47a7-a4a9-a9505884e8ff" providerId="ADAL" clId="{467B4C81-47F0-4BDA-96EC-EC7DDA106D9A}" dt="2022-03-23T20:52:04.846" v="710" actId="1076"/>
          <ac:spMkLst>
            <pc:docMk/>
            <pc:sldMk cId="3861976755" sldId="3988"/>
            <ac:spMk id="18" creationId="{4D40ACB5-2483-44F9-A8C8-63313187FDA6}"/>
          </ac:spMkLst>
        </pc:spChg>
        <pc:spChg chg="del">
          <ac:chgData name="Daniel Felipe Suarez Mayorga" userId="c712679a-6133-47a7-a4a9-a9505884e8ff" providerId="ADAL" clId="{467B4C81-47F0-4BDA-96EC-EC7DDA106D9A}" dt="2022-03-16T17:12:37.521" v="286" actId="478"/>
          <ac:spMkLst>
            <pc:docMk/>
            <pc:sldMk cId="3861976755" sldId="3988"/>
            <ac:spMk id="18" creationId="{7DBD01BD-FDA6-45D9-8BF2-8A911E6C8C87}"/>
          </ac:spMkLst>
        </pc:spChg>
        <pc:spChg chg="mod">
          <ac:chgData name="Daniel Felipe Suarez Mayorga" userId="c712679a-6133-47a7-a4a9-a9505884e8ff" providerId="ADAL" clId="{467B4C81-47F0-4BDA-96EC-EC7DDA106D9A}" dt="2022-03-23T20:49:40.204" v="695" actId="1076"/>
          <ac:spMkLst>
            <pc:docMk/>
            <pc:sldMk cId="3861976755" sldId="3988"/>
            <ac:spMk id="19" creationId="{DF123350-F600-4F7B-B5C0-006309E82A29}"/>
          </ac:spMkLst>
        </pc:spChg>
        <pc:spChg chg="mod">
          <ac:chgData name="Daniel Felipe Suarez Mayorga" userId="c712679a-6133-47a7-a4a9-a9505884e8ff" providerId="ADAL" clId="{467B4C81-47F0-4BDA-96EC-EC7DDA106D9A}" dt="2022-03-23T20:51:44.352" v="706" actId="1076"/>
          <ac:spMkLst>
            <pc:docMk/>
            <pc:sldMk cId="3861976755" sldId="3988"/>
            <ac:spMk id="21" creationId="{7A7805A6-996B-4BEA-90F9-D9D3CB88DC2D}"/>
          </ac:spMkLst>
        </pc:spChg>
        <pc:spChg chg="mod">
          <ac:chgData name="Daniel Felipe Suarez Mayorga" userId="c712679a-6133-47a7-a4a9-a9505884e8ff" providerId="ADAL" clId="{467B4C81-47F0-4BDA-96EC-EC7DDA106D9A}" dt="2022-03-23T20:49:17.671" v="694" actId="1076"/>
          <ac:spMkLst>
            <pc:docMk/>
            <pc:sldMk cId="3861976755" sldId="3988"/>
            <ac:spMk id="22" creationId="{536D11B8-873C-40A1-B843-5F4526CA7D07}"/>
          </ac:spMkLst>
        </pc:spChg>
        <pc:spChg chg="mod">
          <ac:chgData name="Daniel Felipe Suarez Mayorga" userId="c712679a-6133-47a7-a4a9-a9505884e8ff" providerId="ADAL" clId="{467B4C81-47F0-4BDA-96EC-EC7DDA106D9A}" dt="2022-03-23T20:49:49.128" v="696" actId="1076"/>
          <ac:spMkLst>
            <pc:docMk/>
            <pc:sldMk cId="3861976755" sldId="3988"/>
            <ac:spMk id="24" creationId="{10CCA1DB-0F63-4DC4-A315-E34BFD2BEA2A}"/>
          </ac:spMkLst>
        </pc:spChg>
        <pc:spChg chg="mod">
          <ac:chgData name="Daniel Felipe Suarez Mayorga" userId="c712679a-6133-47a7-a4a9-a9505884e8ff" providerId="ADAL" clId="{467B4C81-47F0-4BDA-96EC-EC7DDA106D9A}" dt="2022-03-23T20:52:01.204" v="709" actId="1076"/>
          <ac:spMkLst>
            <pc:docMk/>
            <pc:sldMk cId="3861976755" sldId="3988"/>
            <ac:spMk id="25" creationId="{1838DE01-35A3-4972-A34F-9238BB7551A1}"/>
          </ac:spMkLst>
        </pc:spChg>
      </pc:sldChg>
      <pc:sldChg chg="del">
        <pc:chgData name="Daniel Felipe Suarez Mayorga" userId="c712679a-6133-47a7-a4a9-a9505884e8ff" providerId="ADAL" clId="{467B4C81-47F0-4BDA-96EC-EC7DDA106D9A}" dt="2022-03-16T17:20:26.128" v="652" actId="47"/>
        <pc:sldMkLst>
          <pc:docMk/>
          <pc:sldMk cId="3383926352" sldId="4563"/>
        </pc:sldMkLst>
      </pc:sldChg>
      <pc:sldChg chg="del">
        <pc:chgData name="Daniel Felipe Suarez Mayorga" userId="c712679a-6133-47a7-a4a9-a9505884e8ff" providerId="ADAL" clId="{467B4C81-47F0-4BDA-96EC-EC7DDA106D9A}" dt="2022-03-16T17:19:55.075" v="642" actId="47"/>
        <pc:sldMkLst>
          <pc:docMk/>
          <pc:sldMk cId="2617903181" sldId="7794"/>
        </pc:sldMkLst>
      </pc:sldChg>
      <pc:sldChg chg="del">
        <pc:chgData name="Daniel Felipe Suarez Mayorga" userId="c712679a-6133-47a7-a4a9-a9505884e8ff" providerId="ADAL" clId="{467B4C81-47F0-4BDA-96EC-EC7DDA106D9A}" dt="2022-03-16T17:20:41.732" v="653" actId="47"/>
        <pc:sldMkLst>
          <pc:docMk/>
          <pc:sldMk cId="3011968595" sldId="7804"/>
        </pc:sldMkLst>
      </pc:sldChg>
      <pc:sldChg chg="modSp mod">
        <pc:chgData name="Daniel Felipe Suarez Mayorga" userId="c712679a-6133-47a7-a4a9-a9505884e8ff" providerId="ADAL" clId="{467B4C81-47F0-4BDA-96EC-EC7DDA106D9A}" dt="2022-03-16T17:17:28.893" v="388" actId="6549"/>
        <pc:sldMkLst>
          <pc:docMk/>
          <pc:sldMk cId="1758111414" sldId="7808"/>
        </pc:sldMkLst>
        <pc:spChg chg="mod">
          <ac:chgData name="Daniel Felipe Suarez Mayorga" userId="c712679a-6133-47a7-a4a9-a9505884e8ff" providerId="ADAL" clId="{467B4C81-47F0-4BDA-96EC-EC7DDA106D9A}" dt="2022-03-16T17:17:28.893" v="388" actId="6549"/>
          <ac:spMkLst>
            <pc:docMk/>
            <pc:sldMk cId="1758111414" sldId="7808"/>
            <ac:spMk id="11" creationId="{00000000-0000-0000-0000-000000000000}"/>
          </ac:spMkLst>
        </pc:spChg>
      </pc:sldChg>
      <pc:sldChg chg="modSp mod">
        <pc:chgData name="Daniel Felipe Suarez Mayorga" userId="c712679a-6133-47a7-a4a9-a9505884e8ff" providerId="ADAL" clId="{467B4C81-47F0-4BDA-96EC-EC7DDA106D9A}" dt="2022-03-16T17:19:11.628" v="610" actId="6549"/>
        <pc:sldMkLst>
          <pc:docMk/>
          <pc:sldMk cId="529322557" sldId="7814"/>
        </pc:sldMkLst>
        <pc:spChg chg="mod">
          <ac:chgData name="Daniel Felipe Suarez Mayorga" userId="c712679a-6133-47a7-a4a9-a9505884e8ff" providerId="ADAL" clId="{467B4C81-47F0-4BDA-96EC-EC7DDA106D9A}" dt="2022-03-16T17:19:11.628" v="610" actId="6549"/>
          <ac:spMkLst>
            <pc:docMk/>
            <pc:sldMk cId="529322557" sldId="7814"/>
            <ac:spMk id="11" creationId="{00000000-0000-0000-0000-000000000000}"/>
          </ac:spMkLst>
        </pc:spChg>
      </pc:sldChg>
      <pc:sldChg chg="modSp mod">
        <pc:chgData name="Daniel Felipe Suarez Mayorga" userId="c712679a-6133-47a7-a4a9-a9505884e8ff" providerId="ADAL" clId="{467B4C81-47F0-4BDA-96EC-EC7DDA106D9A}" dt="2022-03-16T17:18:01.668" v="441" actId="20577"/>
        <pc:sldMkLst>
          <pc:docMk/>
          <pc:sldMk cId="1092032416" sldId="7819"/>
        </pc:sldMkLst>
        <pc:spChg chg="mod">
          <ac:chgData name="Daniel Felipe Suarez Mayorga" userId="c712679a-6133-47a7-a4a9-a9505884e8ff" providerId="ADAL" clId="{467B4C81-47F0-4BDA-96EC-EC7DDA106D9A}" dt="2022-03-16T17:18:01.668" v="441" actId="20577"/>
          <ac:spMkLst>
            <pc:docMk/>
            <pc:sldMk cId="1092032416" sldId="7819"/>
            <ac:spMk id="11" creationId="{00000000-0000-0000-0000-000000000000}"/>
          </ac:spMkLst>
        </pc:spChg>
      </pc:sldChg>
      <pc:sldChg chg="ord">
        <pc:chgData name="Daniel Felipe Suarez Mayorga" userId="c712679a-6133-47a7-a4a9-a9505884e8ff" providerId="ADAL" clId="{467B4C81-47F0-4BDA-96EC-EC7DDA106D9A}" dt="2022-03-16T17:20:14.121" v="648"/>
        <pc:sldMkLst>
          <pc:docMk/>
          <pc:sldMk cId="1152975751" sldId="7829"/>
        </pc:sldMkLst>
      </pc:sldChg>
      <pc:sldChg chg="ord">
        <pc:chgData name="Daniel Felipe Suarez Mayorga" userId="c712679a-6133-47a7-a4a9-a9505884e8ff" providerId="ADAL" clId="{467B4C81-47F0-4BDA-96EC-EC7DDA106D9A}" dt="2022-03-16T17:20:16.190" v="650"/>
        <pc:sldMkLst>
          <pc:docMk/>
          <pc:sldMk cId="2694378366" sldId="7830"/>
        </pc:sldMkLst>
      </pc:sldChg>
      <pc:sldChg chg="modSp mod">
        <pc:chgData name="Daniel Felipe Suarez Mayorga" userId="c712679a-6133-47a7-a4a9-a9505884e8ff" providerId="ADAL" clId="{467B4C81-47F0-4BDA-96EC-EC7DDA106D9A}" dt="2022-03-16T17:18:41.158" v="528" actId="6549"/>
        <pc:sldMkLst>
          <pc:docMk/>
          <pc:sldMk cId="1902761940" sldId="7831"/>
        </pc:sldMkLst>
        <pc:spChg chg="mod">
          <ac:chgData name="Daniel Felipe Suarez Mayorga" userId="c712679a-6133-47a7-a4a9-a9505884e8ff" providerId="ADAL" clId="{467B4C81-47F0-4BDA-96EC-EC7DDA106D9A}" dt="2022-03-16T17:18:41.158" v="528" actId="6549"/>
          <ac:spMkLst>
            <pc:docMk/>
            <pc:sldMk cId="1902761940" sldId="7831"/>
            <ac:spMk id="11" creationId="{00000000-0000-0000-0000-000000000000}"/>
          </ac:spMkLst>
        </pc:spChg>
      </pc:sldChg>
      <pc:sldChg chg="modSp mod">
        <pc:chgData name="Daniel Felipe Suarez Mayorga" userId="c712679a-6133-47a7-a4a9-a9505884e8ff" providerId="ADAL" clId="{467B4C81-47F0-4BDA-96EC-EC7DDA106D9A}" dt="2022-03-16T17:19:35.180" v="640" actId="6549"/>
        <pc:sldMkLst>
          <pc:docMk/>
          <pc:sldMk cId="1643916827" sldId="7832"/>
        </pc:sldMkLst>
        <pc:spChg chg="mod">
          <ac:chgData name="Daniel Felipe Suarez Mayorga" userId="c712679a-6133-47a7-a4a9-a9505884e8ff" providerId="ADAL" clId="{467B4C81-47F0-4BDA-96EC-EC7DDA106D9A}" dt="2022-03-16T17:19:35.180" v="640" actId="6549"/>
          <ac:spMkLst>
            <pc:docMk/>
            <pc:sldMk cId="1643916827" sldId="7832"/>
            <ac:spMk id="11" creationId="{00000000-0000-0000-0000-000000000000}"/>
          </ac:spMkLst>
        </pc:spChg>
      </pc:sldChg>
      <pc:sldChg chg="modSp mod">
        <pc:chgData name="Daniel Felipe Suarez Mayorga" userId="c712679a-6133-47a7-a4a9-a9505884e8ff" providerId="ADAL" clId="{467B4C81-47F0-4BDA-96EC-EC7DDA106D9A}" dt="2022-03-16T17:19:58.585" v="645" actId="20577"/>
        <pc:sldMkLst>
          <pc:docMk/>
          <pc:sldMk cId="2597565987" sldId="11302"/>
        </pc:sldMkLst>
        <pc:spChg chg="mod">
          <ac:chgData name="Daniel Felipe Suarez Mayorga" userId="c712679a-6133-47a7-a4a9-a9505884e8ff" providerId="ADAL" clId="{467B4C81-47F0-4BDA-96EC-EC7DDA106D9A}" dt="2022-03-16T17:19:58.585" v="645" actId="20577"/>
          <ac:spMkLst>
            <pc:docMk/>
            <pc:sldMk cId="2597565987" sldId="11302"/>
            <ac:spMk id="7" creationId="{8B5EA71C-88C4-442C-A736-5EB8CE40B3D0}"/>
          </ac:spMkLst>
        </pc:spChg>
      </pc:sldChg>
      <pc:sldChg chg="del">
        <pc:chgData name="Daniel Felipe Suarez Mayorga" userId="c712679a-6133-47a7-a4a9-a9505884e8ff" providerId="ADAL" clId="{467B4C81-47F0-4BDA-96EC-EC7DDA106D9A}" dt="2022-03-16T17:20:41.732" v="653" actId="47"/>
        <pc:sldMkLst>
          <pc:docMk/>
          <pc:sldMk cId="3784337756" sldId="11303"/>
        </pc:sldMkLst>
      </pc:sldChg>
      <pc:sldChg chg="del">
        <pc:chgData name="Daniel Felipe Suarez Mayorga" userId="c712679a-6133-47a7-a4a9-a9505884e8ff" providerId="ADAL" clId="{467B4C81-47F0-4BDA-96EC-EC7DDA106D9A}" dt="2022-03-16T17:20:41.732" v="653" actId="47"/>
        <pc:sldMkLst>
          <pc:docMk/>
          <pc:sldMk cId="197971060" sldId="11304"/>
        </pc:sldMkLst>
      </pc:sldChg>
      <pc:sldChg chg="new">
        <pc:chgData name="Daniel Felipe Suarez Mayorga" userId="c712679a-6133-47a7-a4a9-a9505884e8ff" providerId="ADAL" clId="{467B4C81-47F0-4BDA-96EC-EC7DDA106D9A}" dt="2022-03-16T17:20:23.719" v="651" actId="680"/>
        <pc:sldMkLst>
          <pc:docMk/>
          <pc:sldMk cId="3700508174" sldId="11305"/>
        </pc:sldMkLst>
      </pc:sldChg>
      <pc:sldChg chg="new del">
        <pc:chgData name="Daniel Felipe Suarez Mayorga" userId="c712679a-6133-47a7-a4a9-a9505884e8ff" providerId="ADAL" clId="{467B4C81-47F0-4BDA-96EC-EC7DDA106D9A}" dt="2022-03-16T17:20:49.959" v="655" actId="680"/>
        <pc:sldMkLst>
          <pc:docMk/>
          <pc:sldMk cId="2338692086" sldId="11306"/>
        </pc:sldMkLst>
      </pc:sldChg>
      <pc:sldChg chg="add del">
        <pc:chgData name="Daniel Felipe Suarez Mayorga" userId="c712679a-6133-47a7-a4a9-a9505884e8ff" providerId="ADAL" clId="{467B4C81-47F0-4BDA-96EC-EC7DDA106D9A}" dt="2022-03-23T20:20:40.792" v="693" actId="47"/>
        <pc:sldMkLst>
          <pc:docMk/>
          <pc:sldMk cId="2441715895" sldId="11306"/>
        </pc:sldMkLst>
      </pc:sldChg>
      <pc:sldChg chg="modSp mod">
        <pc:chgData name="Daniel Felipe Suarez Mayorga" userId="c712679a-6133-47a7-a4a9-a9505884e8ff" providerId="ADAL" clId="{467B4C81-47F0-4BDA-96EC-EC7DDA106D9A}" dt="2022-03-24T13:43:56.708" v="819" actId="20577"/>
        <pc:sldMkLst>
          <pc:docMk/>
          <pc:sldMk cId="790311034" sldId="11307"/>
        </pc:sldMkLst>
        <pc:spChg chg="mod">
          <ac:chgData name="Daniel Felipe Suarez Mayorga" userId="c712679a-6133-47a7-a4a9-a9505884e8ff" providerId="ADAL" clId="{467B4C81-47F0-4BDA-96EC-EC7DDA106D9A}" dt="2022-03-24T13:43:56.708" v="819" actId="20577"/>
          <ac:spMkLst>
            <pc:docMk/>
            <pc:sldMk cId="790311034" sldId="11307"/>
            <ac:spMk id="11" creationId="{00000000-0000-0000-0000-000000000000}"/>
          </ac:spMkLst>
        </pc:spChg>
      </pc:sldChg>
      <pc:sldChg chg="add del">
        <pc:chgData name="Daniel Felipe Suarez Mayorga" userId="c712679a-6133-47a7-a4a9-a9505884e8ff" providerId="ADAL" clId="{467B4C81-47F0-4BDA-96EC-EC7DDA106D9A}" dt="2022-03-16T17:21:06.429" v="658" actId="47"/>
        <pc:sldMkLst>
          <pc:docMk/>
          <pc:sldMk cId="3184836173" sldId="11307"/>
        </pc:sldMkLst>
      </pc:sldChg>
      <pc:sldChg chg="modSp mod">
        <pc:chgData name="Daniel Felipe Suarez Mayorga" userId="c712679a-6133-47a7-a4a9-a9505884e8ff" providerId="ADAL" clId="{467B4C81-47F0-4BDA-96EC-EC7DDA106D9A}" dt="2022-03-23T20:54:56.503" v="754" actId="11"/>
        <pc:sldMkLst>
          <pc:docMk/>
          <pc:sldMk cId="3872388874" sldId="11318"/>
        </pc:sldMkLst>
        <pc:spChg chg="mod">
          <ac:chgData name="Daniel Felipe Suarez Mayorga" userId="c712679a-6133-47a7-a4a9-a9505884e8ff" providerId="ADAL" clId="{467B4C81-47F0-4BDA-96EC-EC7DDA106D9A}" dt="2022-03-23T20:54:56.503" v="754" actId="11"/>
          <ac:spMkLst>
            <pc:docMk/>
            <pc:sldMk cId="3872388874" sldId="11318"/>
            <ac:spMk id="3" creationId="{788A874A-CA66-4132-BF75-61DD558C98E8}"/>
          </ac:spMkLst>
        </pc:spChg>
      </pc:sldChg>
      <pc:sldChg chg="modSp mod">
        <pc:chgData name="Daniel Felipe Suarez Mayorga" userId="c712679a-6133-47a7-a4a9-a9505884e8ff" providerId="ADAL" clId="{467B4C81-47F0-4BDA-96EC-EC7DDA106D9A}" dt="2022-03-23T20:53:19.890" v="729" actId="20577"/>
        <pc:sldMkLst>
          <pc:docMk/>
          <pc:sldMk cId="2160298664" sldId="11319"/>
        </pc:sldMkLst>
        <pc:spChg chg="mod">
          <ac:chgData name="Daniel Felipe Suarez Mayorga" userId="c712679a-6133-47a7-a4a9-a9505884e8ff" providerId="ADAL" clId="{467B4C81-47F0-4BDA-96EC-EC7DDA106D9A}" dt="2022-03-23T20:53:19.890" v="729" actId="20577"/>
          <ac:spMkLst>
            <pc:docMk/>
            <pc:sldMk cId="2160298664" sldId="11319"/>
            <ac:spMk id="3" creationId="{788A874A-CA66-4132-BF75-61DD558C98E8}"/>
          </ac:spMkLst>
        </pc:spChg>
      </pc:sldChg>
      <pc:sldChg chg="modSp mod">
        <pc:chgData name="Daniel Felipe Suarez Mayorga" userId="c712679a-6133-47a7-a4a9-a9505884e8ff" providerId="ADAL" clId="{467B4C81-47F0-4BDA-96EC-EC7DDA106D9A}" dt="2022-03-23T20:54:38.659" v="753" actId="14100"/>
        <pc:sldMkLst>
          <pc:docMk/>
          <pc:sldMk cId="2470810136" sldId="11320"/>
        </pc:sldMkLst>
        <pc:spChg chg="mod">
          <ac:chgData name="Daniel Felipe Suarez Mayorga" userId="c712679a-6133-47a7-a4a9-a9505884e8ff" providerId="ADAL" clId="{467B4C81-47F0-4BDA-96EC-EC7DDA106D9A}" dt="2022-03-23T20:54:38.659" v="753" actId="14100"/>
          <ac:spMkLst>
            <pc:docMk/>
            <pc:sldMk cId="2470810136" sldId="11320"/>
            <ac:spMk id="3" creationId="{788A874A-CA66-4132-BF75-61DD558C98E8}"/>
          </ac:spMkLst>
        </pc:spChg>
      </pc:sldChg>
      <pc:sldChg chg="add del">
        <pc:chgData name="Daniel Felipe Suarez Mayorga" userId="c712679a-6133-47a7-a4a9-a9505884e8ff" providerId="ADAL" clId="{467B4C81-47F0-4BDA-96EC-EC7DDA106D9A}" dt="2022-03-24T13:43:09.157" v="779"/>
        <pc:sldMkLst>
          <pc:docMk/>
          <pc:sldMk cId="3193634624" sldId="11323"/>
        </pc:sldMkLst>
      </pc:sldChg>
      <pc:sldChg chg="modSp add del mod">
        <pc:chgData name="Daniel Felipe Suarez Mayorga" userId="c712679a-6133-47a7-a4a9-a9505884e8ff" providerId="ADAL" clId="{467B4C81-47F0-4BDA-96EC-EC7DDA106D9A}" dt="2022-03-24T13:43:09.157" v="779"/>
        <pc:sldMkLst>
          <pc:docMk/>
          <pc:sldMk cId="2765037979" sldId="11324"/>
        </pc:sldMkLst>
        <pc:spChg chg="mod">
          <ac:chgData name="Daniel Felipe Suarez Mayorga" userId="c712679a-6133-47a7-a4a9-a9505884e8ff" providerId="ADAL" clId="{467B4C81-47F0-4BDA-96EC-EC7DDA106D9A}" dt="2022-03-24T13:42:56.741" v="778"/>
          <ac:spMkLst>
            <pc:docMk/>
            <pc:sldMk cId="2765037979" sldId="11324"/>
            <ac:spMk id="3" creationId="{803BB6F3-A533-4986-A0FC-1AE3DF687EBF}"/>
          </ac:spMkLst>
        </pc:spChg>
      </pc:sldChg>
      <pc:sldMasterChg chg="delSldLayout">
        <pc:chgData name="Daniel Felipe Suarez Mayorga" userId="c712679a-6133-47a7-a4a9-a9505884e8ff" providerId="ADAL" clId="{467B4C81-47F0-4BDA-96EC-EC7DDA106D9A}" dt="2022-03-16T17:19:55.075" v="642" actId="47"/>
        <pc:sldMasterMkLst>
          <pc:docMk/>
          <pc:sldMasterMk cId="2454794646" sldId="2147483660"/>
        </pc:sldMasterMkLst>
        <pc:sldLayoutChg chg="del">
          <pc:chgData name="Daniel Felipe Suarez Mayorga" userId="c712679a-6133-47a7-a4a9-a9505884e8ff" providerId="ADAL" clId="{467B4C81-47F0-4BDA-96EC-EC7DDA106D9A}" dt="2022-03-16T17:19:55.075" v="642" actId="47"/>
          <pc:sldLayoutMkLst>
            <pc:docMk/>
            <pc:sldMasterMk cId="2454794646" sldId="2147483660"/>
            <pc:sldLayoutMk cId="4241319734" sldId="2147483705"/>
          </pc:sldLayoutMkLst>
        </pc:sldLayoutChg>
      </pc:sldMasterChg>
      <pc:sldMasterChg chg="del delSldLayout">
        <pc:chgData name="Daniel Felipe Suarez Mayorga" userId="c712679a-6133-47a7-a4a9-a9505884e8ff" providerId="ADAL" clId="{467B4C81-47F0-4BDA-96EC-EC7DDA106D9A}" dt="2022-03-16T17:20:07.731" v="646" actId="47"/>
        <pc:sldMasterMkLst>
          <pc:docMk/>
          <pc:sldMasterMk cId="2084852355" sldId="2147483706"/>
        </pc:sldMasterMkLst>
        <pc:sldLayoutChg chg="del">
          <pc:chgData name="Daniel Felipe Suarez Mayorga" userId="c712679a-6133-47a7-a4a9-a9505884e8ff" providerId="ADAL" clId="{467B4C81-47F0-4BDA-96EC-EC7DDA106D9A}" dt="2022-03-16T17:20:07.731" v="646" actId="47"/>
          <pc:sldLayoutMkLst>
            <pc:docMk/>
            <pc:sldMasterMk cId="2084852355" sldId="2147483706"/>
            <pc:sldLayoutMk cId="4038082505" sldId="2147483707"/>
          </pc:sldLayoutMkLst>
        </pc:sldLayoutChg>
        <pc:sldLayoutChg chg="del">
          <pc:chgData name="Daniel Felipe Suarez Mayorga" userId="c712679a-6133-47a7-a4a9-a9505884e8ff" providerId="ADAL" clId="{467B4C81-47F0-4BDA-96EC-EC7DDA106D9A}" dt="2022-03-16T17:20:07.731" v="646" actId="47"/>
          <pc:sldLayoutMkLst>
            <pc:docMk/>
            <pc:sldMasterMk cId="2084852355" sldId="2147483706"/>
            <pc:sldLayoutMk cId="3097482252" sldId="2147483708"/>
          </pc:sldLayoutMkLst>
        </pc:sldLayoutChg>
        <pc:sldLayoutChg chg="del">
          <pc:chgData name="Daniel Felipe Suarez Mayorga" userId="c712679a-6133-47a7-a4a9-a9505884e8ff" providerId="ADAL" clId="{467B4C81-47F0-4BDA-96EC-EC7DDA106D9A}" dt="2022-03-16T17:20:07.731" v="646" actId="47"/>
          <pc:sldLayoutMkLst>
            <pc:docMk/>
            <pc:sldMasterMk cId="2084852355" sldId="2147483706"/>
            <pc:sldLayoutMk cId="1502373133" sldId="2147483709"/>
          </pc:sldLayoutMkLst>
        </pc:sldLayoutChg>
        <pc:sldLayoutChg chg="del">
          <pc:chgData name="Daniel Felipe Suarez Mayorga" userId="c712679a-6133-47a7-a4a9-a9505884e8ff" providerId="ADAL" clId="{467B4C81-47F0-4BDA-96EC-EC7DDA106D9A}" dt="2022-03-16T17:20:07.731" v="646" actId="47"/>
          <pc:sldLayoutMkLst>
            <pc:docMk/>
            <pc:sldMasterMk cId="2084852355" sldId="2147483706"/>
            <pc:sldLayoutMk cId="1961774103" sldId="2147483710"/>
          </pc:sldLayoutMkLst>
        </pc:sldLayoutChg>
        <pc:sldLayoutChg chg="del">
          <pc:chgData name="Daniel Felipe Suarez Mayorga" userId="c712679a-6133-47a7-a4a9-a9505884e8ff" providerId="ADAL" clId="{467B4C81-47F0-4BDA-96EC-EC7DDA106D9A}" dt="2022-03-16T17:20:07.731" v="646" actId="47"/>
          <pc:sldLayoutMkLst>
            <pc:docMk/>
            <pc:sldMasterMk cId="2084852355" sldId="2147483706"/>
            <pc:sldLayoutMk cId="140891102" sldId="2147483711"/>
          </pc:sldLayoutMkLst>
        </pc:sldLayoutChg>
        <pc:sldLayoutChg chg="del">
          <pc:chgData name="Daniel Felipe Suarez Mayorga" userId="c712679a-6133-47a7-a4a9-a9505884e8ff" providerId="ADAL" clId="{467B4C81-47F0-4BDA-96EC-EC7DDA106D9A}" dt="2022-03-16T17:20:07.731" v="646" actId="47"/>
          <pc:sldLayoutMkLst>
            <pc:docMk/>
            <pc:sldMasterMk cId="2084852355" sldId="2147483706"/>
            <pc:sldLayoutMk cId="895825985" sldId="2147483712"/>
          </pc:sldLayoutMkLst>
        </pc:sldLayoutChg>
        <pc:sldLayoutChg chg="del">
          <pc:chgData name="Daniel Felipe Suarez Mayorga" userId="c712679a-6133-47a7-a4a9-a9505884e8ff" providerId="ADAL" clId="{467B4C81-47F0-4BDA-96EC-EC7DDA106D9A}" dt="2022-03-16T17:20:07.731" v="646" actId="47"/>
          <pc:sldLayoutMkLst>
            <pc:docMk/>
            <pc:sldMasterMk cId="2084852355" sldId="2147483706"/>
            <pc:sldLayoutMk cId="754352259" sldId="2147483713"/>
          </pc:sldLayoutMkLst>
        </pc:sldLayoutChg>
        <pc:sldLayoutChg chg="del">
          <pc:chgData name="Daniel Felipe Suarez Mayorga" userId="c712679a-6133-47a7-a4a9-a9505884e8ff" providerId="ADAL" clId="{467B4C81-47F0-4BDA-96EC-EC7DDA106D9A}" dt="2022-03-16T17:20:07.731" v="646" actId="47"/>
          <pc:sldLayoutMkLst>
            <pc:docMk/>
            <pc:sldMasterMk cId="2084852355" sldId="2147483706"/>
            <pc:sldLayoutMk cId="1820144856" sldId="2147483714"/>
          </pc:sldLayoutMkLst>
        </pc:sldLayoutChg>
        <pc:sldLayoutChg chg="del">
          <pc:chgData name="Daniel Felipe Suarez Mayorga" userId="c712679a-6133-47a7-a4a9-a9505884e8ff" providerId="ADAL" clId="{467B4C81-47F0-4BDA-96EC-EC7DDA106D9A}" dt="2022-03-16T17:20:07.731" v="646" actId="47"/>
          <pc:sldLayoutMkLst>
            <pc:docMk/>
            <pc:sldMasterMk cId="2084852355" sldId="2147483706"/>
            <pc:sldLayoutMk cId="1074352916" sldId="2147483715"/>
          </pc:sldLayoutMkLst>
        </pc:sldLayoutChg>
        <pc:sldLayoutChg chg="del">
          <pc:chgData name="Daniel Felipe Suarez Mayorga" userId="c712679a-6133-47a7-a4a9-a9505884e8ff" providerId="ADAL" clId="{467B4C81-47F0-4BDA-96EC-EC7DDA106D9A}" dt="2022-03-16T17:20:07.731" v="646" actId="47"/>
          <pc:sldLayoutMkLst>
            <pc:docMk/>
            <pc:sldMasterMk cId="2084852355" sldId="2147483706"/>
            <pc:sldLayoutMk cId="202920257" sldId="2147483716"/>
          </pc:sldLayoutMkLst>
        </pc:sldLayoutChg>
        <pc:sldLayoutChg chg="del">
          <pc:chgData name="Daniel Felipe Suarez Mayorga" userId="c712679a-6133-47a7-a4a9-a9505884e8ff" providerId="ADAL" clId="{467B4C81-47F0-4BDA-96EC-EC7DDA106D9A}" dt="2022-03-16T17:20:07.731" v="646" actId="47"/>
          <pc:sldLayoutMkLst>
            <pc:docMk/>
            <pc:sldMasterMk cId="2084852355" sldId="2147483706"/>
            <pc:sldLayoutMk cId="183252017" sldId="2147483717"/>
          </pc:sldLayoutMkLst>
        </pc:sldLayoutChg>
        <pc:sldLayoutChg chg="del">
          <pc:chgData name="Daniel Felipe Suarez Mayorga" userId="c712679a-6133-47a7-a4a9-a9505884e8ff" providerId="ADAL" clId="{467B4C81-47F0-4BDA-96EC-EC7DDA106D9A}" dt="2022-03-16T17:20:07.731" v="646" actId="47"/>
          <pc:sldLayoutMkLst>
            <pc:docMk/>
            <pc:sldMasterMk cId="2084852355" sldId="2147483706"/>
            <pc:sldLayoutMk cId="1814205888" sldId="2147483718"/>
          </pc:sldLayoutMkLst>
        </pc:sldLayoutChg>
        <pc:sldLayoutChg chg="del">
          <pc:chgData name="Daniel Felipe Suarez Mayorga" userId="c712679a-6133-47a7-a4a9-a9505884e8ff" providerId="ADAL" clId="{467B4C81-47F0-4BDA-96EC-EC7DDA106D9A}" dt="2022-03-16T17:20:07.731" v="646" actId="47"/>
          <pc:sldLayoutMkLst>
            <pc:docMk/>
            <pc:sldMasterMk cId="2084852355" sldId="2147483706"/>
            <pc:sldLayoutMk cId="3107480480" sldId="2147483719"/>
          </pc:sldLayoutMkLst>
        </pc:sldLayoutChg>
        <pc:sldLayoutChg chg="del">
          <pc:chgData name="Daniel Felipe Suarez Mayorga" userId="c712679a-6133-47a7-a4a9-a9505884e8ff" providerId="ADAL" clId="{467B4C81-47F0-4BDA-96EC-EC7DDA106D9A}" dt="2022-03-16T17:20:07.731" v="646" actId="47"/>
          <pc:sldLayoutMkLst>
            <pc:docMk/>
            <pc:sldMasterMk cId="2084852355" sldId="2147483706"/>
            <pc:sldLayoutMk cId="939844270" sldId="2147483720"/>
          </pc:sldLayoutMkLst>
        </pc:sldLayoutChg>
        <pc:sldLayoutChg chg="del">
          <pc:chgData name="Daniel Felipe Suarez Mayorga" userId="c712679a-6133-47a7-a4a9-a9505884e8ff" providerId="ADAL" clId="{467B4C81-47F0-4BDA-96EC-EC7DDA106D9A}" dt="2022-03-16T17:20:07.731" v="646" actId="47"/>
          <pc:sldLayoutMkLst>
            <pc:docMk/>
            <pc:sldMasterMk cId="2084852355" sldId="2147483706"/>
            <pc:sldLayoutMk cId="2488262547" sldId="2147483721"/>
          </pc:sldLayoutMkLst>
        </pc:sldLayoutChg>
        <pc:sldLayoutChg chg="del">
          <pc:chgData name="Daniel Felipe Suarez Mayorga" userId="c712679a-6133-47a7-a4a9-a9505884e8ff" providerId="ADAL" clId="{467B4C81-47F0-4BDA-96EC-EC7DDA106D9A}" dt="2022-03-16T17:20:07.731" v="646" actId="47"/>
          <pc:sldLayoutMkLst>
            <pc:docMk/>
            <pc:sldMasterMk cId="2084852355" sldId="2147483706"/>
            <pc:sldLayoutMk cId="2975860472" sldId="2147483722"/>
          </pc:sldLayoutMkLst>
        </pc:sldLayoutChg>
        <pc:sldLayoutChg chg="del">
          <pc:chgData name="Daniel Felipe Suarez Mayorga" userId="c712679a-6133-47a7-a4a9-a9505884e8ff" providerId="ADAL" clId="{467B4C81-47F0-4BDA-96EC-EC7DDA106D9A}" dt="2022-03-16T17:20:07.731" v="646" actId="47"/>
          <pc:sldLayoutMkLst>
            <pc:docMk/>
            <pc:sldMasterMk cId="2084852355" sldId="2147483706"/>
            <pc:sldLayoutMk cId="3589224103" sldId="2147483723"/>
          </pc:sldLayoutMkLst>
        </pc:sldLayoutChg>
      </pc:sldMasterChg>
    </pc:docChg>
  </pc:docChgLst>
  <pc:docChgLst>
    <pc:chgData name="Juan David Angel Lasso" userId="5ac44e2c-fa8f-45f5-aad9-26919f30487d" providerId="ADAL" clId="{F1A2B3B8-6F2C-4E00-81B0-75329887F493}"/>
    <pc:docChg chg="undo redo custSel addSld delSld modSld sldOrd">
      <pc:chgData name="Juan David Angel Lasso" userId="5ac44e2c-fa8f-45f5-aad9-26919f30487d" providerId="ADAL" clId="{F1A2B3B8-6F2C-4E00-81B0-75329887F493}" dt="2021-10-30T02:32:33.271" v="2636" actId="22"/>
      <pc:docMkLst>
        <pc:docMk/>
      </pc:docMkLst>
      <pc:sldChg chg="del">
        <pc:chgData name="Juan David Angel Lasso" userId="5ac44e2c-fa8f-45f5-aad9-26919f30487d" providerId="ADAL" clId="{F1A2B3B8-6F2C-4E00-81B0-75329887F493}" dt="2021-10-25T15:17:44.794" v="556" actId="47"/>
        <pc:sldMkLst>
          <pc:docMk/>
          <pc:sldMk cId="878158836" sldId="256"/>
        </pc:sldMkLst>
      </pc:sldChg>
      <pc:sldChg chg="del">
        <pc:chgData name="Juan David Angel Lasso" userId="5ac44e2c-fa8f-45f5-aad9-26919f30487d" providerId="ADAL" clId="{F1A2B3B8-6F2C-4E00-81B0-75329887F493}" dt="2021-10-25T15:17:44.794" v="556" actId="47"/>
        <pc:sldMkLst>
          <pc:docMk/>
          <pc:sldMk cId="0" sldId="257"/>
        </pc:sldMkLst>
      </pc:sldChg>
      <pc:sldChg chg="del">
        <pc:chgData name="Juan David Angel Lasso" userId="5ac44e2c-fa8f-45f5-aad9-26919f30487d" providerId="ADAL" clId="{F1A2B3B8-6F2C-4E00-81B0-75329887F493}" dt="2021-10-25T15:17:44.794" v="556" actId="47"/>
        <pc:sldMkLst>
          <pc:docMk/>
          <pc:sldMk cId="0" sldId="258"/>
        </pc:sldMkLst>
      </pc:sldChg>
      <pc:sldChg chg="modSp mod">
        <pc:chgData name="Juan David Angel Lasso" userId="5ac44e2c-fa8f-45f5-aad9-26919f30487d" providerId="ADAL" clId="{F1A2B3B8-6F2C-4E00-81B0-75329887F493}" dt="2021-10-25T15:02:26.871" v="31" actId="20577"/>
        <pc:sldMkLst>
          <pc:docMk/>
          <pc:sldMk cId="2080670171" sldId="259"/>
        </pc:sldMkLst>
        <pc:spChg chg="mod">
          <ac:chgData name="Juan David Angel Lasso" userId="5ac44e2c-fa8f-45f5-aad9-26919f30487d" providerId="ADAL" clId="{F1A2B3B8-6F2C-4E00-81B0-75329887F493}" dt="2021-10-25T15:02:26.871" v="31" actId="20577"/>
          <ac:spMkLst>
            <pc:docMk/>
            <pc:sldMk cId="2080670171" sldId="259"/>
            <ac:spMk id="11" creationId="{00000000-0000-0000-0000-000000000000}"/>
          </ac:spMkLst>
        </pc:spChg>
      </pc:sldChg>
      <pc:sldChg chg="del ord">
        <pc:chgData name="Juan David Angel Lasso" userId="5ac44e2c-fa8f-45f5-aad9-26919f30487d" providerId="ADAL" clId="{F1A2B3B8-6F2C-4E00-81B0-75329887F493}" dt="2021-10-28T01:15:29.046" v="2569"/>
        <pc:sldMkLst>
          <pc:docMk/>
          <pc:sldMk cId="720030516" sldId="260"/>
        </pc:sldMkLst>
      </pc:sldChg>
      <pc:sldChg chg="del">
        <pc:chgData name="Juan David Angel Lasso" userId="5ac44e2c-fa8f-45f5-aad9-26919f30487d" providerId="ADAL" clId="{F1A2B3B8-6F2C-4E00-81B0-75329887F493}" dt="2021-10-25T15:17:44.794" v="556" actId="47"/>
        <pc:sldMkLst>
          <pc:docMk/>
          <pc:sldMk cId="0" sldId="261"/>
        </pc:sldMkLst>
      </pc:sldChg>
      <pc:sldChg chg="del">
        <pc:chgData name="Juan David Angel Lasso" userId="5ac44e2c-fa8f-45f5-aad9-26919f30487d" providerId="ADAL" clId="{F1A2B3B8-6F2C-4E00-81B0-75329887F493}" dt="2021-10-25T15:17:44.794" v="556" actId="47"/>
        <pc:sldMkLst>
          <pc:docMk/>
          <pc:sldMk cId="0" sldId="262"/>
        </pc:sldMkLst>
      </pc:sldChg>
      <pc:sldChg chg="del">
        <pc:chgData name="Juan David Angel Lasso" userId="5ac44e2c-fa8f-45f5-aad9-26919f30487d" providerId="ADAL" clId="{F1A2B3B8-6F2C-4E00-81B0-75329887F493}" dt="2021-10-25T15:17:44.794" v="556" actId="47"/>
        <pc:sldMkLst>
          <pc:docMk/>
          <pc:sldMk cId="0" sldId="263"/>
        </pc:sldMkLst>
      </pc:sldChg>
      <pc:sldChg chg="del">
        <pc:chgData name="Juan David Angel Lasso" userId="5ac44e2c-fa8f-45f5-aad9-26919f30487d" providerId="ADAL" clId="{F1A2B3B8-6F2C-4E00-81B0-75329887F493}" dt="2021-10-25T15:16:04.518" v="470" actId="47"/>
        <pc:sldMkLst>
          <pc:docMk/>
          <pc:sldMk cId="163867374" sldId="264"/>
        </pc:sldMkLst>
      </pc:sldChg>
      <pc:sldChg chg="modSp add mod ord">
        <pc:chgData name="Juan David Angel Lasso" userId="5ac44e2c-fa8f-45f5-aad9-26919f30487d" providerId="ADAL" clId="{F1A2B3B8-6F2C-4E00-81B0-75329887F493}" dt="2021-10-28T01:18:01.167" v="2618" actId="14100"/>
        <pc:sldMkLst>
          <pc:docMk/>
          <pc:sldMk cId="1489028968" sldId="265"/>
        </pc:sldMkLst>
        <pc:picChg chg="mod">
          <ac:chgData name="Juan David Angel Lasso" userId="5ac44e2c-fa8f-45f5-aad9-26919f30487d" providerId="ADAL" clId="{F1A2B3B8-6F2C-4E00-81B0-75329887F493}" dt="2021-10-28T01:18:01.167" v="2618" actId="14100"/>
          <ac:picMkLst>
            <pc:docMk/>
            <pc:sldMk cId="1489028968" sldId="265"/>
            <ac:picMk id="8" creationId="{D104D8EC-7FE8-4370-A726-F8C8357CEB2F}"/>
          </ac:picMkLst>
        </pc:picChg>
      </pc:sldChg>
      <pc:sldChg chg="del">
        <pc:chgData name="Juan David Angel Lasso" userId="5ac44e2c-fa8f-45f5-aad9-26919f30487d" providerId="ADAL" clId="{F1A2B3B8-6F2C-4E00-81B0-75329887F493}" dt="2021-10-25T15:20:42.330" v="675" actId="47"/>
        <pc:sldMkLst>
          <pc:docMk/>
          <pc:sldMk cId="144325044" sldId="266"/>
        </pc:sldMkLst>
      </pc:sldChg>
      <pc:sldChg chg="add ord">
        <pc:chgData name="Juan David Angel Lasso" userId="5ac44e2c-fa8f-45f5-aad9-26919f30487d" providerId="ADAL" clId="{F1A2B3B8-6F2C-4E00-81B0-75329887F493}" dt="2021-10-28T01:15:29.046" v="2569"/>
        <pc:sldMkLst>
          <pc:docMk/>
          <pc:sldMk cId="2950557782" sldId="266"/>
        </pc:sldMkLst>
      </pc:sldChg>
      <pc:sldChg chg="modSp mod">
        <pc:chgData name="Juan David Angel Lasso" userId="5ac44e2c-fa8f-45f5-aad9-26919f30487d" providerId="ADAL" clId="{F1A2B3B8-6F2C-4E00-81B0-75329887F493}" dt="2021-10-26T19:54:11.836" v="843" actId="20577"/>
        <pc:sldMkLst>
          <pc:docMk/>
          <pc:sldMk cId="4041881831" sldId="267"/>
        </pc:sldMkLst>
        <pc:spChg chg="mod">
          <ac:chgData name="Juan David Angel Lasso" userId="5ac44e2c-fa8f-45f5-aad9-26919f30487d" providerId="ADAL" clId="{F1A2B3B8-6F2C-4E00-81B0-75329887F493}" dt="2021-10-26T19:54:11.836" v="843" actId="20577"/>
          <ac:spMkLst>
            <pc:docMk/>
            <pc:sldMk cId="4041881831" sldId="267"/>
            <ac:spMk id="3" creationId="{3C1FAD3B-DC1C-DD4B-A144-7E1E51774FC5}"/>
          </ac:spMkLst>
        </pc:spChg>
      </pc:sldChg>
      <pc:sldChg chg="add ord">
        <pc:chgData name="Juan David Angel Lasso" userId="5ac44e2c-fa8f-45f5-aad9-26919f30487d" providerId="ADAL" clId="{F1A2B3B8-6F2C-4E00-81B0-75329887F493}" dt="2021-10-28T01:15:29.046" v="2569"/>
        <pc:sldMkLst>
          <pc:docMk/>
          <pc:sldMk cId="1734514979" sldId="268"/>
        </pc:sldMkLst>
      </pc:sldChg>
      <pc:sldChg chg="del">
        <pc:chgData name="Juan David Angel Lasso" userId="5ac44e2c-fa8f-45f5-aad9-26919f30487d" providerId="ADAL" clId="{F1A2B3B8-6F2C-4E00-81B0-75329887F493}" dt="2021-10-25T15:20:42.330" v="675" actId="47"/>
        <pc:sldMkLst>
          <pc:docMk/>
          <pc:sldMk cId="2190475522" sldId="268"/>
        </pc:sldMkLst>
      </pc:sldChg>
      <pc:sldChg chg="del">
        <pc:chgData name="Juan David Angel Lasso" userId="5ac44e2c-fa8f-45f5-aad9-26919f30487d" providerId="ADAL" clId="{F1A2B3B8-6F2C-4E00-81B0-75329887F493}" dt="2021-10-25T15:20:42.330" v="675" actId="47"/>
        <pc:sldMkLst>
          <pc:docMk/>
          <pc:sldMk cId="1273214397" sldId="269"/>
        </pc:sldMkLst>
      </pc:sldChg>
      <pc:sldChg chg="modSp add mod ord">
        <pc:chgData name="Juan David Angel Lasso" userId="5ac44e2c-fa8f-45f5-aad9-26919f30487d" providerId="ADAL" clId="{F1A2B3B8-6F2C-4E00-81B0-75329887F493}" dt="2021-10-28T01:17:29.021" v="2581" actId="20577"/>
        <pc:sldMkLst>
          <pc:docMk/>
          <pc:sldMk cId="1524085468" sldId="270"/>
        </pc:sldMkLst>
        <pc:spChg chg="mod">
          <ac:chgData name="Juan David Angel Lasso" userId="5ac44e2c-fa8f-45f5-aad9-26919f30487d" providerId="ADAL" clId="{F1A2B3B8-6F2C-4E00-81B0-75329887F493}" dt="2021-10-28T01:17:29.021" v="2581" actId="20577"/>
          <ac:spMkLst>
            <pc:docMk/>
            <pc:sldMk cId="1524085468" sldId="270"/>
            <ac:spMk id="5" creationId="{03B9A207-8B54-4C34-8202-EE4B40AEB9D7}"/>
          </ac:spMkLst>
        </pc:spChg>
      </pc:sldChg>
      <pc:sldChg chg="del">
        <pc:chgData name="Juan David Angel Lasso" userId="5ac44e2c-fa8f-45f5-aad9-26919f30487d" providerId="ADAL" clId="{F1A2B3B8-6F2C-4E00-81B0-75329887F493}" dt="2021-10-25T15:20:42.330" v="675" actId="47"/>
        <pc:sldMkLst>
          <pc:docMk/>
          <pc:sldMk cId="3786345674" sldId="270"/>
        </pc:sldMkLst>
      </pc:sldChg>
      <pc:sldChg chg="del">
        <pc:chgData name="Juan David Angel Lasso" userId="5ac44e2c-fa8f-45f5-aad9-26919f30487d" providerId="ADAL" clId="{F1A2B3B8-6F2C-4E00-81B0-75329887F493}" dt="2021-10-25T15:20:42.330" v="675" actId="47"/>
        <pc:sldMkLst>
          <pc:docMk/>
          <pc:sldMk cId="2097163356" sldId="271"/>
        </pc:sldMkLst>
      </pc:sldChg>
      <pc:sldChg chg="del">
        <pc:chgData name="Juan David Angel Lasso" userId="5ac44e2c-fa8f-45f5-aad9-26919f30487d" providerId="ADAL" clId="{F1A2B3B8-6F2C-4E00-81B0-75329887F493}" dt="2021-10-25T15:20:42.330" v="675" actId="47"/>
        <pc:sldMkLst>
          <pc:docMk/>
          <pc:sldMk cId="1249941906" sldId="272"/>
        </pc:sldMkLst>
      </pc:sldChg>
      <pc:sldChg chg="add ord">
        <pc:chgData name="Juan David Angel Lasso" userId="5ac44e2c-fa8f-45f5-aad9-26919f30487d" providerId="ADAL" clId="{F1A2B3B8-6F2C-4E00-81B0-75329887F493}" dt="2021-10-28T01:15:29.046" v="2569"/>
        <pc:sldMkLst>
          <pc:docMk/>
          <pc:sldMk cId="1351174883" sldId="272"/>
        </pc:sldMkLst>
      </pc:sldChg>
      <pc:sldChg chg="del">
        <pc:chgData name="Juan David Angel Lasso" userId="5ac44e2c-fa8f-45f5-aad9-26919f30487d" providerId="ADAL" clId="{F1A2B3B8-6F2C-4E00-81B0-75329887F493}" dt="2021-10-25T15:20:42.330" v="675" actId="47"/>
        <pc:sldMkLst>
          <pc:docMk/>
          <pc:sldMk cId="4061080021" sldId="273"/>
        </pc:sldMkLst>
      </pc:sldChg>
      <pc:sldChg chg="add ord">
        <pc:chgData name="Juan David Angel Lasso" userId="5ac44e2c-fa8f-45f5-aad9-26919f30487d" providerId="ADAL" clId="{F1A2B3B8-6F2C-4E00-81B0-75329887F493}" dt="2021-10-28T01:15:29.046" v="2569"/>
        <pc:sldMkLst>
          <pc:docMk/>
          <pc:sldMk cId="869476513" sldId="275"/>
        </pc:sldMkLst>
      </pc:sldChg>
      <pc:sldChg chg="del">
        <pc:chgData name="Juan David Angel Lasso" userId="5ac44e2c-fa8f-45f5-aad9-26919f30487d" providerId="ADAL" clId="{F1A2B3B8-6F2C-4E00-81B0-75329887F493}" dt="2021-10-25T15:20:42.330" v="675" actId="47"/>
        <pc:sldMkLst>
          <pc:docMk/>
          <pc:sldMk cId="1279578623" sldId="275"/>
        </pc:sldMkLst>
      </pc:sldChg>
      <pc:sldChg chg="del">
        <pc:chgData name="Juan David Angel Lasso" userId="5ac44e2c-fa8f-45f5-aad9-26919f30487d" providerId="ADAL" clId="{F1A2B3B8-6F2C-4E00-81B0-75329887F493}" dt="2021-10-25T15:20:42.330" v="675" actId="47"/>
        <pc:sldMkLst>
          <pc:docMk/>
          <pc:sldMk cId="3306653816" sldId="276"/>
        </pc:sldMkLst>
      </pc:sldChg>
      <pc:sldChg chg="del">
        <pc:chgData name="Juan David Angel Lasso" userId="5ac44e2c-fa8f-45f5-aad9-26919f30487d" providerId="ADAL" clId="{F1A2B3B8-6F2C-4E00-81B0-75329887F493}" dt="2021-10-25T15:20:42.330" v="675" actId="47"/>
        <pc:sldMkLst>
          <pc:docMk/>
          <pc:sldMk cId="403629838" sldId="277"/>
        </pc:sldMkLst>
      </pc:sldChg>
      <pc:sldChg chg="del">
        <pc:chgData name="Juan David Angel Lasso" userId="5ac44e2c-fa8f-45f5-aad9-26919f30487d" providerId="ADAL" clId="{F1A2B3B8-6F2C-4E00-81B0-75329887F493}" dt="2021-10-25T15:20:42.330" v="675" actId="47"/>
        <pc:sldMkLst>
          <pc:docMk/>
          <pc:sldMk cId="788019912" sldId="278"/>
        </pc:sldMkLst>
      </pc:sldChg>
      <pc:sldChg chg="add ord">
        <pc:chgData name="Juan David Angel Lasso" userId="5ac44e2c-fa8f-45f5-aad9-26919f30487d" providerId="ADAL" clId="{F1A2B3B8-6F2C-4E00-81B0-75329887F493}" dt="2021-10-28T01:15:29.046" v="2569"/>
        <pc:sldMkLst>
          <pc:docMk/>
          <pc:sldMk cId="3880352868" sldId="278"/>
        </pc:sldMkLst>
      </pc:sldChg>
      <pc:sldChg chg="modSp add mod ord">
        <pc:chgData name="Juan David Angel Lasso" userId="5ac44e2c-fa8f-45f5-aad9-26919f30487d" providerId="ADAL" clId="{F1A2B3B8-6F2C-4E00-81B0-75329887F493}" dt="2021-10-28T01:16:56.423" v="2573" actId="20577"/>
        <pc:sldMkLst>
          <pc:docMk/>
          <pc:sldMk cId="1652177659" sldId="279"/>
        </pc:sldMkLst>
        <pc:spChg chg="mod">
          <ac:chgData name="Juan David Angel Lasso" userId="5ac44e2c-fa8f-45f5-aad9-26919f30487d" providerId="ADAL" clId="{F1A2B3B8-6F2C-4E00-81B0-75329887F493}" dt="2021-10-28T01:16:56.423" v="2573" actId="20577"/>
          <ac:spMkLst>
            <pc:docMk/>
            <pc:sldMk cId="1652177659" sldId="279"/>
            <ac:spMk id="13" creationId="{38917A9E-C7C5-4177-91EC-C83CADAD809B}"/>
          </ac:spMkLst>
        </pc:spChg>
      </pc:sldChg>
      <pc:sldChg chg="del">
        <pc:chgData name="Juan David Angel Lasso" userId="5ac44e2c-fa8f-45f5-aad9-26919f30487d" providerId="ADAL" clId="{F1A2B3B8-6F2C-4E00-81B0-75329887F493}" dt="2021-10-25T15:20:42.330" v="675" actId="47"/>
        <pc:sldMkLst>
          <pc:docMk/>
          <pc:sldMk cId="2250322245" sldId="279"/>
        </pc:sldMkLst>
      </pc:sldChg>
      <pc:sldChg chg="modSp del mod ord">
        <pc:chgData name="Juan David Angel Lasso" userId="5ac44e2c-fa8f-45f5-aad9-26919f30487d" providerId="ADAL" clId="{F1A2B3B8-6F2C-4E00-81B0-75329887F493}" dt="2021-10-28T01:17:05.210" v="2575" actId="6549"/>
        <pc:sldMkLst>
          <pc:docMk/>
          <pc:sldMk cId="2908935651" sldId="280"/>
        </pc:sldMkLst>
        <pc:spChg chg="mod">
          <ac:chgData name="Juan David Angel Lasso" userId="5ac44e2c-fa8f-45f5-aad9-26919f30487d" providerId="ADAL" clId="{F1A2B3B8-6F2C-4E00-81B0-75329887F493}" dt="2021-10-28T01:17:05.210" v="2575" actId="6549"/>
          <ac:spMkLst>
            <pc:docMk/>
            <pc:sldMk cId="2908935651" sldId="280"/>
            <ac:spMk id="11" creationId="{C39C4DB9-57FF-4B4F-8C8F-232FE3D55848}"/>
          </ac:spMkLst>
        </pc:spChg>
      </pc:sldChg>
      <pc:sldChg chg="del">
        <pc:chgData name="Juan David Angel Lasso" userId="5ac44e2c-fa8f-45f5-aad9-26919f30487d" providerId="ADAL" clId="{F1A2B3B8-6F2C-4E00-81B0-75329887F493}" dt="2021-10-25T15:16:04.518" v="470" actId="47"/>
        <pc:sldMkLst>
          <pc:docMk/>
          <pc:sldMk cId="3681113780" sldId="281"/>
        </pc:sldMkLst>
      </pc:sldChg>
      <pc:sldChg chg="del">
        <pc:chgData name="Juan David Angel Lasso" userId="5ac44e2c-fa8f-45f5-aad9-26919f30487d" providerId="ADAL" clId="{F1A2B3B8-6F2C-4E00-81B0-75329887F493}" dt="2021-10-25T15:20:42.330" v="675" actId="47"/>
        <pc:sldMkLst>
          <pc:docMk/>
          <pc:sldMk cId="2125238086" sldId="282"/>
        </pc:sldMkLst>
      </pc:sldChg>
      <pc:sldChg chg="del">
        <pc:chgData name="Juan David Angel Lasso" userId="5ac44e2c-fa8f-45f5-aad9-26919f30487d" providerId="ADAL" clId="{F1A2B3B8-6F2C-4E00-81B0-75329887F493}" dt="2021-10-25T15:20:42.330" v="675" actId="47"/>
        <pc:sldMkLst>
          <pc:docMk/>
          <pc:sldMk cId="4119581921" sldId="283"/>
        </pc:sldMkLst>
      </pc:sldChg>
      <pc:sldChg chg="add ord">
        <pc:chgData name="Juan David Angel Lasso" userId="5ac44e2c-fa8f-45f5-aad9-26919f30487d" providerId="ADAL" clId="{F1A2B3B8-6F2C-4E00-81B0-75329887F493}" dt="2021-10-28T01:15:29.046" v="2569"/>
        <pc:sldMkLst>
          <pc:docMk/>
          <pc:sldMk cId="4289942257" sldId="283"/>
        </pc:sldMkLst>
      </pc:sldChg>
      <pc:sldChg chg="del">
        <pc:chgData name="Juan David Angel Lasso" userId="5ac44e2c-fa8f-45f5-aad9-26919f30487d" providerId="ADAL" clId="{F1A2B3B8-6F2C-4E00-81B0-75329887F493}" dt="2021-10-25T15:20:42.330" v="675" actId="47"/>
        <pc:sldMkLst>
          <pc:docMk/>
          <pc:sldMk cId="1203631277" sldId="284"/>
        </pc:sldMkLst>
      </pc:sldChg>
      <pc:sldChg chg="add ord">
        <pc:chgData name="Juan David Angel Lasso" userId="5ac44e2c-fa8f-45f5-aad9-26919f30487d" providerId="ADAL" clId="{F1A2B3B8-6F2C-4E00-81B0-75329887F493}" dt="2021-10-28T01:15:29.046" v="2569"/>
        <pc:sldMkLst>
          <pc:docMk/>
          <pc:sldMk cId="1421995059" sldId="284"/>
        </pc:sldMkLst>
      </pc:sldChg>
      <pc:sldChg chg="del">
        <pc:chgData name="Juan David Angel Lasso" userId="5ac44e2c-fa8f-45f5-aad9-26919f30487d" providerId="ADAL" clId="{F1A2B3B8-6F2C-4E00-81B0-75329887F493}" dt="2021-10-25T15:20:42.330" v="675" actId="47"/>
        <pc:sldMkLst>
          <pc:docMk/>
          <pc:sldMk cId="1893194932" sldId="285"/>
        </pc:sldMkLst>
      </pc:sldChg>
      <pc:sldChg chg="modSp add mod ord">
        <pc:chgData name="Juan David Angel Lasso" userId="5ac44e2c-fa8f-45f5-aad9-26919f30487d" providerId="ADAL" clId="{F1A2B3B8-6F2C-4E00-81B0-75329887F493}" dt="2021-10-28T01:17:12.673" v="2577" actId="6549"/>
        <pc:sldMkLst>
          <pc:docMk/>
          <pc:sldMk cId="3438196044" sldId="285"/>
        </pc:sldMkLst>
        <pc:spChg chg="mod">
          <ac:chgData name="Juan David Angel Lasso" userId="5ac44e2c-fa8f-45f5-aad9-26919f30487d" providerId="ADAL" clId="{F1A2B3B8-6F2C-4E00-81B0-75329887F493}" dt="2021-10-28T01:17:12.673" v="2577" actId="6549"/>
          <ac:spMkLst>
            <pc:docMk/>
            <pc:sldMk cId="3438196044" sldId="285"/>
            <ac:spMk id="13" creationId="{56B211B5-7BCF-4C91-942F-F52A001FB4E4}"/>
          </ac:spMkLst>
        </pc:spChg>
      </pc:sldChg>
      <pc:sldChg chg="del">
        <pc:chgData name="Juan David Angel Lasso" userId="5ac44e2c-fa8f-45f5-aad9-26919f30487d" providerId="ADAL" clId="{F1A2B3B8-6F2C-4E00-81B0-75329887F493}" dt="2021-10-25T15:20:42.330" v="675" actId="47"/>
        <pc:sldMkLst>
          <pc:docMk/>
          <pc:sldMk cId="843572712" sldId="286"/>
        </pc:sldMkLst>
      </pc:sldChg>
      <pc:sldChg chg="modSp add mod ord">
        <pc:chgData name="Juan David Angel Lasso" userId="5ac44e2c-fa8f-45f5-aad9-26919f30487d" providerId="ADAL" clId="{F1A2B3B8-6F2C-4E00-81B0-75329887F493}" dt="2021-10-28T01:17:23.957" v="2579" actId="20577"/>
        <pc:sldMkLst>
          <pc:docMk/>
          <pc:sldMk cId="3965313462" sldId="286"/>
        </pc:sldMkLst>
        <pc:spChg chg="mod">
          <ac:chgData name="Juan David Angel Lasso" userId="5ac44e2c-fa8f-45f5-aad9-26919f30487d" providerId="ADAL" clId="{F1A2B3B8-6F2C-4E00-81B0-75329887F493}" dt="2021-10-28T01:17:23.957" v="2579" actId="20577"/>
          <ac:spMkLst>
            <pc:docMk/>
            <pc:sldMk cId="3965313462" sldId="286"/>
            <ac:spMk id="12" creationId="{27D62CE1-22B3-45F9-9080-03079F141D7F}"/>
          </ac:spMkLst>
        </pc:spChg>
      </pc:sldChg>
      <pc:sldChg chg="del">
        <pc:chgData name="Juan David Angel Lasso" userId="5ac44e2c-fa8f-45f5-aad9-26919f30487d" providerId="ADAL" clId="{F1A2B3B8-6F2C-4E00-81B0-75329887F493}" dt="2021-10-25T15:16:04.518" v="470" actId="47"/>
        <pc:sldMkLst>
          <pc:docMk/>
          <pc:sldMk cId="2486696485" sldId="287"/>
        </pc:sldMkLst>
      </pc:sldChg>
      <pc:sldChg chg="modSp add mod ord">
        <pc:chgData name="Juan David Angel Lasso" userId="5ac44e2c-fa8f-45f5-aad9-26919f30487d" providerId="ADAL" clId="{F1A2B3B8-6F2C-4E00-81B0-75329887F493}" dt="2021-10-28T01:17:40.693" v="2603" actId="1035"/>
        <pc:sldMkLst>
          <pc:docMk/>
          <pc:sldMk cId="3387123934" sldId="287"/>
        </pc:sldMkLst>
        <pc:spChg chg="mod">
          <ac:chgData name="Juan David Angel Lasso" userId="5ac44e2c-fa8f-45f5-aad9-26919f30487d" providerId="ADAL" clId="{F1A2B3B8-6F2C-4E00-81B0-75329887F493}" dt="2021-10-28T01:17:40.693" v="2603" actId="1035"/>
          <ac:spMkLst>
            <pc:docMk/>
            <pc:sldMk cId="3387123934" sldId="287"/>
            <ac:spMk id="15" creationId="{F70E46F5-65B6-4542-A4A8-A72C827692AD}"/>
          </ac:spMkLst>
        </pc:spChg>
        <pc:spChg chg="mod">
          <ac:chgData name="Juan David Angel Lasso" userId="5ac44e2c-fa8f-45f5-aad9-26919f30487d" providerId="ADAL" clId="{F1A2B3B8-6F2C-4E00-81B0-75329887F493}" dt="2021-10-28T01:17:40.693" v="2603" actId="1035"/>
          <ac:spMkLst>
            <pc:docMk/>
            <pc:sldMk cId="3387123934" sldId="287"/>
            <ac:spMk id="17" creationId="{29A0EC5A-872B-412F-A885-6E6482F5E414}"/>
          </ac:spMkLst>
        </pc:spChg>
        <pc:spChg chg="mod">
          <ac:chgData name="Juan David Angel Lasso" userId="5ac44e2c-fa8f-45f5-aad9-26919f30487d" providerId="ADAL" clId="{F1A2B3B8-6F2C-4E00-81B0-75329887F493}" dt="2021-10-28T01:17:40.693" v="2603" actId="1035"/>
          <ac:spMkLst>
            <pc:docMk/>
            <pc:sldMk cId="3387123934" sldId="287"/>
            <ac:spMk id="21" creationId="{1FC909A4-870D-44B2-BFFF-690E387FA750}"/>
          </ac:spMkLst>
        </pc:spChg>
        <pc:spChg chg="mod">
          <ac:chgData name="Juan David Angel Lasso" userId="5ac44e2c-fa8f-45f5-aad9-26919f30487d" providerId="ADAL" clId="{F1A2B3B8-6F2C-4E00-81B0-75329887F493}" dt="2021-10-28T01:17:40.693" v="2603" actId="1035"/>
          <ac:spMkLst>
            <pc:docMk/>
            <pc:sldMk cId="3387123934" sldId="287"/>
            <ac:spMk id="22" creationId="{08898F36-1B6D-4D51-9FDC-DE041A6E869F}"/>
          </ac:spMkLst>
        </pc:spChg>
        <pc:spChg chg="mod">
          <ac:chgData name="Juan David Angel Lasso" userId="5ac44e2c-fa8f-45f5-aad9-26919f30487d" providerId="ADAL" clId="{F1A2B3B8-6F2C-4E00-81B0-75329887F493}" dt="2021-10-28T01:17:40.693" v="2603" actId="1035"/>
          <ac:spMkLst>
            <pc:docMk/>
            <pc:sldMk cId="3387123934" sldId="287"/>
            <ac:spMk id="24" creationId="{E05C7187-3F6C-4C84-9318-FC029FA4DA82}"/>
          </ac:spMkLst>
        </pc:spChg>
        <pc:spChg chg="mod">
          <ac:chgData name="Juan David Angel Lasso" userId="5ac44e2c-fa8f-45f5-aad9-26919f30487d" providerId="ADAL" clId="{F1A2B3B8-6F2C-4E00-81B0-75329887F493}" dt="2021-10-28T01:17:40.693" v="2603" actId="1035"/>
          <ac:spMkLst>
            <pc:docMk/>
            <pc:sldMk cId="3387123934" sldId="287"/>
            <ac:spMk id="25" creationId="{5AD04D28-907F-4623-BA96-3CF6DAE582DE}"/>
          </ac:spMkLst>
        </pc:spChg>
        <pc:spChg chg="mod">
          <ac:chgData name="Juan David Angel Lasso" userId="5ac44e2c-fa8f-45f5-aad9-26919f30487d" providerId="ADAL" clId="{F1A2B3B8-6F2C-4E00-81B0-75329887F493}" dt="2021-10-28T01:17:40.693" v="2603" actId="1035"/>
          <ac:spMkLst>
            <pc:docMk/>
            <pc:sldMk cId="3387123934" sldId="287"/>
            <ac:spMk id="27" creationId="{852A4C38-20AC-4F1E-88A4-50F2CF57A10A}"/>
          </ac:spMkLst>
        </pc:spChg>
        <pc:spChg chg="mod">
          <ac:chgData name="Juan David Angel Lasso" userId="5ac44e2c-fa8f-45f5-aad9-26919f30487d" providerId="ADAL" clId="{F1A2B3B8-6F2C-4E00-81B0-75329887F493}" dt="2021-10-28T01:17:40.693" v="2603" actId="1035"/>
          <ac:spMkLst>
            <pc:docMk/>
            <pc:sldMk cId="3387123934" sldId="287"/>
            <ac:spMk id="28" creationId="{F2350AEB-4D1D-4B7A-B81D-EC912C5A9502}"/>
          </ac:spMkLst>
        </pc:spChg>
        <pc:spChg chg="mod">
          <ac:chgData name="Juan David Angel Lasso" userId="5ac44e2c-fa8f-45f5-aad9-26919f30487d" providerId="ADAL" clId="{F1A2B3B8-6F2C-4E00-81B0-75329887F493}" dt="2021-10-28T01:17:40.693" v="2603" actId="1035"/>
          <ac:spMkLst>
            <pc:docMk/>
            <pc:sldMk cId="3387123934" sldId="287"/>
            <ac:spMk id="32" creationId="{0DAB02E0-5EE5-43D9-AC9C-827BDF253746}"/>
          </ac:spMkLst>
        </pc:spChg>
        <pc:spChg chg="mod">
          <ac:chgData name="Juan David Angel Lasso" userId="5ac44e2c-fa8f-45f5-aad9-26919f30487d" providerId="ADAL" clId="{F1A2B3B8-6F2C-4E00-81B0-75329887F493}" dt="2021-10-28T01:17:40.693" v="2603" actId="1035"/>
          <ac:spMkLst>
            <pc:docMk/>
            <pc:sldMk cId="3387123934" sldId="287"/>
            <ac:spMk id="33" creationId="{3C29E5AC-228C-4A65-9A2B-6F4193DB6E3E}"/>
          </ac:spMkLst>
        </pc:spChg>
        <pc:spChg chg="mod">
          <ac:chgData name="Juan David Angel Lasso" userId="5ac44e2c-fa8f-45f5-aad9-26919f30487d" providerId="ADAL" clId="{F1A2B3B8-6F2C-4E00-81B0-75329887F493}" dt="2021-10-28T01:17:40.693" v="2603" actId="1035"/>
          <ac:spMkLst>
            <pc:docMk/>
            <pc:sldMk cId="3387123934" sldId="287"/>
            <ac:spMk id="35" creationId="{6B863ED3-1B3E-4DF9-9EFC-39A6BC378335}"/>
          </ac:spMkLst>
        </pc:spChg>
        <pc:spChg chg="mod">
          <ac:chgData name="Juan David Angel Lasso" userId="5ac44e2c-fa8f-45f5-aad9-26919f30487d" providerId="ADAL" clId="{F1A2B3B8-6F2C-4E00-81B0-75329887F493}" dt="2021-10-28T01:17:40.693" v="2603" actId="1035"/>
          <ac:spMkLst>
            <pc:docMk/>
            <pc:sldMk cId="3387123934" sldId="287"/>
            <ac:spMk id="36" creationId="{1D4D2BD2-DA09-4BDB-94E6-BCC8D8E10C96}"/>
          </ac:spMkLst>
        </pc:spChg>
      </pc:sldChg>
      <pc:sldChg chg="del">
        <pc:chgData name="Juan David Angel Lasso" userId="5ac44e2c-fa8f-45f5-aad9-26919f30487d" providerId="ADAL" clId="{F1A2B3B8-6F2C-4E00-81B0-75329887F493}" dt="2021-10-25T15:20:42.330" v="675" actId="47"/>
        <pc:sldMkLst>
          <pc:docMk/>
          <pc:sldMk cId="278675069" sldId="288"/>
        </pc:sldMkLst>
      </pc:sldChg>
      <pc:sldChg chg="modSp add mod ord">
        <pc:chgData name="Juan David Angel Lasso" userId="5ac44e2c-fa8f-45f5-aad9-26919f30487d" providerId="ADAL" clId="{F1A2B3B8-6F2C-4E00-81B0-75329887F493}" dt="2021-10-28T01:16:31.493" v="2571" actId="6549"/>
        <pc:sldMkLst>
          <pc:docMk/>
          <pc:sldMk cId="1360968733" sldId="288"/>
        </pc:sldMkLst>
        <pc:spChg chg="mod">
          <ac:chgData name="Juan David Angel Lasso" userId="5ac44e2c-fa8f-45f5-aad9-26919f30487d" providerId="ADAL" clId="{F1A2B3B8-6F2C-4E00-81B0-75329887F493}" dt="2021-10-28T01:16:31.493" v="2571" actId="6549"/>
          <ac:spMkLst>
            <pc:docMk/>
            <pc:sldMk cId="1360968733" sldId="288"/>
            <ac:spMk id="5" creationId="{F385F841-ECC7-41B5-9131-651A63BA254A}"/>
          </ac:spMkLst>
        </pc:spChg>
      </pc:sldChg>
      <pc:sldChg chg="modSp add mod ord">
        <pc:chgData name="Juan David Angel Lasso" userId="5ac44e2c-fa8f-45f5-aad9-26919f30487d" providerId="ADAL" clId="{F1A2B3B8-6F2C-4E00-81B0-75329887F493}" dt="2021-10-28T01:17:52.125" v="2617" actId="1036"/>
        <pc:sldMkLst>
          <pc:docMk/>
          <pc:sldMk cId="2069651453" sldId="289"/>
        </pc:sldMkLst>
        <pc:spChg chg="mod">
          <ac:chgData name="Juan David Angel Lasso" userId="5ac44e2c-fa8f-45f5-aad9-26919f30487d" providerId="ADAL" clId="{F1A2B3B8-6F2C-4E00-81B0-75329887F493}" dt="2021-10-28T01:17:52.125" v="2617" actId="1036"/>
          <ac:spMkLst>
            <pc:docMk/>
            <pc:sldMk cId="2069651453" sldId="289"/>
            <ac:spMk id="15" creationId="{F70E46F5-65B6-4542-A4A8-A72C827692AD}"/>
          </ac:spMkLst>
        </pc:spChg>
        <pc:spChg chg="mod">
          <ac:chgData name="Juan David Angel Lasso" userId="5ac44e2c-fa8f-45f5-aad9-26919f30487d" providerId="ADAL" clId="{F1A2B3B8-6F2C-4E00-81B0-75329887F493}" dt="2021-10-28T01:17:52.125" v="2617" actId="1036"/>
          <ac:spMkLst>
            <pc:docMk/>
            <pc:sldMk cId="2069651453" sldId="289"/>
            <ac:spMk id="17" creationId="{29A0EC5A-872B-412F-A885-6E6482F5E414}"/>
          </ac:spMkLst>
        </pc:spChg>
        <pc:spChg chg="mod">
          <ac:chgData name="Juan David Angel Lasso" userId="5ac44e2c-fa8f-45f5-aad9-26919f30487d" providerId="ADAL" clId="{F1A2B3B8-6F2C-4E00-81B0-75329887F493}" dt="2021-10-28T01:17:52.125" v="2617" actId="1036"/>
          <ac:spMkLst>
            <pc:docMk/>
            <pc:sldMk cId="2069651453" sldId="289"/>
            <ac:spMk id="21" creationId="{1FC909A4-870D-44B2-BFFF-690E387FA750}"/>
          </ac:spMkLst>
        </pc:spChg>
        <pc:spChg chg="mod">
          <ac:chgData name="Juan David Angel Lasso" userId="5ac44e2c-fa8f-45f5-aad9-26919f30487d" providerId="ADAL" clId="{F1A2B3B8-6F2C-4E00-81B0-75329887F493}" dt="2021-10-28T01:17:52.125" v="2617" actId="1036"/>
          <ac:spMkLst>
            <pc:docMk/>
            <pc:sldMk cId="2069651453" sldId="289"/>
            <ac:spMk id="22" creationId="{08898F36-1B6D-4D51-9FDC-DE041A6E869F}"/>
          </ac:spMkLst>
        </pc:spChg>
        <pc:spChg chg="mod">
          <ac:chgData name="Juan David Angel Lasso" userId="5ac44e2c-fa8f-45f5-aad9-26919f30487d" providerId="ADAL" clId="{F1A2B3B8-6F2C-4E00-81B0-75329887F493}" dt="2021-10-28T01:17:52.125" v="2617" actId="1036"/>
          <ac:spMkLst>
            <pc:docMk/>
            <pc:sldMk cId="2069651453" sldId="289"/>
            <ac:spMk id="25" creationId="{5AD04D28-907F-4623-BA96-3CF6DAE582DE}"/>
          </ac:spMkLst>
        </pc:spChg>
        <pc:spChg chg="mod">
          <ac:chgData name="Juan David Angel Lasso" userId="5ac44e2c-fa8f-45f5-aad9-26919f30487d" providerId="ADAL" clId="{F1A2B3B8-6F2C-4E00-81B0-75329887F493}" dt="2021-10-28T01:17:52.125" v="2617" actId="1036"/>
          <ac:spMkLst>
            <pc:docMk/>
            <pc:sldMk cId="2069651453" sldId="289"/>
            <ac:spMk id="28" creationId="{F2350AEB-4D1D-4B7A-B81D-EC912C5A9502}"/>
          </ac:spMkLst>
        </pc:spChg>
        <pc:spChg chg="mod">
          <ac:chgData name="Juan David Angel Lasso" userId="5ac44e2c-fa8f-45f5-aad9-26919f30487d" providerId="ADAL" clId="{F1A2B3B8-6F2C-4E00-81B0-75329887F493}" dt="2021-10-28T01:17:52.125" v="2617" actId="1036"/>
          <ac:spMkLst>
            <pc:docMk/>
            <pc:sldMk cId="2069651453" sldId="289"/>
            <ac:spMk id="29" creationId="{4550B8E7-5ED8-4C37-9CAF-EEA02AA6041E}"/>
          </ac:spMkLst>
        </pc:spChg>
        <pc:spChg chg="mod">
          <ac:chgData name="Juan David Angel Lasso" userId="5ac44e2c-fa8f-45f5-aad9-26919f30487d" providerId="ADAL" clId="{F1A2B3B8-6F2C-4E00-81B0-75329887F493}" dt="2021-10-28T01:17:52.125" v="2617" actId="1036"/>
          <ac:spMkLst>
            <pc:docMk/>
            <pc:sldMk cId="2069651453" sldId="289"/>
            <ac:spMk id="35" creationId="{6B863ED3-1B3E-4DF9-9EFC-39A6BC378335}"/>
          </ac:spMkLst>
        </pc:spChg>
        <pc:spChg chg="mod">
          <ac:chgData name="Juan David Angel Lasso" userId="5ac44e2c-fa8f-45f5-aad9-26919f30487d" providerId="ADAL" clId="{F1A2B3B8-6F2C-4E00-81B0-75329887F493}" dt="2021-10-28T01:17:52.125" v="2617" actId="1036"/>
          <ac:spMkLst>
            <pc:docMk/>
            <pc:sldMk cId="2069651453" sldId="289"/>
            <ac:spMk id="39" creationId="{F2EAC71F-A55F-469B-9D9D-0AA11B4F2434}"/>
          </ac:spMkLst>
        </pc:spChg>
        <pc:spChg chg="mod">
          <ac:chgData name="Juan David Angel Lasso" userId="5ac44e2c-fa8f-45f5-aad9-26919f30487d" providerId="ADAL" clId="{F1A2B3B8-6F2C-4E00-81B0-75329887F493}" dt="2021-10-28T01:17:52.125" v="2617" actId="1036"/>
          <ac:spMkLst>
            <pc:docMk/>
            <pc:sldMk cId="2069651453" sldId="289"/>
            <ac:spMk id="40" creationId="{86B8E807-4047-4FC4-8F93-6735051E2A5D}"/>
          </ac:spMkLst>
        </pc:spChg>
      </pc:sldChg>
      <pc:sldChg chg="del">
        <pc:chgData name="Juan David Angel Lasso" userId="5ac44e2c-fa8f-45f5-aad9-26919f30487d" providerId="ADAL" clId="{F1A2B3B8-6F2C-4E00-81B0-75329887F493}" dt="2021-10-25T15:20:42.330" v="675" actId="47"/>
        <pc:sldMkLst>
          <pc:docMk/>
          <pc:sldMk cId="3180054507" sldId="289"/>
        </pc:sldMkLst>
      </pc:sldChg>
      <pc:sldChg chg="add ord">
        <pc:chgData name="Juan David Angel Lasso" userId="5ac44e2c-fa8f-45f5-aad9-26919f30487d" providerId="ADAL" clId="{F1A2B3B8-6F2C-4E00-81B0-75329887F493}" dt="2021-10-28T01:15:29.046" v="2569"/>
        <pc:sldMkLst>
          <pc:docMk/>
          <pc:sldMk cId="440555627" sldId="290"/>
        </pc:sldMkLst>
      </pc:sldChg>
      <pc:sldChg chg="add ord">
        <pc:chgData name="Juan David Angel Lasso" userId="5ac44e2c-fa8f-45f5-aad9-26919f30487d" providerId="ADAL" clId="{F1A2B3B8-6F2C-4E00-81B0-75329887F493}" dt="2021-10-28T01:15:29.046" v="2569"/>
        <pc:sldMkLst>
          <pc:docMk/>
          <pc:sldMk cId="1037707145" sldId="291"/>
        </pc:sldMkLst>
      </pc:sldChg>
      <pc:sldChg chg="del">
        <pc:chgData name="Juan David Angel Lasso" userId="5ac44e2c-fa8f-45f5-aad9-26919f30487d" providerId="ADAL" clId="{F1A2B3B8-6F2C-4E00-81B0-75329887F493}" dt="2021-10-25T15:17:44.794" v="556" actId="47"/>
        <pc:sldMkLst>
          <pc:docMk/>
          <pc:sldMk cId="3178971230" sldId="298"/>
        </pc:sldMkLst>
      </pc:sldChg>
      <pc:sldChg chg="addSp delSp modSp add mod">
        <pc:chgData name="Juan David Angel Lasso" userId="5ac44e2c-fa8f-45f5-aad9-26919f30487d" providerId="ADAL" clId="{F1A2B3B8-6F2C-4E00-81B0-75329887F493}" dt="2021-10-26T19:59:57.840" v="985" actId="13822"/>
        <pc:sldMkLst>
          <pc:docMk/>
          <pc:sldMk cId="0" sldId="299"/>
        </pc:sldMkLst>
        <pc:spChg chg="del">
          <ac:chgData name="Juan David Angel Lasso" userId="5ac44e2c-fa8f-45f5-aad9-26919f30487d" providerId="ADAL" clId="{F1A2B3B8-6F2C-4E00-81B0-75329887F493}" dt="2021-10-26T19:57:48.537" v="845" actId="478"/>
          <ac:spMkLst>
            <pc:docMk/>
            <pc:sldMk cId="0" sldId="299"/>
            <ac:spMk id="2" creationId="{87A5372B-2B8A-44E1-802D-EFA193F9D67B}"/>
          </ac:spMkLst>
        </pc:spChg>
        <pc:spChg chg="add mod">
          <ac:chgData name="Juan David Angel Lasso" userId="5ac44e2c-fa8f-45f5-aad9-26919f30487d" providerId="ADAL" clId="{F1A2B3B8-6F2C-4E00-81B0-75329887F493}" dt="2021-10-26T19:59:57.840" v="985" actId="13822"/>
          <ac:spMkLst>
            <pc:docMk/>
            <pc:sldMk cId="0" sldId="299"/>
            <ac:spMk id="4" creationId="{4D9DCE58-F730-4EE5-B382-732BEA4EBFE9}"/>
          </ac:spMkLst>
        </pc:spChg>
        <pc:spChg chg="del">
          <ac:chgData name="Juan David Angel Lasso" userId="5ac44e2c-fa8f-45f5-aad9-26919f30487d" providerId="ADAL" clId="{F1A2B3B8-6F2C-4E00-81B0-75329887F493}" dt="2021-10-26T19:57:53.919" v="847" actId="478"/>
          <ac:spMkLst>
            <pc:docMk/>
            <pc:sldMk cId="0" sldId="299"/>
            <ac:spMk id="35" creationId="{88849583-9B19-4B46-B12F-CADCE75411EC}"/>
          </ac:spMkLst>
        </pc:spChg>
        <pc:spChg chg="mod">
          <ac:chgData name="Juan David Angel Lasso" userId="5ac44e2c-fa8f-45f5-aad9-26919f30487d" providerId="ADAL" clId="{F1A2B3B8-6F2C-4E00-81B0-75329887F493}" dt="2021-10-26T19:59:48.278" v="983" actId="1076"/>
          <ac:spMkLst>
            <pc:docMk/>
            <pc:sldMk cId="0" sldId="299"/>
            <ac:spMk id="38" creationId="{1B6B4001-A3C2-42EC-A99B-CDC86342E6A0}"/>
          </ac:spMkLst>
        </pc:spChg>
        <pc:spChg chg="del">
          <ac:chgData name="Juan David Angel Lasso" userId="5ac44e2c-fa8f-45f5-aad9-26919f30487d" providerId="ADAL" clId="{F1A2B3B8-6F2C-4E00-81B0-75329887F493}" dt="2021-10-26T19:57:51.498" v="846" actId="478"/>
          <ac:spMkLst>
            <pc:docMk/>
            <pc:sldMk cId="0" sldId="299"/>
            <ac:spMk id="39" creationId="{20F60A56-55DC-46D9-9875-8ED4464DE759}"/>
          </ac:spMkLst>
        </pc:spChg>
      </pc:sldChg>
      <pc:sldChg chg="del">
        <pc:chgData name="Juan David Angel Lasso" userId="5ac44e2c-fa8f-45f5-aad9-26919f30487d" providerId="ADAL" clId="{F1A2B3B8-6F2C-4E00-81B0-75329887F493}" dt="2021-10-25T15:17:44.794" v="556" actId="47"/>
        <pc:sldMkLst>
          <pc:docMk/>
          <pc:sldMk cId="3533041800" sldId="299"/>
        </pc:sldMkLst>
      </pc:sldChg>
      <pc:sldChg chg="del">
        <pc:chgData name="Juan David Angel Lasso" userId="5ac44e2c-fa8f-45f5-aad9-26919f30487d" providerId="ADAL" clId="{F1A2B3B8-6F2C-4E00-81B0-75329887F493}" dt="2021-10-25T15:17:44.794" v="556" actId="47"/>
        <pc:sldMkLst>
          <pc:docMk/>
          <pc:sldMk cId="736633485" sldId="300"/>
        </pc:sldMkLst>
      </pc:sldChg>
      <pc:sldChg chg="del">
        <pc:chgData name="Juan David Angel Lasso" userId="5ac44e2c-fa8f-45f5-aad9-26919f30487d" providerId="ADAL" clId="{F1A2B3B8-6F2C-4E00-81B0-75329887F493}" dt="2021-10-25T15:17:44.794" v="556" actId="47"/>
        <pc:sldMkLst>
          <pc:docMk/>
          <pc:sldMk cId="890332374" sldId="302"/>
        </pc:sldMkLst>
      </pc:sldChg>
      <pc:sldChg chg="del">
        <pc:chgData name="Juan David Angel Lasso" userId="5ac44e2c-fa8f-45f5-aad9-26919f30487d" providerId="ADAL" clId="{F1A2B3B8-6F2C-4E00-81B0-75329887F493}" dt="2021-10-25T15:17:44.794" v="556" actId="47"/>
        <pc:sldMkLst>
          <pc:docMk/>
          <pc:sldMk cId="259462013" sldId="306"/>
        </pc:sldMkLst>
      </pc:sldChg>
      <pc:sldChg chg="del">
        <pc:chgData name="Juan David Angel Lasso" userId="5ac44e2c-fa8f-45f5-aad9-26919f30487d" providerId="ADAL" clId="{F1A2B3B8-6F2C-4E00-81B0-75329887F493}" dt="2021-10-25T15:17:44.794" v="556" actId="47"/>
        <pc:sldMkLst>
          <pc:docMk/>
          <pc:sldMk cId="2009581064" sldId="307"/>
        </pc:sldMkLst>
      </pc:sldChg>
      <pc:sldChg chg="del">
        <pc:chgData name="Juan David Angel Lasso" userId="5ac44e2c-fa8f-45f5-aad9-26919f30487d" providerId="ADAL" clId="{F1A2B3B8-6F2C-4E00-81B0-75329887F493}" dt="2021-10-25T15:17:44.794" v="556" actId="47"/>
        <pc:sldMkLst>
          <pc:docMk/>
          <pc:sldMk cId="589847136" sldId="310"/>
        </pc:sldMkLst>
      </pc:sldChg>
      <pc:sldChg chg="del">
        <pc:chgData name="Juan David Angel Lasso" userId="5ac44e2c-fa8f-45f5-aad9-26919f30487d" providerId="ADAL" clId="{F1A2B3B8-6F2C-4E00-81B0-75329887F493}" dt="2021-10-25T15:17:50.526" v="557" actId="47"/>
        <pc:sldMkLst>
          <pc:docMk/>
          <pc:sldMk cId="3055025602" sldId="311"/>
        </pc:sldMkLst>
      </pc:sldChg>
      <pc:sldChg chg="del">
        <pc:chgData name="Juan David Angel Lasso" userId="5ac44e2c-fa8f-45f5-aad9-26919f30487d" providerId="ADAL" clId="{F1A2B3B8-6F2C-4E00-81B0-75329887F493}" dt="2021-10-25T15:17:50.526" v="557" actId="47"/>
        <pc:sldMkLst>
          <pc:docMk/>
          <pc:sldMk cId="2013721194" sldId="312"/>
        </pc:sldMkLst>
      </pc:sldChg>
      <pc:sldChg chg="del">
        <pc:chgData name="Juan David Angel Lasso" userId="5ac44e2c-fa8f-45f5-aad9-26919f30487d" providerId="ADAL" clId="{F1A2B3B8-6F2C-4E00-81B0-75329887F493}" dt="2021-10-25T15:15:51.864" v="469" actId="47"/>
        <pc:sldMkLst>
          <pc:docMk/>
          <pc:sldMk cId="0" sldId="320"/>
        </pc:sldMkLst>
      </pc:sldChg>
      <pc:sldChg chg="del">
        <pc:chgData name="Juan David Angel Lasso" userId="5ac44e2c-fa8f-45f5-aad9-26919f30487d" providerId="ADAL" clId="{F1A2B3B8-6F2C-4E00-81B0-75329887F493}" dt="2021-10-25T15:17:50.526" v="557" actId="47"/>
        <pc:sldMkLst>
          <pc:docMk/>
          <pc:sldMk cId="2467153162" sldId="323"/>
        </pc:sldMkLst>
      </pc:sldChg>
      <pc:sldChg chg="del">
        <pc:chgData name="Juan David Angel Lasso" userId="5ac44e2c-fa8f-45f5-aad9-26919f30487d" providerId="ADAL" clId="{F1A2B3B8-6F2C-4E00-81B0-75329887F493}" dt="2021-10-25T15:15:51.864" v="469" actId="47"/>
        <pc:sldMkLst>
          <pc:docMk/>
          <pc:sldMk cId="0" sldId="327"/>
        </pc:sldMkLst>
      </pc:sldChg>
      <pc:sldChg chg="del">
        <pc:chgData name="Juan David Angel Lasso" userId="5ac44e2c-fa8f-45f5-aad9-26919f30487d" providerId="ADAL" clId="{F1A2B3B8-6F2C-4E00-81B0-75329887F493}" dt="2021-10-25T15:19:36.964" v="659" actId="47"/>
        <pc:sldMkLst>
          <pc:docMk/>
          <pc:sldMk cId="2142503803" sldId="517"/>
        </pc:sldMkLst>
      </pc:sldChg>
      <pc:sldChg chg="del">
        <pc:chgData name="Juan David Angel Lasso" userId="5ac44e2c-fa8f-45f5-aad9-26919f30487d" providerId="ADAL" clId="{F1A2B3B8-6F2C-4E00-81B0-75329887F493}" dt="2021-10-25T15:19:36.964" v="659" actId="47"/>
        <pc:sldMkLst>
          <pc:docMk/>
          <pc:sldMk cId="2678750921" sldId="518"/>
        </pc:sldMkLst>
      </pc:sldChg>
      <pc:sldChg chg="del">
        <pc:chgData name="Juan David Angel Lasso" userId="5ac44e2c-fa8f-45f5-aad9-26919f30487d" providerId="ADAL" clId="{F1A2B3B8-6F2C-4E00-81B0-75329887F493}" dt="2021-10-25T15:19:36.964" v="659" actId="47"/>
        <pc:sldMkLst>
          <pc:docMk/>
          <pc:sldMk cId="3384800602" sldId="520"/>
        </pc:sldMkLst>
      </pc:sldChg>
      <pc:sldChg chg="modSp mod">
        <pc:chgData name="Juan David Angel Lasso" userId="5ac44e2c-fa8f-45f5-aad9-26919f30487d" providerId="ADAL" clId="{F1A2B3B8-6F2C-4E00-81B0-75329887F493}" dt="2021-10-25T15:36:56.854" v="833" actId="20577"/>
        <pc:sldMkLst>
          <pc:docMk/>
          <pc:sldMk cId="4164444474" sldId="746"/>
        </pc:sldMkLst>
        <pc:graphicFrameChg chg="mod">
          <ac:chgData name="Juan David Angel Lasso" userId="5ac44e2c-fa8f-45f5-aad9-26919f30487d" providerId="ADAL" clId="{F1A2B3B8-6F2C-4E00-81B0-75329887F493}" dt="2021-10-25T15:32:20.283" v="792" actId="1038"/>
          <ac:graphicFrameMkLst>
            <pc:docMk/>
            <pc:sldMk cId="4164444474" sldId="746"/>
            <ac:graphicFrameMk id="3" creationId="{70617420-2125-43FF-800E-B4F02A8EFD50}"/>
          </ac:graphicFrameMkLst>
        </pc:graphicFrameChg>
        <pc:graphicFrameChg chg="mod modGraphic">
          <ac:chgData name="Juan David Angel Lasso" userId="5ac44e2c-fa8f-45f5-aad9-26919f30487d" providerId="ADAL" clId="{F1A2B3B8-6F2C-4E00-81B0-75329887F493}" dt="2021-10-25T15:36:56.854" v="833" actId="20577"/>
          <ac:graphicFrameMkLst>
            <pc:docMk/>
            <pc:sldMk cId="4164444474" sldId="746"/>
            <ac:graphicFrameMk id="10" creationId="{356C2DBB-882B-4169-8803-8BFAAE961F6E}"/>
          </ac:graphicFrameMkLst>
        </pc:graphicFrameChg>
      </pc:sldChg>
      <pc:sldChg chg="addSp delSp modSp add mod modClrScheme chgLayout">
        <pc:chgData name="Juan David Angel Lasso" userId="5ac44e2c-fa8f-45f5-aad9-26919f30487d" providerId="ADAL" clId="{F1A2B3B8-6F2C-4E00-81B0-75329887F493}" dt="2021-10-26T20:53:55.389" v="1565" actId="13822"/>
        <pc:sldMkLst>
          <pc:docMk/>
          <pc:sldMk cId="740929257" sldId="3970"/>
        </pc:sldMkLst>
        <pc:spChg chg="del mod ord">
          <ac:chgData name="Juan David Angel Lasso" userId="5ac44e2c-fa8f-45f5-aad9-26919f30487d" providerId="ADAL" clId="{F1A2B3B8-6F2C-4E00-81B0-75329887F493}" dt="2021-10-26T20:25:19.194" v="1342" actId="478"/>
          <ac:spMkLst>
            <pc:docMk/>
            <pc:sldMk cId="740929257" sldId="3970"/>
            <ac:spMk id="2" creationId="{D2BC008B-BEA3-49D5-A4E3-72F21685FA90}"/>
          </ac:spMkLst>
        </pc:spChg>
        <pc:spChg chg="mod">
          <ac:chgData name="Juan David Angel Lasso" userId="5ac44e2c-fa8f-45f5-aad9-26919f30487d" providerId="ADAL" clId="{F1A2B3B8-6F2C-4E00-81B0-75329887F493}" dt="2021-10-26T20:26:50.949" v="1403" actId="1076"/>
          <ac:spMkLst>
            <pc:docMk/>
            <pc:sldMk cId="740929257" sldId="3970"/>
            <ac:spMk id="3" creationId="{14143AFB-5627-4AD3-8107-085354BE1FB3}"/>
          </ac:spMkLst>
        </pc:spChg>
        <pc:spChg chg="add mod ord">
          <ac:chgData name="Juan David Angel Lasso" userId="5ac44e2c-fa8f-45f5-aad9-26919f30487d" providerId="ADAL" clId="{F1A2B3B8-6F2C-4E00-81B0-75329887F493}" dt="2021-10-26T20:25:16.718" v="1341" actId="14100"/>
          <ac:spMkLst>
            <pc:docMk/>
            <pc:sldMk cId="740929257" sldId="3970"/>
            <ac:spMk id="4" creationId="{AA276BF8-3A6B-41D9-8D11-303FDFB558BC}"/>
          </ac:spMkLst>
        </pc:spChg>
        <pc:spChg chg="add del mod">
          <ac:chgData name="Juan David Angel Lasso" userId="5ac44e2c-fa8f-45f5-aad9-26919f30487d" providerId="ADAL" clId="{F1A2B3B8-6F2C-4E00-81B0-75329887F493}" dt="2021-10-26T20:25:20.813" v="1343" actId="478"/>
          <ac:spMkLst>
            <pc:docMk/>
            <pc:sldMk cId="740929257" sldId="3970"/>
            <ac:spMk id="6" creationId="{BCEA1E89-6BB2-46C3-93E0-B4322B16FE75}"/>
          </ac:spMkLst>
        </pc:spChg>
        <pc:spChg chg="mod">
          <ac:chgData name="Juan David Angel Lasso" userId="5ac44e2c-fa8f-45f5-aad9-26919f30487d" providerId="ADAL" clId="{F1A2B3B8-6F2C-4E00-81B0-75329887F493}" dt="2021-10-26T20:26:46.423" v="1402" actId="1076"/>
          <ac:spMkLst>
            <pc:docMk/>
            <pc:sldMk cId="740929257" sldId="3970"/>
            <ac:spMk id="10" creationId="{5DA5BDF1-BAF5-4A80-8E17-421399501309}"/>
          </ac:spMkLst>
        </pc:spChg>
        <pc:spChg chg="add mod">
          <ac:chgData name="Juan David Angel Lasso" userId="5ac44e2c-fa8f-45f5-aad9-26919f30487d" providerId="ADAL" clId="{F1A2B3B8-6F2C-4E00-81B0-75329887F493}" dt="2021-10-26T20:52:15.495" v="1540" actId="1076"/>
          <ac:spMkLst>
            <pc:docMk/>
            <pc:sldMk cId="740929257" sldId="3970"/>
            <ac:spMk id="16" creationId="{1BB342F3-1D4E-4822-91F8-3CF9C70D02FF}"/>
          </ac:spMkLst>
        </pc:spChg>
        <pc:spChg chg="add mod">
          <ac:chgData name="Juan David Angel Lasso" userId="5ac44e2c-fa8f-45f5-aad9-26919f30487d" providerId="ADAL" clId="{F1A2B3B8-6F2C-4E00-81B0-75329887F493}" dt="2021-10-26T20:52:12.308" v="1539" actId="1076"/>
          <ac:spMkLst>
            <pc:docMk/>
            <pc:sldMk cId="740929257" sldId="3970"/>
            <ac:spMk id="17" creationId="{19479274-8A7B-4A5A-8786-7F252E54434C}"/>
          </ac:spMkLst>
        </pc:spChg>
        <pc:spChg chg="add mod">
          <ac:chgData name="Juan David Angel Lasso" userId="5ac44e2c-fa8f-45f5-aad9-26919f30487d" providerId="ADAL" clId="{F1A2B3B8-6F2C-4E00-81B0-75329887F493}" dt="2021-10-26T20:52:08.886" v="1538" actId="1076"/>
          <ac:spMkLst>
            <pc:docMk/>
            <pc:sldMk cId="740929257" sldId="3970"/>
            <ac:spMk id="23" creationId="{0BE42F4A-426F-4E88-A316-467FF15BFE82}"/>
          </ac:spMkLst>
        </pc:spChg>
        <pc:spChg chg="add mod">
          <ac:chgData name="Juan David Angel Lasso" userId="5ac44e2c-fa8f-45f5-aad9-26919f30487d" providerId="ADAL" clId="{F1A2B3B8-6F2C-4E00-81B0-75329887F493}" dt="2021-10-26T20:50:35.586" v="1511" actId="14100"/>
          <ac:spMkLst>
            <pc:docMk/>
            <pc:sldMk cId="740929257" sldId="3970"/>
            <ac:spMk id="28" creationId="{F77105B5-4084-4C4E-BAB0-85324F669CC8}"/>
          </ac:spMkLst>
        </pc:spChg>
        <pc:spChg chg="add mod">
          <ac:chgData name="Juan David Angel Lasso" userId="5ac44e2c-fa8f-45f5-aad9-26919f30487d" providerId="ADAL" clId="{F1A2B3B8-6F2C-4E00-81B0-75329887F493}" dt="2021-10-26T20:48:54.686" v="1499" actId="1076"/>
          <ac:spMkLst>
            <pc:docMk/>
            <pc:sldMk cId="740929257" sldId="3970"/>
            <ac:spMk id="29" creationId="{CBE37EED-D9B4-44B3-93F2-BBF311A152B1}"/>
          </ac:spMkLst>
        </pc:spChg>
        <pc:spChg chg="add mod">
          <ac:chgData name="Juan David Angel Lasso" userId="5ac44e2c-fa8f-45f5-aad9-26919f30487d" providerId="ADAL" clId="{F1A2B3B8-6F2C-4E00-81B0-75329887F493}" dt="2021-10-26T20:53:55.389" v="1565" actId="13822"/>
          <ac:spMkLst>
            <pc:docMk/>
            <pc:sldMk cId="740929257" sldId="3970"/>
            <ac:spMk id="32" creationId="{4D099A9A-C9B5-41F1-9EBC-C5D277C609A1}"/>
          </ac:spMkLst>
        </pc:spChg>
        <pc:spChg chg="add mod">
          <ac:chgData name="Juan David Angel Lasso" userId="5ac44e2c-fa8f-45f5-aad9-26919f30487d" providerId="ADAL" clId="{F1A2B3B8-6F2C-4E00-81B0-75329887F493}" dt="2021-10-26T20:53:45.618" v="1564" actId="1076"/>
          <ac:spMkLst>
            <pc:docMk/>
            <pc:sldMk cId="740929257" sldId="3970"/>
            <ac:spMk id="33" creationId="{0588F679-27BB-4C58-B199-8536EC2FD24A}"/>
          </ac:spMkLst>
        </pc:spChg>
        <pc:picChg chg="mod">
          <ac:chgData name="Juan David Angel Lasso" userId="5ac44e2c-fa8f-45f5-aad9-26919f30487d" providerId="ADAL" clId="{F1A2B3B8-6F2C-4E00-81B0-75329887F493}" dt="2021-10-26T20:24:52.284" v="1323" actId="1036"/>
          <ac:picMkLst>
            <pc:docMk/>
            <pc:sldMk cId="740929257" sldId="3970"/>
            <ac:picMk id="8" creationId="{B0082EB4-EE0D-446F-A727-D2442290EDEA}"/>
          </ac:picMkLst>
        </pc:picChg>
        <pc:picChg chg="mod">
          <ac:chgData name="Juan David Angel Lasso" userId="5ac44e2c-fa8f-45f5-aad9-26919f30487d" providerId="ADAL" clId="{F1A2B3B8-6F2C-4E00-81B0-75329887F493}" dt="2021-10-26T20:24:52.284" v="1323" actId="1036"/>
          <ac:picMkLst>
            <pc:docMk/>
            <pc:sldMk cId="740929257" sldId="3970"/>
            <ac:picMk id="9" creationId="{55CE5D25-EE23-4243-8BF7-CB09E9D20E7D}"/>
          </ac:picMkLst>
        </pc:picChg>
        <pc:picChg chg="add mod">
          <ac:chgData name="Juan David Angel Lasso" userId="5ac44e2c-fa8f-45f5-aad9-26919f30487d" providerId="ADAL" clId="{F1A2B3B8-6F2C-4E00-81B0-75329887F493}" dt="2021-10-26T20:27:59.103" v="1416" actId="1076"/>
          <ac:picMkLst>
            <pc:docMk/>
            <pc:sldMk cId="740929257" sldId="3970"/>
            <ac:picMk id="18" creationId="{CDDDA553-0894-4DB1-9F3A-DA67CE89869F}"/>
          </ac:picMkLst>
        </pc:picChg>
        <pc:picChg chg="add mod">
          <ac:chgData name="Juan David Angel Lasso" userId="5ac44e2c-fa8f-45f5-aad9-26919f30487d" providerId="ADAL" clId="{F1A2B3B8-6F2C-4E00-81B0-75329887F493}" dt="2021-10-26T20:27:27.894" v="1406" actId="1076"/>
          <ac:picMkLst>
            <pc:docMk/>
            <pc:sldMk cId="740929257" sldId="3970"/>
            <ac:picMk id="19" creationId="{64047820-9C95-4E41-90D0-04DB01ED277A}"/>
          </ac:picMkLst>
        </pc:picChg>
        <pc:picChg chg="add mod">
          <ac:chgData name="Juan David Angel Lasso" userId="5ac44e2c-fa8f-45f5-aad9-26919f30487d" providerId="ADAL" clId="{F1A2B3B8-6F2C-4E00-81B0-75329887F493}" dt="2021-10-26T20:27:34.777" v="1408" actId="1076"/>
          <ac:picMkLst>
            <pc:docMk/>
            <pc:sldMk cId="740929257" sldId="3970"/>
            <ac:picMk id="20" creationId="{63F43A8F-CE23-41E8-90C9-84F7A8D1E805}"/>
          </ac:picMkLst>
        </pc:picChg>
        <pc:picChg chg="add mod">
          <ac:chgData name="Juan David Angel Lasso" userId="5ac44e2c-fa8f-45f5-aad9-26919f30487d" providerId="ADAL" clId="{F1A2B3B8-6F2C-4E00-81B0-75329887F493}" dt="2021-10-26T20:28:00.368" v="1417" actId="1076"/>
          <ac:picMkLst>
            <pc:docMk/>
            <pc:sldMk cId="740929257" sldId="3970"/>
            <ac:picMk id="21" creationId="{B632B98E-DB01-4090-A45B-9E7FEBAEB738}"/>
          </ac:picMkLst>
        </pc:picChg>
        <pc:picChg chg="add mod">
          <ac:chgData name="Juan David Angel Lasso" userId="5ac44e2c-fa8f-45f5-aad9-26919f30487d" providerId="ADAL" clId="{F1A2B3B8-6F2C-4E00-81B0-75329887F493}" dt="2021-10-26T20:52:17.752" v="1541" actId="1076"/>
          <ac:picMkLst>
            <pc:docMk/>
            <pc:sldMk cId="740929257" sldId="3970"/>
            <ac:picMk id="24" creationId="{5C5E108D-A836-43FA-B0E8-51BB9974A0B1}"/>
          </ac:picMkLst>
        </pc:picChg>
        <pc:picChg chg="add mod">
          <ac:chgData name="Juan David Angel Lasso" userId="5ac44e2c-fa8f-45f5-aad9-26919f30487d" providerId="ADAL" clId="{F1A2B3B8-6F2C-4E00-81B0-75329887F493}" dt="2021-10-26T20:52:59.752" v="1558" actId="1076"/>
          <ac:picMkLst>
            <pc:docMk/>
            <pc:sldMk cId="740929257" sldId="3970"/>
            <ac:picMk id="25" creationId="{640A1AA8-C51D-4E83-BD59-031A6E4D5AB1}"/>
          </ac:picMkLst>
        </pc:picChg>
        <pc:picChg chg="add mod">
          <ac:chgData name="Juan David Angel Lasso" userId="5ac44e2c-fa8f-45f5-aad9-26919f30487d" providerId="ADAL" clId="{F1A2B3B8-6F2C-4E00-81B0-75329887F493}" dt="2021-10-26T20:52:51.032" v="1554" actId="14100"/>
          <ac:picMkLst>
            <pc:docMk/>
            <pc:sldMk cId="740929257" sldId="3970"/>
            <ac:picMk id="26" creationId="{37147104-FA32-431C-9913-5676387E7235}"/>
          </ac:picMkLst>
        </pc:picChg>
        <pc:picChg chg="add mod">
          <ac:chgData name="Juan David Angel Lasso" userId="5ac44e2c-fa8f-45f5-aad9-26919f30487d" providerId="ADAL" clId="{F1A2B3B8-6F2C-4E00-81B0-75329887F493}" dt="2021-10-26T20:52:30.711" v="1547" actId="1076"/>
          <ac:picMkLst>
            <pc:docMk/>
            <pc:sldMk cId="740929257" sldId="3970"/>
            <ac:picMk id="27" creationId="{D1DF15DE-375E-481C-B1CF-B199E9DF2954}"/>
          </ac:picMkLst>
        </pc:picChg>
        <pc:picChg chg="mod">
          <ac:chgData name="Juan David Angel Lasso" userId="5ac44e2c-fa8f-45f5-aad9-26919f30487d" providerId="ADAL" clId="{F1A2B3B8-6F2C-4E00-81B0-75329887F493}" dt="2021-10-26T20:24:52.284" v="1323" actId="1036"/>
          <ac:picMkLst>
            <pc:docMk/>
            <pc:sldMk cId="740929257" sldId="3970"/>
            <ac:picMk id="1026" creationId="{2CB533CF-20D2-489C-9265-C911A4AB54C6}"/>
          </ac:picMkLst>
        </pc:picChg>
        <pc:picChg chg="mod">
          <ac:chgData name="Juan David Angel Lasso" userId="5ac44e2c-fa8f-45f5-aad9-26919f30487d" providerId="ADAL" clId="{F1A2B3B8-6F2C-4E00-81B0-75329887F493}" dt="2021-10-26T20:24:52.284" v="1323" actId="1036"/>
          <ac:picMkLst>
            <pc:docMk/>
            <pc:sldMk cId="740929257" sldId="3970"/>
            <ac:picMk id="1028" creationId="{DD01CE3D-13F0-4F5F-862B-AD8D784F168C}"/>
          </ac:picMkLst>
        </pc:picChg>
        <pc:picChg chg="mod">
          <ac:chgData name="Juan David Angel Lasso" userId="5ac44e2c-fa8f-45f5-aad9-26919f30487d" providerId="ADAL" clId="{F1A2B3B8-6F2C-4E00-81B0-75329887F493}" dt="2021-10-26T20:24:52.284" v="1323" actId="1036"/>
          <ac:picMkLst>
            <pc:docMk/>
            <pc:sldMk cId="740929257" sldId="3970"/>
            <ac:picMk id="1030" creationId="{37BDAE4A-261D-41B1-89AE-19C7C17412E7}"/>
          </ac:picMkLst>
        </pc:picChg>
        <pc:picChg chg="mod">
          <ac:chgData name="Juan David Angel Lasso" userId="5ac44e2c-fa8f-45f5-aad9-26919f30487d" providerId="ADAL" clId="{F1A2B3B8-6F2C-4E00-81B0-75329887F493}" dt="2021-10-26T20:24:52.284" v="1323" actId="1036"/>
          <ac:picMkLst>
            <pc:docMk/>
            <pc:sldMk cId="740929257" sldId="3970"/>
            <ac:picMk id="1032" creationId="{2B2B928E-F1AF-4A0C-9B14-2585F18B7321}"/>
          </ac:picMkLst>
        </pc:picChg>
        <pc:picChg chg="mod">
          <ac:chgData name="Juan David Angel Lasso" userId="5ac44e2c-fa8f-45f5-aad9-26919f30487d" providerId="ADAL" clId="{F1A2B3B8-6F2C-4E00-81B0-75329887F493}" dt="2021-10-26T20:24:52.284" v="1323" actId="1036"/>
          <ac:picMkLst>
            <pc:docMk/>
            <pc:sldMk cId="740929257" sldId="3970"/>
            <ac:picMk id="1034" creationId="{1717167A-2AA7-475F-9475-0376CB839A47}"/>
          </ac:picMkLst>
        </pc:picChg>
        <pc:picChg chg="add mod">
          <ac:chgData name="Juan David Angel Lasso" userId="5ac44e2c-fa8f-45f5-aad9-26919f30487d" providerId="ADAL" clId="{F1A2B3B8-6F2C-4E00-81B0-75329887F493}" dt="2021-10-26T20:52:32.592" v="1548" actId="1076"/>
          <ac:picMkLst>
            <pc:docMk/>
            <pc:sldMk cId="740929257" sldId="3970"/>
            <ac:picMk id="2050" creationId="{8CF36770-7301-44D2-8DEF-188C013837D0}"/>
          </ac:picMkLst>
        </pc:picChg>
        <pc:picChg chg="add mod">
          <ac:chgData name="Juan David Angel Lasso" userId="5ac44e2c-fa8f-45f5-aad9-26919f30487d" providerId="ADAL" clId="{F1A2B3B8-6F2C-4E00-81B0-75329887F493}" dt="2021-10-26T20:52:57.764" v="1557" actId="1076"/>
          <ac:picMkLst>
            <pc:docMk/>
            <pc:sldMk cId="740929257" sldId="3970"/>
            <ac:picMk id="2052" creationId="{1884AA7F-D287-497F-B9FB-A5EFBC1970C7}"/>
          </ac:picMkLst>
        </pc:picChg>
        <pc:cxnChg chg="add mod">
          <ac:chgData name="Juan David Angel Lasso" userId="5ac44e2c-fa8f-45f5-aad9-26919f30487d" providerId="ADAL" clId="{F1A2B3B8-6F2C-4E00-81B0-75329887F493}" dt="2021-10-26T20:26:33.603" v="1397" actId="1076"/>
          <ac:cxnSpMkLst>
            <pc:docMk/>
            <pc:sldMk cId="740929257" sldId="3970"/>
            <ac:cxnSpMk id="15" creationId="{94E01140-BD1B-421B-A255-25B161640975}"/>
          </ac:cxnSpMkLst>
        </pc:cxnChg>
        <pc:cxnChg chg="add mod">
          <ac:chgData name="Juan David Angel Lasso" userId="5ac44e2c-fa8f-45f5-aad9-26919f30487d" providerId="ADAL" clId="{F1A2B3B8-6F2C-4E00-81B0-75329887F493}" dt="2021-10-26T20:28:29.832" v="1452" actId="1076"/>
          <ac:cxnSpMkLst>
            <pc:docMk/>
            <pc:sldMk cId="740929257" sldId="3970"/>
            <ac:cxnSpMk id="22" creationId="{C24163EE-A474-4A35-9473-9DB17216F794}"/>
          </ac:cxnSpMkLst>
        </pc:cxnChg>
      </pc:sldChg>
      <pc:sldChg chg="addSp delSp modSp add mod">
        <pc:chgData name="Juan David Angel Lasso" userId="5ac44e2c-fa8f-45f5-aad9-26919f30487d" providerId="ADAL" clId="{F1A2B3B8-6F2C-4E00-81B0-75329887F493}" dt="2021-10-27T02:51:49.123" v="2465" actId="14100"/>
        <pc:sldMkLst>
          <pc:docMk/>
          <pc:sldMk cId="2084168581" sldId="3983"/>
        </pc:sldMkLst>
        <pc:spChg chg="mod">
          <ac:chgData name="Juan David Angel Lasso" userId="5ac44e2c-fa8f-45f5-aad9-26919f30487d" providerId="ADAL" clId="{F1A2B3B8-6F2C-4E00-81B0-75329887F493}" dt="2021-10-26T20:07:16.190" v="988" actId="6549"/>
          <ac:spMkLst>
            <pc:docMk/>
            <pc:sldMk cId="2084168581" sldId="3983"/>
            <ac:spMk id="8" creationId="{3E8F7DEF-553F-4754-A5DE-6D6704C89EE5}"/>
          </ac:spMkLst>
        </pc:spChg>
        <pc:spChg chg="mod">
          <ac:chgData name="Juan David Angel Lasso" userId="5ac44e2c-fa8f-45f5-aad9-26919f30487d" providerId="ADAL" clId="{F1A2B3B8-6F2C-4E00-81B0-75329887F493}" dt="2021-10-26T20:22:21.165" v="1241" actId="1035"/>
          <ac:spMkLst>
            <pc:docMk/>
            <pc:sldMk cId="2084168581" sldId="3983"/>
            <ac:spMk id="12" creationId="{BE530430-A2F5-4A7F-AA06-A9724B766793}"/>
          </ac:spMkLst>
        </pc:spChg>
        <pc:spChg chg="mod">
          <ac:chgData name="Juan David Angel Lasso" userId="5ac44e2c-fa8f-45f5-aad9-26919f30487d" providerId="ADAL" clId="{F1A2B3B8-6F2C-4E00-81B0-75329887F493}" dt="2021-10-26T20:22:21.165" v="1241" actId="1035"/>
          <ac:spMkLst>
            <pc:docMk/>
            <pc:sldMk cId="2084168581" sldId="3983"/>
            <ac:spMk id="13" creationId="{34CF6849-F87D-4150-A583-92EB97B70147}"/>
          </ac:spMkLst>
        </pc:spChg>
        <pc:spChg chg="mod">
          <ac:chgData name="Juan David Angel Lasso" userId="5ac44e2c-fa8f-45f5-aad9-26919f30487d" providerId="ADAL" clId="{F1A2B3B8-6F2C-4E00-81B0-75329887F493}" dt="2021-10-26T20:22:21.165" v="1241" actId="1035"/>
          <ac:spMkLst>
            <pc:docMk/>
            <pc:sldMk cId="2084168581" sldId="3983"/>
            <ac:spMk id="14" creationId="{F2676A17-3BBF-493C-A10B-264432EF5568}"/>
          </ac:spMkLst>
        </pc:spChg>
        <pc:spChg chg="mod">
          <ac:chgData name="Juan David Angel Lasso" userId="5ac44e2c-fa8f-45f5-aad9-26919f30487d" providerId="ADAL" clId="{F1A2B3B8-6F2C-4E00-81B0-75329887F493}" dt="2021-10-26T20:22:21.165" v="1241" actId="1035"/>
          <ac:spMkLst>
            <pc:docMk/>
            <pc:sldMk cId="2084168581" sldId="3983"/>
            <ac:spMk id="15" creationId="{70296DD5-B716-427C-8D5B-3DF106941CE3}"/>
          </ac:spMkLst>
        </pc:spChg>
        <pc:spChg chg="mod">
          <ac:chgData name="Juan David Angel Lasso" userId="5ac44e2c-fa8f-45f5-aad9-26919f30487d" providerId="ADAL" clId="{F1A2B3B8-6F2C-4E00-81B0-75329887F493}" dt="2021-10-26T23:16:40.389" v="2154" actId="13822"/>
          <ac:spMkLst>
            <pc:docMk/>
            <pc:sldMk cId="2084168581" sldId="3983"/>
            <ac:spMk id="17" creationId="{3A990778-AF08-4B10-BF5D-CAD14A2A8597}"/>
          </ac:spMkLst>
        </pc:spChg>
        <pc:spChg chg="del">
          <ac:chgData name="Juan David Angel Lasso" userId="5ac44e2c-fa8f-45f5-aad9-26919f30487d" providerId="ADAL" clId="{F1A2B3B8-6F2C-4E00-81B0-75329887F493}" dt="2021-10-26T20:07:31.869" v="991" actId="478"/>
          <ac:spMkLst>
            <pc:docMk/>
            <pc:sldMk cId="2084168581" sldId="3983"/>
            <ac:spMk id="18" creationId="{7918F816-8BEA-4A3A-9C0A-09E8638AD227}"/>
          </ac:spMkLst>
        </pc:spChg>
        <pc:spChg chg="del">
          <ac:chgData name="Juan David Angel Lasso" userId="5ac44e2c-fa8f-45f5-aad9-26919f30487d" providerId="ADAL" clId="{F1A2B3B8-6F2C-4E00-81B0-75329887F493}" dt="2021-10-26T20:07:22.032" v="989" actId="478"/>
          <ac:spMkLst>
            <pc:docMk/>
            <pc:sldMk cId="2084168581" sldId="3983"/>
            <ac:spMk id="19" creationId="{0E628F85-8ABE-4180-9C69-33498E934B54}"/>
          </ac:spMkLst>
        </pc:spChg>
        <pc:spChg chg="mod">
          <ac:chgData name="Juan David Angel Lasso" userId="5ac44e2c-fa8f-45f5-aad9-26919f30487d" providerId="ADAL" clId="{F1A2B3B8-6F2C-4E00-81B0-75329887F493}" dt="2021-10-26T20:22:21.165" v="1241" actId="1035"/>
          <ac:spMkLst>
            <pc:docMk/>
            <pc:sldMk cId="2084168581" sldId="3983"/>
            <ac:spMk id="20" creationId="{1B6BB67E-177A-4F41-B433-48EA90260FFE}"/>
          </ac:spMkLst>
        </pc:spChg>
        <pc:spChg chg="mod">
          <ac:chgData name="Juan David Angel Lasso" userId="5ac44e2c-fa8f-45f5-aad9-26919f30487d" providerId="ADAL" clId="{F1A2B3B8-6F2C-4E00-81B0-75329887F493}" dt="2021-10-26T20:22:21.165" v="1241" actId="1035"/>
          <ac:spMkLst>
            <pc:docMk/>
            <pc:sldMk cId="2084168581" sldId="3983"/>
            <ac:spMk id="21" creationId="{93BD075E-5178-498A-8D86-6F779AD68A15}"/>
          </ac:spMkLst>
        </pc:spChg>
        <pc:spChg chg="add del mod">
          <ac:chgData name="Juan David Angel Lasso" userId="5ac44e2c-fa8f-45f5-aad9-26919f30487d" providerId="ADAL" clId="{F1A2B3B8-6F2C-4E00-81B0-75329887F493}" dt="2021-10-26T20:16:50.430" v="1047" actId="478"/>
          <ac:spMkLst>
            <pc:docMk/>
            <pc:sldMk cId="2084168581" sldId="3983"/>
            <ac:spMk id="23" creationId="{07F8CA6F-56EF-4ABD-89E0-ACF56681359A}"/>
          </ac:spMkLst>
        </pc:spChg>
        <pc:spChg chg="add mod">
          <ac:chgData name="Juan David Angel Lasso" userId="5ac44e2c-fa8f-45f5-aad9-26919f30487d" providerId="ADAL" clId="{F1A2B3B8-6F2C-4E00-81B0-75329887F493}" dt="2021-10-26T20:22:21.165" v="1241" actId="1035"/>
          <ac:spMkLst>
            <pc:docMk/>
            <pc:sldMk cId="2084168581" sldId="3983"/>
            <ac:spMk id="24" creationId="{37B376D3-70C6-43A6-B2FE-57C5673B35FA}"/>
          </ac:spMkLst>
        </pc:spChg>
        <pc:spChg chg="add mod">
          <ac:chgData name="Juan David Angel Lasso" userId="5ac44e2c-fa8f-45f5-aad9-26919f30487d" providerId="ADAL" clId="{F1A2B3B8-6F2C-4E00-81B0-75329887F493}" dt="2021-10-26T20:22:21.165" v="1241" actId="1035"/>
          <ac:spMkLst>
            <pc:docMk/>
            <pc:sldMk cId="2084168581" sldId="3983"/>
            <ac:spMk id="25" creationId="{8CE3E42D-E7B6-456C-AF92-F977B13D3A10}"/>
          </ac:spMkLst>
        </pc:spChg>
        <pc:spChg chg="add mod">
          <ac:chgData name="Juan David Angel Lasso" userId="5ac44e2c-fa8f-45f5-aad9-26919f30487d" providerId="ADAL" clId="{F1A2B3B8-6F2C-4E00-81B0-75329887F493}" dt="2021-10-27T02:51:49.123" v="2465" actId="14100"/>
          <ac:spMkLst>
            <pc:docMk/>
            <pc:sldMk cId="2084168581" sldId="3983"/>
            <ac:spMk id="26" creationId="{11F63276-A940-419D-A8E4-5077161EC564}"/>
          </ac:spMkLst>
        </pc:spChg>
        <pc:graphicFrameChg chg="del">
          <ac:chgData name="Juan David Angel Lasso" userId="5ac44e2c-fa8f-45f5-aad9-26919f30487d" providerId="ADAL" clId="{F1A2B3B8-6F2C-4E00-81B0-75329887F493}" dt="2021-10-26T20:07:38.584" v="992" actId="478"/>
          <ac:graphicFrameMkLst>
            <pc:docMk/>
            <pc:sldMk cId="2084168581" sldId="3983"/>
            <ac:graphicFrameMk id="10" creationId="{B5CFE5CC-10BD-4E84-9B7E-7C4D8B99FA6C}"/>
          </ac:graphicFrameMkLst>
        </pc:graphicFrameChg>
        <pc:graphicFrameChg chg="add mod ord">
          <ac:chgData name="Juan David Angel Lasso" userId="5ac44e2c-fa8f-45f5-aad9-26919f30487d" providerId="ADAL" clId="{F1A2B3B8-6F2C-4E00-81B0-75329887F493}" dt="2021-10-26T20:22:21.165" v="1241" actId="1035"/>
          <ac:graphicFrameMkLst>
            <pc:docMk/>
            <pc:sldMk cId="2084168581" sldId="3983"/>
            <ac:graphicFrameMk id="22" creationId="{8660DA2C-076D-4811-82BA-9488E63431DD}"/>
          </ac:graphicFrameMkLst>
        </pc:graphicFrameChg>
        <pc:cxnChg chg="mod ord">
          <ac:chgData name="Juan David Angel Lasso" userId="5ac44e2c-fa8f-45f5-aad9-26919f30487d" providerId="ADAL" clId="{F1A2B3B8-6F2C-4E00-81B0-75329887F493}" dt="2021-10-26T20:22:30.215" v="1243" actId="167"/>
          <ac:cxnSpMkLst>
            <pc:docMk/>
            <pc:sldMk cId="2084168581" sldId="3983"/>
            <ac:cxnSpMk id="11" creationId="{F48C46D9-CECE-4B85-8A8B-C60EBF87CE35}"/>
          </ac:cxnSpMkLst>
        </pc:cxnChg>
        <pc:cxnChg chg="mod ord">
          <ac:chgData name="Juan David Angel Lasso" userId="5ac44e2c-fa8f-45f5-aad9-26919f30487d" providerId="ADAL" clId="{F1A2B3B8-6F2C-4E00-81B0-75329887F493}" dt="2021-10-26T20:22:42.431" v="1244" actId="1076"/>
          <ac:cxnSpMkLst>
            <pc:docMk/>
            <pc:sldMk cId="2084168581" sldId="3983"/>
            <ac:cxnSpMk id="16" creationId="{0C48CA7A-61EE-463B-903A-EAF2046BD496}"/>
          </ac:cxnSpMkLst>
        </pc:cxnChg>
      </pc:sldChg>
      <pc:sldChg chg="modSp mod">
        <pc:chgData name="Juan David Angel Lasso" userId="5ac44e2c-fa8f-45f5-aad9-26919f30487d" providerId="ADAL" clId="{F1A2B3B8-6F2C-4E00-81B0-75329887F493}" dt="2021-10-28T01:14:48.851" v="2564" actId="1076"/>
        <pc:sldMkLst>
          <pc:docMk/>
          <pc:sldMk cId="3861976755" sldId="3988"/>
        </pc:sldMkLst>
        <pc:spChg chg="mod">
          <ac:chgData name="Juan David Angel Lasso" userId="5ac44e2c-fa8f-45f5-aad9-26919f30487d" providerId="ADAL" clId="{F1A2B3B8-6F2C-4E00-81B0-75329887F493}" dt="2021-10-25T15:10:55.538" v="455" actId="1076"/>
          <ac:spMkLst>
            <pc:docMk/>
            <pc:sldMk cId="3861976755" sldId="3988"/>
            <ac:spMk id="9" creationId="{3D539B3C-D7E4-4B00-90BD-415427FD23C8}"/>
          </ac:spMkLst>
        </pc:spChg>
        <pc:spChg chg="mod">
          <ac:chgData name="Juan David Angel Lasso" userId="5ac44e2c-fa8f-45f5-aad9-26919f30487d" providerId="ADAL" clId="{F1A2B3B8-6F2C-4E00-81B0-75329887F493}" dt="2021-10-28T01:13:43.920" v="2552" actId="6549"/>
          <ac:spMkLst>
            <pc:docMk/>
            <pc:sldMk cId="3861976755" sldId="3988"/>
            <ac:spMk id="10" creationId="{C5BA664B-75C5-4E4D-A8A7-8FBCA3CE98B1}"/>
          </ac:spMkLst>
        </pc:spChg>
        <pc:spChg chg="mod">
          <ac:chgData name="Juan David Angel Lasso" userId="5ac44e2c-fa8f-45f5-aad9-26919f30487d" providerId="ADAL" clId="{F1A2B3B8-6F2C-4E00-81B0-75329887F493}" dt="2021-10-25T15:10:51.213" v="454" actId="1076"/>
          <ac:spMkLst>
            <pc:docMk/>
            <pc:sldMk cId="3861976755" sldId="3988"/>
            <ac:spMk id="11" creationId="{F71C1938-8690-487F-AB4D-A54C7E730B6B}"/>
          </ac:spMkLst>
        </pc:spChg>
        <pc:spChg chg="mod">
          <ac:chgData name="Juan David Angel Lasso" userId="5ac44e2c-fa8f-45f5-aad9-26919f30487d" providerId="ADAL" clId="{F1A2B3B8-6F2C-4E00-81B0-75329887F493}" dt="2021-10-28T01:14:09.868" v="2556" actId="20577"/>
          <ac:spMkLst>
            <pc:docMk/>
            <pc:sldMk cId="3861976755" sldId="3988"/>
            <ac:spMk id="12" creationId="{6264E18B-A197-42F7-AADD-A299E4DBBBA7}"/>
          </ac:spMkLst>
        </pc:spChg>
        <pc:spChg chg="mod">
          <ac:chgData name="Juan David Angel Lasso" userId="5ac44e2c-fa8f-45f5-aad9-26919f30487d" providerId="ADAL" clId="{F1A2B3B8-6F2C-4E00-81B0-75329887F493}" dt="2021-10-28T01:14:12.405" v="2557" actId="20577"/>
          <ac:spMkLst>
            <pc:docMk/>
            <pc:sldMk cId="3861976755" sldId="3988"/>
            <ac:spMk id="15" creationId="{0C82FA08-5572-4858-BF06-9897F8DE058B}"/>
          </ac:spMkLst>
        </pc:spChg>
        <pc:spChg chg="mod">
          <ac:chgData name="Juan David Angel Lasso" userId="5ac44e2c-fa8f-45f5-aad9-26919f30487d" providerId="ADAL" clId="{F1A2B3B8-6F2C-4E00-81B0-75329887F493}" dt="2021-10-28T01:14:21.923" v="2558" actId="1076"/>
          <ac:spMkLst>
            <pc:docMk/>
            <pc:sldMk cId="3861976755" sldId="3988"/>
            <ac:spMk id="17" creationId="{A73DB6AD-79B9-4042-BE3E-ED566DF62886}"/>
          </ac:spMkLst>
        </pc:spChg>
        <pc:spChg chg="mod">
          <ac:chgData name="Juan David Angel Lasso" userId="5ac44e2c-fa8f-45f5-aad9-26919f30487d" providerId="ADAL" clId="{F1A2B3B8-6F2C-4E00-81B0-75329887F493}" dt="2021-10-28T01:14:43.586" v="2562" actId="1076"/>
          <ac:spMkLst>
            <pc:docMk/>
            <pc:sldMk cId="3861976755" sldId="3988"/>
            <ac:spMk id="18" creationId="{BF133AB2-F070-4BFC-BE9E-0A1F9E44E22D}"/>
          </ac:spMkLst>
        </pc:spChg>
        <pc:spChg chg="mod">
          <ac:chgData name="Juan David Angel Lasso" userId="5ac44e2c-fa8f-45f5-aad9-26919f30487d" providerId="ADAL" clId="{F1A2B3B8-6F2C-4E00-81B0-75329887F493}" dt="2021-10-28T01:14:45.944" v="2563" actId="1076"/>
          <ac:spMkLst>
            <pc:docMk/>
            <pc:sldMk cId="3861976755" sldId="3988"/>
            <ac:spMk id="19" creationId="{5995889B-9D48-481A-94F8-DA396DCEB6A0}"/>
          </ac:spMkLst>
        </pc:spChg>
        <pc:spChg chg="mod">
          <ac:chgData name="Juan David Angel Lasso" userId="5ac44e2c-fa8f-45f5-aad9-26919f30487d" providerId="ADAL" clId="{F1A2B3B8-6F2C-4E00-81B0-75329887F493}" dt="2021-10-28T01:14:48.851" v="2564" actId="1076"/>
          <ac:spMkLst>
            <pc:docMk/>
            <pc:sldMk cId="3861976755" sldId="3988"/>
            <ac:spMk id="21" creationId="{428781C5-C256-49D1-A505-C894CC47D1CF}"/>
          </ac:spMkLst>
        </pc:spChg>
        <pc:spChg chg="mod">
          <ac:chgData name="Juan David Angel Lasso" userId="5ac44e2c-fa8f-45f5-aad9-26919f30487d" providerId="ADAL" clId="{F1A2B3B8-6F2C-4E00-81B0-75329887F493}" dt="2021-10-28T01:14:25.933" v="2559" actId="1076"/>
          <ac:spMkLst>
            <pc:docMk/>
            <pc:sldMk cId="3861976755" sldId="3988"/>
            <ac:spMk id="22" creationId="{367CBF40-07E8-4C3A-B9CE-C9DA15D80A50}"/>
          </ac:spMkLst>
        </pc:spChg>
        <pc:picChg chg="mod">
          <ac:chgData name="Juan David Angel Lasso" userId="5ac44e2c-fa8f-45f5-aad9-26919f30487d" providerId="ADAL" clId="{F1A2B3B8-6F2C-4E00-81B0-75329887F493}" dt="2021-10-25T15:11:00.208" v="456" actId="1076"/>
          <ac:picMkLst>
            <pc:docMk/>
            <pc:sldMk cId="3861976755" sldId="3988"/>
            <ac:picMk id="20" creationId="{52DA1F18-1ED3-9349-834B-F739E7331F66}"/>
          </ac:picMkLst>
        </pc:picChg>
      </pc:sldChg>
      <pc:sldChg chg="add del">
        <pc:chgData name="Juan David Angel Lasso" userId="5ac44e2c-fa8f-45f5-aad9-26919f30487d" providerId="ADAL" clId="{F1A2B3B8-6F2C-4E00-81B0-75329887F493}" dt="2021-10-26T20:54:05.053" v="1566" actId="47"/>
        <pc:sldMkLst>
          <pc:docMk/>
          <pc:sldMk cId="3901343288" sldId="3993"/>
        </pc:sldMkLst>
      </pc:sldChg>
      <pc:sldChg chg="del">
        <pc:chgData name="Juan David Angel Lasso" userId="5ac44e2c-fa8f-45f5-aad9-26919f30487d" providerId="ADAL" clId="{F1A2B3B8-6F2C-4E00-81B0-75329887F493}" dt="2021-10-25T15:15:51.864" v="469" actId="47"/>
        <pc:sldMkLst>
          <pc:docMk/>
          <pc:sldMk cId="0" sldId="4001"/>
        </pc:sldMkLst>
      </pc:sldChg>
      <pc:sldChg chg="del">
        <pc:chgData name="Juan David Angel Lasso" userId="5ac44e2c-fa8f-45f5-aad9-26919f30487d" providerId="ADAL" clId="{F1A2B3B8-6F2C-4E00-81B0-75329887F493}" dt="2021-10-25T15:15:51.864" v="469" actId="47"/>
        <pc:sldMkLst>
          <pc:docMk/>
          <pc:sldMk cId="0" sldId="4007"/>
        </pc:sldMkLst>
      </pc:sldChg>
      <pc:sldChg chg="del">
        <pc:chgData name="Juan David Angel Lasso" userId="5ac44e2c-fa8f-45f5-aad9-26919f30487d" providerId="ADAL" clId="{F1A2B3B8-6F2C-4E00-81B0-75329887F493}" dt="2021-10-25T15:15:51.864" v="469" actId="47"/>
        <pc:sldMkLst>
          <pc:docMk/>
          <pc:sldMk cId="0" sldId="4008"/>
        </pc:sldMkLst>
      </pc:sldChg>
      <pc:sldChg chg="del">
        <pc:chgData name="Juan David Angel Lasso" userId="5ac44e2c-fa8f-45f5-aad9-26919f30487d" providerId="ADAL" clId="{F1A2B3B8-6F2C-4E00-81B0-75329887F493}" dt="2021-10-25T15:15:51.864" v="469" actId="47"/>
        <pc:sldMkLst>
          <pc:docMk/>
          <pc:sldMk cId="0" sldId="4009"/>
        </pc:sldMkLst>
      </pc:sldChg>
      <pc:sldChg chg="del">
        <pc:chgData name="Juan David Angel Lasso" userId="5ac44e2c-fa8f-45f5-aad9-26919f30487d" providerId="ADAL" clId="{F1A2B3B8-6F2C-4E00-81B0-75329887F493}" dt="2021-10-25T15:15:51.864" v="469" actId="47"/>
        <pc:sldMkLst>
          <pc:docMk/>
          <pc:sldMk cId="0" sldId="4010"/>
        </pc:sldMkLst>
      </pc:sldChg>
      <pc:sldChg chg="del">
        <pc:chgData name="Juan David Angel Lasso" userId="5ac44e2c-fa8f-45f5-aad9-26919f30487d" providerId="ADAL" clId="{F1A2B3B8-6F2C-4E00-81B0-75329887F493}" dt="2021-10-25T15:15:51.864" v="469" actId="47"/>
        <pc:sldMkLst>
          <pc:docMk/>
          <pc:sldMk cId="0" sldId="4011"/>
        </pc:sldMkLst>
      </pc:sldChg>
      <pc:sldChg chg="del">
        <pc:chgData name="Juan David Angel Lasso" userId="5ac44e2c-fa8f-45f5-aad9-26919f30487d" providerId="ADAL" clId="{F1A2B3B8-6F2C-4E00-81B0-75329887F493}" dt="2021-10-25T15:15:51.864" v="469" actId="47"/>
        <pc:sldMkLst>
          <pc:docMk/>
          <pc:sldMk cId="0" sldId="4012"/>
        </pc:sldMkLst>
      </pc:sldChg>
      <pc:sldChg chg="del">
        <pc:chgData name="Juan David Angel Lasso" userId="5ac44e2c-fa8f-45f5-aad9-26919f30487d" providerId="ADAL" clId="{F1A2B3B8-6F2C-4E00-81B0-75329887F493}" dt="2021-10-25T15:21:30.133" v="763" actId="47"/>
        <pc:sldMkLst>
          <pc:docMk/>
          <pc:sldMk cId="3022276575" sldId="4013"/>
        </pc:sldMkLst>
      </pc:sldChg>
      <pc:sldChg chg="del">
        <pc:chgData name="Juan David Angel Lasso" userId="5ac44e2c-fa8f-45f5-aad9-26919f30487d" providerId="ADAL" clId="{F1A2B3B8-6F2C-4E00-81B0-75329887F493}" dt="2021-10-25T15:20:28.520" v="672" actId="47"/>
        <pc:sldMkLst>
          <pc:docMk/>
          <pc:sldMk cId="146137157" sldId="4015"/>
        </pc:sldMkLst>
      </pc:sldChg>
      <pc:sldChg chg="add">
        <pc:chgData name="Juan David Angel Lasso" userId="5ac44e2c-fa8f-45f5-aad9-26919f30487d" providerId="ADAL" clId="{F1A2B3B8-6F2C-4E00-81B0-75329887F493}" dt="2021-10-27T16:24:02.144" v="2547"/>
        <pc:sldMkLst>
          <pc:docMk/>
          <pc:sldMk cId="3313230079" sldId="4163"/>
        </pc:sldMkLst>
      </pc:sldChg>
      <pc:sldChg chg="modSp add mod">
        <pc:chgData name="Juan David Angel Lasso" userId="5ac44e2c-fa8f-45f5-aad9-26919f30487d" providerId="ADAL" clId="{F1A2B3B8-6F2C-4E00-81B0-75329887F493}" dt="2021-10-27T16:53:24.391" v="2548" actId="20577"/>
        <pc:sldMkLst>
          <pc:docMk/>
          <pc:sldMk cId="3688162940" sldId="4164"/>
        </pc:sldMkLst>
        <pc:spChg chg="mod">
          <ac:chgData name="Juan David Angel Lasso" userId="5ac44e2c-fa8f-45f5-aad9-26919f30487d" providerId="ADAL" clId="{F1A2B3B8-6F2C-4E00-81B0-75329887F493}" dt="2021-10-27T16:53:24.391" v="2548" actId="20577"/>
          <ac:spMkLst>
            <pc:docMk/>
            <pc:sldMk cId="3688162940" sldId="4164"/>
            <ac:spMk id="19" creationId="{E790B1C2-C17C-4693-959E-DCEE93C63A02}"/>
          </ac:spMkLst>
        </pc:spChg>
      </pc:sldChg>
      <pc:sldChg chg="del">
        <pc:chgData name="Juan David Angel Lasso" userId="5ac44e2c-fa8f-45f5-aad9-26919f30487d" providerId="ADAL" clId="{F1A2B3B8-6F2C-4E00-81B0-75329887F493}" dt="2021-10-25T15:16:04.518" v="470" actId="47"/>
        <pc:sldMkLst>
          <pc:docMk/>
          <pc:sldMk cId="0" sldId="7594"/>
        </pc:sldMkLst>
      </pc:sldChg>
      <pc:sldChg chg="del">
        <pc:chgData name="Juan David Angel Lasso" userId="5ac44e2c-fa8f-45f5-aad9-26919f30487d" providerId="ADAL" clId="{F1A2B3B8-6F2C-4E00-81B0-75329887F493}" dt="2021-10-25T15:16:04.518" v="470" actId="47"/>
        <pc:sldMkLst>
          <pc:docMk/>
          <pc:sldMk cId="3562230186" sldId="7595"/>
        </pc:sldMkLst>
      </pc:sldChg>
      <pc:sldChg chg="del">
        <pc:chgData name="Juan David Angel Lasso" userId="5ac44e2c-fa8f-45f5-aad9-26919f30487d" providerId="ADAL" clId="{F1A2B3B8-6F2C-4E00-81B0-75329887F493}" dt="2021-10-25T15:16:04.518" v="470" actId="47"/>
        <pc:sldMkLst>
          <pc:docMk/>
          <pc:sldMk cId="38941705" sldId="7596"/>
        </pc:sldMkLst>
      </pc:sldChg>
      <pc:sldChg chg="del">
        <pc:chgData name="Juan David Angel Lasso" userId="5ac44e2c-fa8f-45f5-aad9-26919f30487d" providerId="ADAL" clId="{F1A2B3B8-6F2C-4E00-81B0-75329887F493}" dt="2021-10-25T15:16:04.518" v="470" actId="47"/>
        <pc:sldMkLst>
          <pc:docMk/>
          <pc:sldMk cId="303774209" sldId="7597"/>
        </pc:sldMkLst>
      </pc:sldChg>
      <pc:sldChg chg="del">
        <pc:chgData name="Juan David Angel Lasso" userId="5ac44e2c-fa8f-45f5-aad9-26919f30487d" providerId="ADAL" clId="{F1A2B3B8-6F2C-4E00-81B0-75329887F493}" dt="2021-10-25T15:16:04.518" v="470" actId="47"/>
        <pc:sldMkLst>
          <pc:docMk/>
          <pc:sldMk cId="2798783897" sldId="7598"/>
        </pc:sldMkLst>
      </pc:sldChg>
      <pc:sldChg chg="del">
        <pc:chgData name="Juan David Angel Lasso" userId="5ac44e2c-fa8f-45f5-aad9-26919f30487d" providerId="ADAL" clId="{F1A2B3B8-6F2C-4E00-81B0-75329887F493}" dt="2021-10-25T15:16:04.518" v="470" actId="47"/>
        <pc:sldMkLst>
          <pc:docMk/>
          <pc:sldMk cId="2340267622" sldId="7599"/>
        </pc:sldMkLst>
      </pc:sldChg>
      <pc:sldChg chg="del">
        <pc:chgData name="Juan David Angel Lasso" userId="5ac44e2c-fa8f-45f5-aad9-26919f30487d" providerId="ADAL" clId="{F1A2B3B8-6F2C-4E00-81B0-75329887F493}" dt="2021-10-25T15:16:04.518" v="470" actId="47"/>
        <pc:sldMkLst>
          <pc:docMk/>
          <pc:sldMk cId="1746653636" sldId="7600"/>
        </pc:sldMkLst>
      </pc:sldChg>
      <pc:sldChg chg="add">
        <pc:chgData name="Juan David Angel Lasso" userId="5ac44e2c-fa8f-45f5-aad9-26919f30487d" providerId="ADAL" clId="{F1A2B3B8-6F2C-4E00-81B0-75329887F493}" dt="2021-10-27T03:01:06.238" v="2512"/>
        <pc:sldMkLst>
          <pc:docMk/>
          <pc:sldMk cId="3112619613" sldId="7748"/>
        </pc:sldMkLst>
      </pc:sldChg>
      <pc:sldChg chg="modSp mod">
        <pc:chgData name="Juan David Angel Lasso" userId="5ac44e2c-fa8f-45f5-aad9-26919f30487d" providerId="ADAL" clId="{F1A2B3B8-6F2C-4E00-81B0-75329887F493}" dt="2021-10-28T01:15:02.022" v="2566" actId="20577"/>
        <pc:sldMkLst>
          <pc:docMk/>
          <pc:sldMk cId="308383188" sldId="7780"/>
        </pc:sldMkLst>
        <pc:spChg chg="mod">
          <ac:chgData name="Juan David Angel Lasso" userId="5ac44e2c-fa8f-45f5-aad9-26919f30487d" providerId="ADAL" clId="{F1A2B3B8-6F2C-4E00-81B0-75329887F493}" dt="2021-10-28T01:15:02.022" v="2566" actId="20577"/>
          <ac:spMkLst>
            <pc:docMk/>
            <pc:sldMk cId="308383188" sldId="7780"/>
            <ac:spMk id="7" creationId="{8B5EA71C-88C4-442C-A736-5EB8CE40B3D0}"/>
          </ac:spMkLst>
        </pc:spChg>
        <pc:spChg chg="mod">
          <ac:chgData name="Juan David Angel Lasso" userId="5ac44e2c-fa8f-45f5-aad9-26919f30487d" providerId="ADAL" clId="{F1A2B3B8-6F2C-4E00-81B0-75329887F493}" dt="2021-10-25T15:17:19.932" v="552" actId="20577"/>
          <ac:spMkLst>
            <pc:docMk/>
            <pc:sldMk cId="308383188" sldId="7780"/>
            <ac:spMk id="11" creationId="{00000000-0000-0000-0000-000000000000}"/>
          </ac:spMkLst>
        </pc:spChg>
      </pc:sldChg>
      <pc:sldChg chg="modSp mod">
        <pc:chgData name="Juan David Angel Lasso" userId="5ac44e2c-fa8f-45f5-aad9-26919f30487d" providerId="ADAL" clId="{F1A2B3B8-6F2C-4E00-81B0-75329887F493}" dt="2021-10-28T01:14:58.058" v="2565" actId="20577"/>
        <pc:sldMkLst>
          <pc:docMk/>
          <pc:sldMk cId="3015423304" sldId="7781"/>
        </pc:sldMkLst>
        <pc:spChg chg="mod">
          <ac:chgData name="Juan David Angel Lasso" userId="5ac44e2c-fa8f-45f5-aad9-26919f30487d" providerId="ADAL" clId="{F1A2B3B8-6F2C-4E00-81B0-75329887F493}" dt="2021-10-28T01:14:58.058" v="2565" actId="20577"/>
          <ac:spMkLst>
            <pc:docMk/>
            <pc:sldMk cId="3015423304" sldId="7781"/>
            <ac:spMk id="7" creationId="{8B5EA71C-88C4-442C-A736-5EB8CE40B3D0}"/>
          </ac:spMkLst>
        </pc:spChg>
        <pc:spChg chg="mod">
          <ac:chgData name="Juan David Angel Lasso" userId="5ac44e2c-fa8f-45f5-aad9-26919f30487d" providerId="ADAL" clId="{F1A2B3B8-6F2C-4E00-81B0-75329887F493}" dt="2021-10-25T15:17:03.043" v="521" actId="20577"/>
          <ac:spMkLst>
            <pc:docMk/>
            <pc:sldMk cId="3015423304" sldId="7781"/>
            <ac:spMk id="11" creationId="{00000000-0000-0000-0000-000000000000}"/>
          </ac:spMkLst>
        </pc:spChg>
      </pc:sldChg>
      <pc:sldChg chg="modSp mod ord">
        <pc:chgData name="Juan David Angel Lasso" userId="5ac44e2c-fa8f-45f5-aad9-26919f30487d" providerId="ADAL" clId="{F1A2B3B8-6F2C-4E00-81B0-75329887F493}" dt="2021-10-28T01:15:29.046" v="2569"/>
        <pc:sldMkLst>
          <pc:docMk/>
          <pc:sldMk cId="2255020188" sldId="7783"/>
        </pc:sldMkLst>
        <pc:spChg chg="mod">
          <ac:chgData name="Juan David Angel Lasso" userId="5ac44e2c-fa8f-45f5-aad9-26919f30487d" providerId="ADAL" clId="{F1A2B3B8-6F2C-4E00-81B0-75329887F493}" dt="2021-10-28T01:15:08.162" v="2567" actId="20577"/>
          <ac:spMkLst>
            <pc:docMk/>
            <pc:sldMk cId="2255020188" sldId="7783"/>
            <ac:spMk id="7" creationId="{8B5EA71C-88C4-442C-A736-5EB8CE40B3D0}"/>
          </ac:spMkLst>
        </pc:spChg>
        <pc:spChg chg="mod">
          <ac:chgData name="Juan David Angel Lasso" userId="5ac44e2c-fa8f-45f5-aad9-26919f30487d" providerId="ADAL" clId="{F1A2B3B8-6F2C-4E00-81B0-75329887F493}" dt="2021-10-25T15:19:12.138" v="658" actId="20577"/>
          <ac:spMkLst>
            <pc:docMk/>
            <pc:sldMk cId="2255020188" sldId="7783"/>
            <ac:spMk id="11" creationId="{00000000-0000-0000-0000-000000000000}"/>
          </ac:spMkLst>
        </pc:spChg>
      </pc:sldChg>
      <pc:sldChg chg="modSp mod">
        <pc:chgData name="Juan David Angel Lasso" userId="5ac44e2c-fa8f-45f5-aad9-26919f30487d" providerId="ADAL" clId="{F1A2B3B8-6F2C-4E00-81B0-75329887F493}" dt="2021-10-25T15:20:00.346" v="671" actId="20577"/>
        <pc:sldMkLst>
          <pc:docMk/>
          <pc:sldMk cId="396127368" sldId="7784"/>
        </pc:sldMkLst>
        <pc:spChg chg="mod">
          <ac:chgData name="Juan David Angel Lasso" userId="5ac44e2c-fa8f-45f5-aad9-26919f30487d" providerId="ADAL" clId="{F1A2B3B8-6F2C-4E00-81B0-75329887F493}" dt="2021-10-25T15:20:00.346" v="671" actId="20577"/>
          <ac:spMkLst>
            <pc:docMk/>
            <pc:sldMk cId="396127368" sldId="7784"/>
            <ac:spMk id="7" creationId="{8B5EA71C-88C4-442C-A736-5EB8CE40B3D0}"/>
          </ac:spMkLst>
        </pc:spChg>
        <pc:spChg chg="mod">
          <ac:chgData name="Juan David Angel Lasso" userId="5ac44e2c-fa8f-45f5-aad9-26919f30487d" providerId="ADAL" clId="{F1A2B3B8-6F2C-4E00-81B0-75329887F493}" dt="2021-10-25T15:19:53.117" v="670" actId="20577"/>
          <ac:spMkLst>
            <pc:docMk/>
            <pc:sldMk cId="396127368" sldId="7784"/>
            <ac:spMk id="11" creationId="{00000000-0000-0000-0000-000000000000}"/>
          </ac:spMkLst>
        </pc:spChg>
      </pc:sldChg>
      <pc:sldChg chg="add del">
        <pc:chgData name="Juan David Angel Lasso" userId="5ac44e2c-fa8f-45f5-aad9-26919f30487d" providerId="ADAL" clId="{F1A2B3B8-6F2C-4E00-81B0-75329887F493}" dt="2021-10-25T15:20:32.464" v="674" actId="47"/>
        <pc:sldMkLst>
          <pc:docMk/>
          <pc:sldMk cId="1429873963" sldId="7798"/>
        </pc:sldMkLst>
      </pc:sldChg>
      <pc:sldChg chg="del">
        <pc:chgData name="Juan David Angel Lasso" userId="5ac44e2c-fa8f-45f5-aad9-26919f30487d" providerId="ADAL" clId="{F1A2B3B8-6F2C-4E00-81B0-75329887F493}" dt="2021-10-25T15:19:36.964" v="659" actId="47"/>
        <pc:sldMkLst>
          <pc:docMk/>
          <pc:sldMk cId="2950035213" sldId="7799"/>
        </pc:sldMkLst>
      </pc:sldChg>
      <pc:sldChg chg="del">
        <pc:chgData name="Juan David Angel Lasso" userId="5ac44e2c-fa8f-45f5-aad9-26919f30487d" providerId="ADAL" clId="{F1A2B3B8-6F2C-4E00-81B0-75329887F493}" dt="2021-10-25T15:19:36.964" v="659" actId="47"/>
        <pc:sldMkLst>
          <pc:docMk/>
          <pc:sldMk cId="1062257529" sldId="7800"/>
        </pc:sldMkLst>
      </pc:sldChg>
      <pc:sldChg chg="del">
        <pc:chgData name="Juan David Angel Lasso" userId="5ac44e2c-fa8f-45f5-aad9-26919f30487d" providerId="ADAL" clId="{F1A2B3B8-6F2C-4E00-81B0-75329887F493}" dt="2021-10-25T15:19:36.964" v="659" actId="47"/>
        <pc:sldMkLst>
          <pc:docMk/>
          <pc:sldMk cId="2226144634" sldId="7801"/>
        </pc:sldMkLst>
      </pc:sldChg>
      <pc:sldChg chg="del">
        <pc:chgData name="Juan David Angel Lasso" userId="5ac44e2c-fa8f-45f5-aad9-26919f30487d" providerId="ADAL" clId="{F1A2B3B8-6F2C-4E00-81B0-75329887F493}" dt="2021-10-25T15:19:36.964" v="659" actId="47"/>
        <pc:sldMkLst>
          <pc:docMk/>
          <pc:sldMk cId="532597686" sldId="7802"/>
        </pc:sldMkLst>
      </pc:sldChg>
      <pc:sldChg chg="del">
        <pc:chgData name="Juan David Angel Lasso" userId="5ac44e2c-fa8f-45f5-aad9-26919f30487d" providerId="ADAL" clId="{F1A2B3B8-6F2C-4E00-81B0-75329887F493}" dt="2021-10-25T15:16:04.518" v="470" actId="47"/>
        <pc:sldMkLst>
          <pc:docMk/>
          <pc:sldMk cId="3011968595" sldId="7804"/>
        </pc:sldMkLst>
      </pc:sldChg>
      <pc:sldChg chg="del">
        <pc:chgData name="Juan David Angel Lasso" userId="5ac44e2c-fa8f-45f5-aad9-26919f30487d" providerId="ADAL" clId="{F1A2B3B8-6F2C-4E00-81B0-75329887F493}" dt="2021-10-25T15:16:14.643" v="472" actId="47"/>
        <pc:sldMkLst>
          <pc:docMk/>
          <pc:sldMk cId="4128630539" sldId="7805"/>
        </pc:sldMkLst>
      </pc:sldChg>
      <pc:sldChg chg="del">
        <pc:chgData name="Juan David Angel Lasso" userId="5ac44e2c-fa8f-45f5-aad9-26919f30487d" providerId="ADAL" clId="{F1A2B3B8-6F2C-4E00-81B0-75329887F493}" dt="2021-10-25T15:21:30.133" v="763" actId="47"/>
        <pc:sldMkLst>
          <pc:docMk/>
          <pc:sldMk cId="1852301505" sldId="7806"/>
        </pc:sldMkLst>
      </pc:sldChg>
      <pc:sldChg chg="del">
        <pc:chgData name="Juan David Angel Lasso" userId="5ac44e2c-fa8f-45f5-aad9-26919f30487d" providerId="ADAL" clId="{F1A2B3B8-6F2C-4E00-81B0-75329887F493}" dt="2021-10-25T15:17:44.794" v="556" actId="47"/>
        <pc:sldMkLst>
          <pc:docMk/>
          <pc:sldMk cId="3702782913" sldId="7807"/>
        </pc:sldMkLst>
        <pc:spChg chg="mod">
          <ac:chgData name="Juan David Angel Lasso" userId="5ac44e2c-fa8f-45f5-aad9-26919f30487d" providerId="ADAL" clId="{F1A2B3B8-6F2C-4E00-81B0-75329887F493}" dt="2021-10-25T15:20:52.178" v="677" actId="20577"/>
          <ac:spMkLst>
            <pc:docMk/>
            <pc:sldMk cId="3702782913" sldId="7807"/>
            <ac:spMk id="7" creationId="{8B5EA71C-88C4-442C-A736-5EB8CE40B3D0}"/>
          </ac:spMkLst>
        </pc:spChg>
        <pc:spChg chg="mod">
          <ac:chgData name="Juan David Angel Lasso" userId="5ac44e2c-fa8f-45f5-aad9-26919f30487d" providerId="ADAL" clId="{F1A2B3B8-6F2C-4E00-81B0-75329887F493}" dt="2021-10-25T15:21:19.137" v="762" actId="20577"/>
          <ac:spMkLst>
            <pc:docMk/>
            <pc:sldMk cId="3702782913" sldId="7807"/>
            <ac:spMk id="11" creationId="{00000000-0000-0000-0000-000000000000}"/>
          </ac:spMkLst>
        </pc:spChg>
      </pc:sldChg>
      <pc:sldChg chg="del">
        <pc:chgData name="Juan David Angel Lasso" userId="5ac44e2c-fa8f-45f5-aad9-26919f30487d" providerId="ADAL" clId="{F1A2B3B8-6F2C-4E00-81B0-75329887F493}" dt="2021-10-25T15:17:44.794" v="556" actId="47"/>
        <pc:sldMkLst>
          <pc:docMk/>
          <pc:sldMk cId="1758111414" sldId="7808"/>
        </pc:sldMkLst>
      </pc:sldChg>
      <pc:sldChg chg="addSp delSp modSp new mod modClrScheme chgLayout">
        <pc:chgData name="Juan David Angel Lasso" userId="5ac44e2c-fa8f-45f5-aad9-26919f30487d" providerId="ADAL" clId="{F1A2B3B8-6F2C-4E00-81B0-75329887F493}" dt="2021-10-27T02:52:10.525" v="2481" actId="1076"/>
        <pc:sldMkLst>
          <pc:docMk/>
          <pc:sldMk cId="2862281215" sldId="7809"/>
        </pc:sldMkLst>
        <pc:spChg chg="del mod ord">
          <ac:chgData name="Juan David Angel Lasso" userId="5ac44e2c-fa8f-45f5-aad9-26919f30487d" providerId="ADAL" clId="{F1A2B3B8-6F2C-4E00-81B0-75329887F493}" dt="2021-10-26T20:19:03.381" v="1110" actId="700"/>
          <ac:spMkLst>
            <pc:docMk/>
            <pc:sldMk cId="2862281215" sldId="7809"/>
            <ac:spMk id="2" creationId="{88FD0576-BD98-4236-9A9B-1DE963370751}"/>
          </ac:spMkLst>
        </pc:spChg>
        <pc:spChg chg="del">
          <ac:chgData name="Juan David Angel Lasso" userId="5ac44e2c-fa8f-45f5-aad9-26919f30487d" providerId="ADAL" clId="{F1A2B3B8-6F2C-4E00-81B0-75329887F493}" dt="2021-10-26T20:19:03.381" v="1110" actId="700"/>
          <ac:spMkLst>
            <pc:docMk/>
            <pc:sldMk cId="2862281215" sldId="7809"/>
            <ac:spMk id="3" creationId="{57F2FF92-783C-4349-9AF3-DDEBDD225208}"/>
          </ac:spMkLst>
        </pc:spChg>
        <pc:spChg chg="add mod ord">
          <ac:chgData name="Juan David Angel Lasso" userId="5ac44e2c-fa8f-45f5-aad9-26919f30487d" providerId="ADAL" clId="{F1A2B3B8-6F2C-4E00-81B0-75329887F493}" dt="2021-10-26T20:19:36.948" v="1188" actId="14100"/>
          <ac:spMkLst>
            <pc:docMk/>
            <pc:sldMk cId="2862281215" sldId="7809"/>
            <ac:spMk id="4" creationId="{2D78CAC8-DE44-4977-98DD-6D5F661F27D5}"/>
          </ac:spMkLst>
        </pc:spChg>
        <pc:spChg chg="add del mod">
          <ac:chgData name="Juan David Angel Lasso" userId="5ac44e2c-fa8f-45f5-aad9-26919f30487d" providerId="ADAL" clId="{F1A2B3B8-6F2C-4E00-81B0-75329887F493}" dt="2021-10-26T22:34:38.732" v="1849" actId="478"/>
          <ac:spMkLst>
            <pc:docMk/>
            <pc:sldMk cId="2862281215" sldId="7809"/>
            <ac:spMk id="6" creationId="{267D0DE9-18C2-4FEE-B6C1-90DFE386BD04}"/>
          </ac:spMkLst>
        </pc:spChg>
        <pc:spChg chg="add mod">
          <ac:chgData name="Juan David Angel Lasso" userId="5ac44e2c-fa8f-45f5-aad9-26919f30487d" providerId="ADAL" clId="{F1A2B3B8-6F2C-4E00-81B0-75329887F493}" dt="2021-10-27T02:52:10.525" v="2481" actId="1076"/>
          <ac:spMkLst>
            <pc:docMk/>
            <pc:sldMk cId="2862281215" sldId="7809"/>
            <ac:spMk id="7" creationId="{36CDBAB3-E8E1-44AB-A222-2A3EE9CB7EFB}"/>
          </ac:spMkLst>
        </pc:spChg>
        <pc:graphicFrameChg chg="add mod modGraphic">
          <ac:chgData name="Juan David Angel Lasso" userId="5ac44e2c-fa8f-45f5-aad9-26919f30487d" providerId="ADAL" clId="{F1A2B3B8-6F2C-4E00-81B0-75329887F493}" dt="2021-10-27T02:52:06.329" v="2480" actId="1036"/>
          <ac:graphicFrameMkLst>
            <pc:docMk/>
            <pc:sldMk cId="2862281215" sldId="7809"/>
            <ac:graphicFrameMk id="5" creationId="{11522687-643E-49E2-B1BF-68A4A3469249}"/>
          </ac:graphicFrameMkLst>
        </pc:graphicFrameChg>
      </pc:sldChg>
      <pc:sldChg chg="del">
        <pc:chgData name="Juan David Angel Lasso" userId="5ac44e2c-fa8f-45f5-aad9-26919f30487d" providerId="ADAL" clId="{F1A2B3B8-6F2C-4E00-81B0-75329887F493}" dt="2021-10-25T15:17:44.794" v="556" actId="47"/>
        <pc:sldMkLst>
          <pc:docMk/>
          <pc:sldMk cId="3827960984" sldId="7809"/>
        </pc:sldMkLst>
      </pc:sldChg>
      <pc:sldChg chg="del">
        <pc:chgData name="Juan David Angel Lasso" userId="5ac44e2c-fa8f-45f5-aad9-26919f30487d" providerId="ADAL" clId="{F1A2B3B8-6F2C-4E00-81B0-75329887F493}" dt="2021-10-25T15:20:28.520" v="672" actId="47"/>
        <pc:sldMkLst>
          <pc:docMk/>
          <pc:sldMk cId="891685271" sldId="7810"/>
        </pc:sldMkLst>
      </pc:sldChg>
      <pc:sldChg chg="addSp delSp modSp new mod modClrScheme chgLayout">
        <pc:chgData name="Juan David Angel Lasso" userId="5ac44e2c-fa8f-45f5-aad9-26919f30487d" providerId="ADAL" clId="{F1A2B3B8-6F2C-4E00-81B0-75329887F493}" dt="2021-10-27T02:52:15.973" v="2483" actId="478"/>
        <pc:sldMkLst>
          <pc:docMk/>
          <pc:sldMk cId="1727128032" sldId="7810"/>
        </pc:sldMkLst>
        <pc:spChg chg="del mod ord">
          <ac:chgData name="Juan David Angel Lasso" userId="5ac44e2c-fa8f-45f5-aad9-26919f30487d" providerId="ADAL" clId="{F1A2B3B8-6F2C-4E00-81B0-75329887F493}" dt="2021-10-26T20:56:23.353" v="1568" actId="700"/>
          <ac:spMkLst>
            <pc:docMk/>
            <pc:sldMk cId="1727128032" sldId="7810"/>
            <ac:spMk id="2" creationId="{F76E6AA3-9276-454D-89FD-ACDDF7E4629E}"/>
          </ac:spMkLst>
        </pc:spChg>
        <pc:spChg chg="del">
          <ac:chgData name="Juan David Angel Lasso" userId="5ac44e2c-fa8f-45f5-aad9-26919f30487d" providerId="ADAL" clId="{F1A2B3B8-6F2C-4E00-81B0-75329887F493}" dt="2021-10-26T20:56:23.353" v="1568" actId="700"/>
          <ac:spMkLst>
            <pc:docMk/>
            <pc:sldMk cId="1727128032" sldId="7810"/>
            <ac:spMk id="3" creationId="{2C6BAA82-21D6-4B9E-AAD3-D54D85D5821D}"/>
          </ac:spMkLst>
        </pc:spChg>
        <pc:spChg chg="add mod ord">
          <ac:chgData name="Juan David Angel Lasso" userId="5ac44e2c-fa8f-45f5-aad9-26919f30487d" providerId="ADAL" clId="{F1A2B3B8-6F2C-4E00-81B0-75329887F493}" dt="2021-10-26T23:07:56.204" v="2091" actId="20577"/>
          <ac:spMkLst>
            <pc:docMk/>
            <pc:sldMk cId="1727128032" sldId="7810"/>
            <ac:spMk id="4" creationId="{0390513C-66B3-45CC-BDD7-BC6499C810AE}"/>
          </ac:spMkLst>
        </pc:spChg>
        <pc:spChg chg="add mod">
          <ac:chgData name="Juan David Angel Lasso" userId="5ac44e2c-fa8f-45f5-aad9-26919f30487d" providerId="ADAL" clId="{F1A2B3B8-6F2C-4E00-81B0-75329887F493}" dt="2021-10-26T23:16:25.805" v="2153" actId="1076"/>
          <ac:spMkLst>
            <pc:docMk/>
            <pc:sldMk cId="1727128032" sldId="7810"/>
            <ac:spMk id="6" creationId="{7D206F8E-A62C-4557-95D4-937361B63911}"/>
          </ac:spMkLst>
        </pc:spChg>
        <pc:spChg chg="add mod">
          <ac:chgData name="Juan David Angel Lasso" userId="5ac44e2c-fa8f-45f5-aad9-26919f30487d" providerId="ADAL" clId="{F1A2B3B8-6F2C-4E00-81B0-75329887F493}" dt="2021-10-27T01:03:42.794" v="2211" actId="1076"/>
          <ac:spMkLst>
            <pc:docMk/>
            <pc:sldMk cId="1727128032" sldId="7810"/>
            <ac:spMk id="7" creationId="{1DCFDDC2-A872-4666-9E5F-BE477D5909DF}"/>
          </ac:spMkLst>
        </pc:spChg>
        <pc:spChg chg="add mod">
          <ac:chgData name="Juan David Angel Lasso" userId="5ac44e2c-fa8f-45f5-aad9-26919f30487d" providerId="ADAL" clId="{F1A2B3B8-6F2C-4E00-81B0-75329887F493}" dt="2021-10-27T01:06:25.560" v="2257" actId="14100"/>
          <ac:spMkLst>
            <pc:docMk/>
            <pc:sldMk cId="1727128032" sldId="7810"/>
            <ac:spMk id="8" creationId="{BF6893AB-2FA9-4172-80F4-7977E937FC1D}"/>
          </ac:spMkLst>
        </pc:spChg>
        <pc:spChg chg="add mod">
          <ac:chgData name="Juan David Angel Lasso" userId="5ac44e2c-fa8f-45f5-aad9-26919f30487d" providerId="ADAL" clId="{F1A2B3B8-6F2C-4E00-81B0-75329887F493}" dt="2021-10-27T01:07:54.732" v="2317" actId="1076"/>
          <ac:spMkLst>
            <pc:docMk/>
            <pc:sldMk cId="1727128032" sldId="7810"/>
            <ac:spMk id="9" creationId="{7E4222F3-1DF6-4435-BC58-D77C85504642}"/>
          </ac:spMkLst>
        </pc:spChg>
        <pc:spChg chg="add mod">
          <ac:chgData name="Juan David Angel Lasso" userId="5ac44e2c-fa8f-45f5-aad9-26919f30487d" providerId="ADAL" clId="{F1A2B3B8-6F2C-4E00-81B0-75329887F493}" dt="2021-10-27T01:07:50.884" v="2316" actId="1076"/>
          <ac:spMkLst>
            <pc:docMk/>
            <pc:sldMk cId="1727128032" sldId="7810"/>
            <ac:spMk id="10" creationId="{EE2C9FE5-C4FE-487E-AEA8-FF42A22DEA25}"/>
          </ac:spMkLst>
        </pc:spChg>
        <pc:spChg chg="add mod">
          <ac:chgData name="Juan David Angel Lasso" userId="5ac44e2c-fa8f-45f5-aad9-26919f30487d" providerId="ADAL" clId="{F1A2B3B8-6F2C-4E00-81B0-75329887F493}" dt="2021-10-27T01:12:45.246" v="2347" actId="20577"/>
          <ac:spMkLst>
            <pc:docMk/>
            <pc:sldMk cId="1727128032" sldId="7810"/>
            <ac:spMk id="16" creationId="{953247D7-BC64-4389-928B-13B7D8A76939}"/>
          </ac:spMkLst>
        </pc:spChg>
        <pc:spChg chg="add mod">
          <ac:chgData name="Juan David Angel Lasso" userId="5ac44e2c-fa8f-45f5-aad9-26919f30487d" providerId="ADAL" clId="{F1A2B3B8-6F2C-4E00-81B0-75329887F493}" dt="2021-10-27T02:51:21.314" v="2425" actId="1076"/>
          <ac:spMkLst>
            <pc:docMk/>
            <pc:sldMk cId="1727128032" sldId="7810"/>
            <ac:spMk id="17" creationId="{E798AC69-0DF2-4FE2-BC5A-15B51DF34773}"/>
          </ac:spMkLst>
        </pc:spChg>
        <pc:spChg chg="add del mod">
          <ac:chgData name="Juan David Angel Lasso" userId="5ac44e2c-fa8f-45f5-aad9-26919f30487d" providerId="ADAL" clId="{F1A2B3B8-6F2C-4E00-81B0-75329887F493}" dt="2021-10-27T02:52:15.973" v="2483" actId="478"/>
          <ac:spMkLst>
            <pc:docMk/>
            <pc:sldMk cId="1727128032" sldId="7810"/>
            <ac:spMk id="18" creationId="{7E263BCC-71CF-41A6-B2D4-53D98E0613D6}"/>
          </ac:spMkLst>
        </pc:spChg>
        <pc:graphicFrameChg chg="add mod modGraphic">
          <ac:chgData name="Juan David Angel Lasso" userId="5ac44e2c-fa8f-45f5-aad9-26919f30487d" providerId="ADAL" clId="{F1A2B3B8-6F2C-4E00-81B0-75329887F493}" dt="2021-10-26T23:18:15.022" v="2164" actId="20577"/>
          <ac:graphicFrameMkLst>
            <pc:docMk/>
            <pc:sldMk cId="1727128032" sldId="7810"/>
            <ac:graphicFrameMk id="5" creationId="{A00F2BEE-FBE6-4DFB-91DF-23D6A8D6CD6A}"/>
          </ac:graphicFrameMkLst>
        </pc:graphicFrameChg>
        <pc:cxnChg chg="add mod">
          <ac:chgData name="Juan David Angel Lasso" userId="5ac44e2c-fa8f-45f5-aad9-26919f30487d" providerId="ADAL" clId="{F1A2B3B8-6F2C-4E00-81B0-75329887F493}" dt="2021-10-27T01:08:10.097" v="2320" actId="14100"/>
          <ac:cxnSpMkLst>
            <pc:docMk/>
            <pc:sldMk cId="1727128032" sldId="7810"/>
            <ac:cxnSpMk id="11" creationId="{06CDDC79-8994-4336-A1F4-319A99A86810}"/>
          </ac:cxnSpMkLst>
        </pc:cxnChg>
        <pc:cxnChg chg="add mod">
          <ac:chgData name="Juan David Angel Lasso" userId="5ac44e2c-fa8f-45f5-aad9-26919f30487d" providerId="ADAL" clId="{F1A2B3B8-6F2C-4E00-81B0-75329887F493}" dt="2021-10-27T01:08:39.719" v="2327" actId="14100"/>
          <ac:cxnSpMkLst>
            <pc:docMk/>
            <pc:sldMk cId="1727128032" sldId="7810"/>
            <ac:cxnSpMk id="13" creationId="{13B1A72D-5A3B-4134-8666-494BCD154BFD}"/>
          </ac:cxnSpMkLst>
        </pc:cxnChg>
      </pc:sldChg>
      <pc:sldChg chg="new del">
        <pc:chgData name="Juan David Angel Lasso" userId="5ac44e2c-fa8f-45f5-aad9-26919f30487d" providerId="ADAL" clId="{F1A2B3B8-6F2C-4E00-81B0-75329887F493}" dt="2021-10-26T20:25:01.531" v="1325" actId="47"/>
        <pc:sldMkLst>
          <pc:docMk/>
          <pc:sldMk cId="4222802078" sldId="7810"/>
        </pc:sldMkLst>
      </pc:sldChg>
      <pc:sldChg chg="del">
        <pc:chgData name="Juan David Angel Lasso" userId="5ac44e2c-fa8f-45f5-aad9-26919f30487d" providerId="ADAL" clId="{F1A2B3B8-6F2C-4E00-81B0-75329887F493}" dt="2021-10-25T15:16:11.953" v="471" actId="47"/>
        <pc:sldMkLst>
          <pc:docMk/>
          <pc:sldMk cId="861407925" sldId="7811"/>
        </pc:sldMkLst>
      </pc:sldChg>
      <pc:sldChg chg="addSp delSp modSp new mod ord">
        <pc:chgData name="Juan David Angel Lasso" userId="5ac44e2c-fa8f-45f5-aad9-26919f30487d" providerId="ADAL" clId="{F1A2B3B8-6F2C-4E00-81B0-75329887F493}" dt="2021-10-27T03:08:53.187" v="2546" actId="20577"/>
        <pc:sldMkLst>
          <pc:docMk/>
          <pc:sldMk cId="2525537848" sldId="7811"/>
        </pc:sldMkLst>
        <pc:spChg chg="del">
          <ac:chgData name="Juan David Angel Lasso" userId="5ac44e2c-fa8f-45f5-aad9-26919f30487d" providerId="ADAL" clId="{F1A2B3B8-6F2C-4E00-81B0-75329887F493}" dt="2021-10-27T02:45:45.201" v="2386" actId="478"/>
          <ac:spMkLst>
            <pc:docMk/>
            <pc:sldMk cId="2525537848" sldId="7811"/>
            <ac:spMk id="2" creationId="{BF0AD9D7-4D5F-4A92-9DF3-F73BC13B4DBD}"/>
          </ac:spMkLst>
        </pc:spChg>
        <pc:spChg chg="mod">
          <ac:chgData name="Juan David Angel Lasso" userId="5ac44e2c-fa8f-45f5-aad9-26919f30487d" providerId="ADAL" clId="{F1A2B3B8-6F2C-4E00-81B0-75329887F493}" dt="2021-10-27T02:57:34.173" v="2502" actId="27636"/>
          <ac:spMkLst>
            <pc:docMk/>
            <pc:sldMk cId="2525537848" sldId="7811"/>
            <ac:spMk id="3" creationId="{F4F528F0-8F72-441E-AEEC-E3986D5A5047}"/>
          </ac:spMkLst>
        </pc:spChg>
        <pc:spChg chg="add mod">
          <ac:chgData name="Juan David Angel Lasso" userId="5ac44e2c-fa8f-45f5-aad9-26919f30487d" providerId="ADAL" clId="{F1A2B3B8-6F2C-4E00-81B0-75329887F493}" dt="2021-10-27T03:07:43.131" v="2537" actId="1035"/>
          <ac:spMkLst>
            <pc:docMk/>
            <pc:sldMk cId="2525537848" sldId="7811"/>
            <ac:spMk id="5" creationId="{9663FF16-729D-4D4C-A290-4E42D44E9592}"/>
          </ac:spMkLst>
        </pc:spChg>
        <pc:spChg chg="add mod">
          <ac:chgData name="Juan David Angel Lasso" userId="5ac44e2c-fa8f-45f5-aad9-26919f30487d" providerId="ADAL" clId="{F1A2B3B8-6F2C-4E00-81B0-75329887F493}" dt="2021-10-27T03:07:23.673" v="2519" actId="1076"/>
          <ac:spMkLst>
            <pc:docMk/>
            <pc:sldMk cId="2525537848" sldId="7811"/>
            <ac:spMk id="6" creationId="{B6ACEB43-68BB-4716-A822-E21A174E1423}"/>
          </ac:spMkLst>
        </pc:spChg>
        <pc:spChg chg="add mod">
          <ac:chgData name="Juan David Angel Lasso" userId="5ac44e2c-fa8f-45f5-aad9-26919f30487d" providerId="ADAL" clId="{F1A2B3B8-6F2C-4E00-81B0-75329887F493}" dt="2021-10-27T02:51:12.836" v="2423" actId="1076"/>
          <ac:spMkLst>
            <pc:docMk/>
            <pc:sldMk cId="2525537848" sldId="7811"/>
            <ac:spMk id="7" creationId="{B1530061-BA9F-438D-9527-92A55A234CBE}"/>
          </ac:spMkLst>
        </pc:spChg>
        <pc:spChg chg="add del mod">
          <ac:chgData name="Juan David Angel Lasso" userId="5ac44e2c-fa8f-45f5-aad9-26919f30487d" providerId="ADAL" clId="{F1A2B3B8-6F2C-4E00-81B0-75329887F493}" dt="2021-10-27T02:51:28.028" v="2427" actId="478"/>
          <ac:spMkLst>
            <pc:docMk/>
            <pc:sldMk cId="2525537848" sldId="7811"/>
            <ac:spMk id="8" creationId="{DA900904-BA05-4CEA-9893-01B72D7F1E4B}"/>
          </ac:spMkLst>
        </pc:spChg>
        <pc:spChg chg="add mod">
          <ac:chgData name="Juan David Angel Lasso" userId="5ac44e2c-fa8f-45f5-aad9-26919f30487d" providerId="ADAL" clId="{F1A2B3B8-6F2C-4E00-81B0-75329887F493}" dt="2021-10-27T02:58:01.999" v="2508" actId="1076"/>
          <ac:spMkLst>
            <pc:docMk/>
            <pc:sldMk cId="2525537848" sldId="7811"/>
            <ac:spMk id="9" creationId="{B493648F-EB2F-4E1E-8C91-52D67CB7AAEA}"/>
          </ac:spMkLst>
        </pc:spChg>
        <pc:spChg chg="add del mod">
          <ac:chgData name="Juan David Angel Lasso" userId="5ac44e2c-fa8f-45f5-aad9-26919f30487d" providerId="ADAL" clId="{F1A2B3B8-6F2C-4E00-81B0-75329887F493}" dt="2021-10-27T02:56:27.326" v="2486" actId="478"/>
          <ac:spMkLst>
            <pc:docMk/>
            <pc:sldMk cId="2525537848" sldId="7811"/>
            <ac:spMk id="11" creationId="{94BA317C-227C-4D92-9167-BF59C566BF07}"/>
          </ac:spMkLst>
        </pc:spChg>
        <pc:spChg chg="add mod">
          <ac:chgData name="Juan David Angel Lasso" userId="5ac44e2c-fa8f-45f5-aad9-26919f30487d" providerId="ADAL" clId="{F1A2B3B8-6F2C-4E00-81B0-75329887F493}" dt="2021-10-27T03:08:32.321" v="2541" actId="20577"/>
          <ac:spMkLst>
            <pc:docMk/>
            <pc:sldMk cId="2525537848" sldId="7811"/>
            <ac:spMk id="12" creationId="{21158440-9427-44CC-A555-B4FFE7BF78AC}"/>
          </ac:spMkLst>
        </pc:spChg>
        <pc:spChg chg="add mod">
          <ac:chgData name="Juan David Angel Lasso" userId="5ac44e2c-fa8f-45f5-aad9-26919f30487d" providerId="ADAL" clId="{F1A2B3B8-6F2C-4E00-81B0-75329887F493}" dt="2021-10-27T03:08:53.187" v="2546" actId="20577"/>
          <ac:spMkLst>
            <pc:docMk/>
            <pc:sldMk cId="2525537848" sldId="7811"/>
            <ac:spMk id="13" creationId="{969E2F76-77AA-48DF-B18C-8F8F63870B12}"/>
          </ac:spMkLst>
        </pc:spChg>
        <pc:graphicFrameChg chg="add mod ord">
          <ac:chgData name="Juan David Angel Lasso" userId="5ac44e2c-fa8f-45f5-aad9-26919f30487d" providerId="ADAL" clId="{F1A2B3B8-6F2C-4E00-81B0-75329887F493}" dt="2021-10-27T03:07:38.045" v="2520" actId="167"/>
          <ac:graphicFrameMkLst>
            <pc:docMk/>
            <pc:sldMk cId="2525537848" sldId="7811"/>
            <ac:graphicFrameMk id="4" creationId="{D1863D0A-02C6-47CE-8942-9C4647FBAA3A}"/>
          </ac:graphicFrameMkLst>
        </pc:graphicFrameChg>
        <pc:graphicFrameChg chg="add mod modGraphic">
          <ac:chgData name="Juan David Angel Lasso" userId="5ac44e2c-fa8f-45f5-aad9-26919f30487d" providerId="ADAL" clId="{F1A2B3B8-6F2C-4E00-81B0-75329887F493}" dt="2021-10-27T02:58:25.197" v="2511" actId="1076"/>
          <ac:graphicFrameMkLst>
            <pc:docMk/>
            <pc:sldMk cId="2525537848" sldId="7811"/>
            <ac:graphicFrameMk id="10" creationId="{5760A423-BEBE-4F0B-8749-3E50FA7B618D}"/>
          </ac:graphicFrameMkLst>
        </pc:graphicFrameChg>
      </pc:sldChg>
      <pc:sldChg chg="del">
        <pc:chgData name="Juan David Angel Lasso" userId="5ac44e2c-fa8f-45f5-aad9-26919f30487d" providerId="ADAL" clId="{F1A2B3B8-6F2C-4E00-81B0-75329887F493}" dt="2021-10-25T15:17:44.794" v="556" actId="47"/>
        <pc:sldMkLst>
          <pc:docMk/>
          <pc:sldMk cId="805387589" sldId="7812"/>
        </pc:sldMkLst>
      </pc:sldChg>
      <pc:sldChg chg="del">
        <pc:chgData name="Juan David Angel Lasso" userId="5ac44e2c-fa8f-45f5-aad9-26919f30487d" providerId="ADAL" clId="{F1A2B3B8-6F2C-4E00-81B0-75329887F493}" dt="2021-10-25T15:20:42.330" v="675" actId="47"/>
        <pc:sldMkLst>
          <pc:docMk/>
          <pc:sldMk cId="3656711882" sldId="7813"/>
        </pc:sldMkLst>
      </pc:sldChg>
      <pc:sldChg chg="del">
        <pc:chgData name="Juan David Angel Lasso" userId="5ac44e2c-fa8f-45f5-aad9-26919f30487d" providerId="ADAL" clId="{F1A2B3B8-6F2C-4E00-81B0-75329887F493}" dt="2021-10-25T15:20:42.330" v="675" actId="47"/>
        <pc:sldMkLst>
          <pc:docMk/>
          <pc:sldMk cId="2580695618" sldId="7814"/>
        </pc:sldMkLst>
      </pc:sldChg>
      <pc:sldChg chg="add">
        <pc:chgData name="Juan David Angel Lasso" userId="5ac44e2c-fa8f-45f5-aad9-26919f30487d" providerId="ADAL" clId="{F1A2B3B8-6F2C-4E00-81B0-75329887F493}" dt="2021-10-28T18:54:37.356" v="2619"/>
        <pc:sldMkLst>
          <pc:docMk/>
          <pc:sldMk cId="3028010392" sldId="7815"/>
        </pc:sldMkLst>
      </pc:sldChg>
      <pc:sldChg chg="del">
        <pc:chgData name="Juan David Angel Lasso" userId="5ac44e2c-fa8f-45f5-aad9-26919f30487d" providerId="ADAL" clId="{F1A2B3B8-6F2C-4E00-81B0-75329887F493}" dt="2021-10-25T15:20:42.330" v="675" actId="47"/>
        <pc:sldMkLst>
          <pc:docMk/>
          <pc:sldMk cId="3286282821" sldId="7815"/>
        </pc:sldMkLst>
      </pc:sldChg>
      <pc:sldChg chg="addSp delSp new mod ord modClrScheme chgLayout">
        <pc:chgData name="Juan David Angel Lasso" userId="5ac44e2c-fa8f-45f5-aad9-26919f30487d" providerId="ADAL" clId="{F1A2B3B8-6F2C-4E00-81B0-75329887F493}" dt="2021-10-29T21:34:07.908" v="2627" actId="22"/>
        <pc:sldMkLst>
          <pc:docMk/>
          <pc:sldMk cId="388929557" sldId="7816"/>
        </pc:sldMkLst>
        <pc:spChg chg="del">
          <ac:chgData name="Juan David Angel Lasso" userId="5ac44e2c-fa8f-45f5-aad9-26919f30487d" providerId="ADAL" clId="{F1A2B3B8-6F2C-4E00-81B0-75329887F493}" dt="2021-10-29T21:33:23.143" v="2621" actId="700"/>
          <ac:spMkLst>
            <pc:docMk/>
            <pc:sldMk cId="388929557" sldId="7816"/>
            <ac:spMk id="2" creationId="{876A9EB7-9217-4FCC-8EAB-28310FD4F4D1}"/>
          </ac:spMkLst>
        </pc:spChg>
        <pc:picChg chg="add">
          <ac:chgData name="Juan David Angel Lasso" userId="5ac44e2c-fa8f-45f5-aad9-26919f30487d" providerId="ADAL" clId="{F1A2B3B8-6F2C-4E00-81B0-75329887F493}" dt="2021-10-29T21:34:07.908" v="2627" actId="22"/>
          <ac:picMkLst>
            <pc:docMk/>
            <pc:sldMk cId="388929557" sldId="7816"/>
            <ac:picMk id="4" creationId="{4BB18F22-12AB-4B66-B50C-6D8DAC8E45F7}"/>
          </ac:picMkLst>
        </pc:picChg>
      </pc:sldChg>
      <pc:sldChg chg="del">
        <pc:chgData name="Juan David Angel Lasso" userId="5ac44e2c-fa8f-45f5-aad9-26919f30487d" providerId="ADAL" clId="{F1A2B3B8-6F2C-4E00-81B0-75329887F493}" dt="2021-10-25T15:20:42.330" v="675" actId="47"/>
        <pc:sldMkLst>
          <pc:docMk/>
          <pc:sldMk cId="2137136908" sldId="7816"/>
        </pc:sldMkLst>
      </pc:sldChg>
      <pc:sldChg chg="addSp add mod">
        <pc:chgData name="Juan David Angel Lasso" userId="5ac44e2c-fa8f-45f5-aad9-26919f30487d" providerId="ADAL" clId="{F1A2B3B8-6F2C-4E00-81B0-75329887F493}" dt="2021-10-29T21:33:34.216" v="2623" actId="22"/>
        <pc:sldMkLst>
          <pc:docMk/>
          <pc:sldMk cId="682243436" sldId="7817"/>
        </pc:sldMkLst>
        <pc:picChg chg="add">
          <ac:chgData name="Juan David Angel Lasso" userId="5ac44e2c-fa8f-45f5-aad9-26919f30487d" providerId="ADAL" clId="{F1A2B3B8-6F2C-4E00-81B0-75329887F493}" dt="2021-10-29T21:33:34.216" v="2623" actId="22"/>
          <ac:picMkLst>
            <pc:docMk/>
            <pc:sldMk cId="682243436" sldId="7817"/>
            <ac:picMk id="3" creationId="{9791A1F8-195F-4D1C-A6C2-F73FEC349851}"/>
          </ac:picMkLst>
        </pc:picChg>
      </pc:sldChg>
      <pc:sldChg chg="del">
        <pc:chgData name="Juan David Angel Lasso" userId="5ac44e2c-fa8f-45f5-aad9-26919f30487d" providerId="ADAL" clId="{F1A2B3B8-6F2C-4E00-81B0-75329887F493}" dt="2021-10-25T15:20:42.330" v="675" actId="47"/>
        <pc:sldMkLst>
          <pc:docMk/>
          <pc:sldMk cId="1443488328" sldId="7817"/>
        </pc:sldMkLst>
      </pc:sldChg>
      <pc:sldChg chg="addSp new mod">
        <pc:chgData name="Juan David Angel Lasso" userId="5ac44e2c-fa8f-45f5-aad9-26919f30487d" providerId="ADAL" clId="{F1A2B3B8-6F2C-4E00-81B0-75329887F493}" dt="2021-10-29T21:34:29.147" v="2628" actId="22"/>
        <pc:sldMkLst>
          <pc:docMk/>
          <pc:sldMk cId="2772541666" sldId="7818"/>
        </pc:sldMkLst>
        <pc:picChg chg="add">
          <ac:chgData name="Juan David Angel Lasso" userId="5ac44e2c-fa8f-45f5-aad9-26919f30487d" providerId="ADAL" clId="{F1A2B3B8-6F2C-4E00-81B0-75329887F493}" dt="2021-10-29T21:34:29.147" v="2628" actId="22"/>
          <ac:picMkLst>
            <pc:docMk/>
            <pc:sldMk cId="2772541666" sldId="7818"/>
            <ac:picMk id="3" creationId="{9D805F9D-1ADC-4491-9C84-E68549873BFD}"/>
          </ac:picMkLst>
        </pc:picChg>
      </pc:sldChg>
      <pc:sldChg chg="del">
        <pc:chgData name="Juan David Angel Lasso" userId="5ac44e2c-fa8f-45f5-aad9-26919f30487d" providerId="ADAL" clId="{F1A2B3B8-6F2C-4E00-81B0-75329887F493}" dt="2021-10-25T15:20:42.330" v="675" actId="47"/>
        <pc:sldMkLst>
          <pc:docMk/>
          <pc:sldMk cId="3056244949" sldId="7818"/>
        </pc:sldMkLst>
      </pc:sldChg>
      <pc:sldChg chg="del">
        <pc:chgData name="Juan David Angel Lasso" userId="5ac44e2c-fa8f-45f5-aad9-26919f30487d" providerId="ADAL" clId="{F1A2B3B8-6F2C-4E00-81B0-75329887F493}" dt="2021-10-25T15:20:42.330" v="675" actId="47"/>
        <pc:sldMkLst>
          <pc:docMk/>
          <pc:sldMk cId="488963389" sldId="7819"/>
        </pc:sldMkLst>
      </pc:sldChg>
      <pc:sldChg chg="addSp new mod">
        <pc:chgData name="Juan David Angel Lasso" userId="5ac44e2c-fa8f-45f5-aad9-26919f30487d" providerId="ADAL" clId="{F1A2B3B8-6F2C-4E00-81B0-75329887F493}" dt="2021-10-30T02:31:09.130" v="2630" actId="22"/>
        <pc:sldMkLst>
          <pc:docMk/>
          <pc:sldMk cId="2528877630" sldId="7819"/>
        </pc:sldMkLst>
        <pc:picChg chg="add">
          <ac:chgData name="Juan David Angel Lasso" userId="5ac44e2c-fa8f-45f5-aad9-26919f30487d" providerId="ADAL" clId="{F1A2B3B8-6F2C-4E00-81B0-75329887F493}" dt="2021-10-30T02:31:09.130" v="2630" actId="22"/>
          <ac:picMkLst>
            <pc:docMk/>
            <pc:sldMk cId="2528877630" sldId="7819"/>
            <ac:picMk id="3" creationId="{8CB67467-0745-4781-B49C-F4174377F556}"/>
          </ac:picMkLst>
        </pc:picChg>
      </pc:sldChg>
      <pc:sldChg chg="del">
        <pc:chgData name="Juan David Angel Lasso" userId="5ac44e2c-fa8f-45f5-aad9-26919f30487d" providerId="ADAL" clId="{F1A2B3B8-6F2C-4E00-81B0-75329887F493}" dt="2021-10-25T15:20:42.330" v="675" actId="47"/>
        <pc:sldMkLst>
          <pc:docMk/>
          <pc:sldMk cId="1500867941" sldId="7820"/>
        </pc:sldMkLst>
      </pc:sldChg>
      <pc:sldChg chg="addSp new mod">
        <pc:chgData name="Juan David Angel Lasso" userId="5ac44e2c-fa8f-45f5-aad9-26919f30487d" providerId="ADAL" clId="{F1A2B3B8-6F2C-4E00-81B0-75329887F493}" dt="2021-10-30T02:31:41.437" v="2632" actId="22"/>
        <pc:sldMkLst>
          <pc:docMk/>
          <pc:sldMk cId="3560501629" sldId="7820"/>
        </pc:sldMkLst>
        <pc:picChg chg="add">
          <ac:chgData name="Juan David Angel Lasso" userId="5ac44e2c-fa8f-45f5-aad9-26919f30487d" providerId="ADAL" clId="{F1A2B3B8-6F2C-4E00-81B0-75329887F493}" dt="2021-10-30T02:31:41.437" v="2632" actId="22"/>
          <ac:picMkLst>
            <pc:docMk/>
            <pc:sldMk cId="3560501629" sldId="7820"/>
            <ac:picMk id="3" creationId="{C589C1B6-0DFB-4DBB-B888-5388FDDE6798}"/>
          </ac:picMkLst>
        </pc:picChg>
      </pc:sldChg>
      <pc:sldChg chg="addSp new mod">
        <pc:chgData name="Juan David Angel Lasso" userId="5ac44e2c-fa8f-45f5-aad9-26919f30487d" providerId="ADAL" clId="{F1A2B3B8-6F2C-4E00-81B0-75329887F493}" dt="2021-10-30T02:32:10.122" v="2634" actId="22"/>
        <pc:sldMkLst>
          <pc:docMk/>
          <pc:sldMk cId="1443708728" sldId="7821"/>
        </pc:sldMkLst>
        <pc:picChg chg="add">
          <ac:chgData name="Juan David Angel Lasso" userId="5ac44e2c-fa8f-45f5-aad9-26919f30487d" providerId="ADAL" clId="{F1A2B3B8-6F2C-4E00-81B0-75329887F493}" dt="2021-10-30T02:32:10.122" v="2634" actId="22"/>
          <ac:picMkLst>
            <pc:docMk/>
            <pc:sldMk cId="1443708728" sldId="7821"/>
            <ac:picMk id="3" creationId="{CC638F70-F47F-424F-A830-D8A947C3C144}"/>
          </ac:picMkLst>
        </pc:picChg>
      </pc:sldChg>
      <pc:sldChg chg="del">
        <pc:chgData name="Juan David Angel Lasso" userId="5ac44e2c-fa8f-45f5-aad9-26919f30487d" providerId="ADAL" clId="{F1A2B3B8-6F2C-4E00-81B0-75329887F493}" dt="2021-10-25T15:20:42.330" v="675" actId="47"/>
        <pc:sldMkLst>
          <pc:docMk/>
          <pc:sldMk cId="2174266264" sldId="7821"/>
        </pc:sldMkLst>
      </pc:sldChg>
      <pc:sldChg chg="addSp new mod">
        <pc:chgData name="Juan David Angel Lasso" userId="5ac44e2c-fa8f-45f5-aad9-26919f30487d" providerId="ADAL" clId="{F1A2B3B8-6F2C-4E00-81B0-75329887F493}" dt="2021-10-30T02:32:33.271" v="2636" actId="22"/>
        <pc:sldMkLst>
          <pc:docMk/>
          <pc:sldMk cId="71284667" sldId="7822"/>
        </pc:sldMkLst>
        <pc:picChg chg="add">
          <ac:chgData name="Juan David Angel Lasso" userId="5ac44e2c-fa8f-45f5-aad9-26919f30487d" providerId="ADAL" clId="{F1A2B3B8-6F2C-4E00-81B0-75329887F493}" dt="2021-10-30T02:32:33.271" v="2636" actId="22"/>
          <ac:picMkLst>
            <pc:docMk/>
            <pc:sldMk cId="71284667" sldId="7822"/>
            <ac:picMk id="3" creationId="{0C21CAAD-2BC5-4F9C-92C0-DA828E74D428}"/>
          </ac:picMkLst>
        </pc:picChg>
      </pc:sldChg>
      <pc:sldChg chg="del">
        <pc:chgData name="Juan David Angel Lasso" userId="5ac44e2c-fa8f-45f5-aad9-26919f30487d" providerId="ADAL" clId="{F1A2B3B8-6F2C-4E00-81B0-75329887F493}" dt="2021-10-25T15:20:42.330" v="675" actId="47"/>
        <pc:sldMkLst>
          <pc:docMk/>
          <pc:sldMk cId="2947741790" sldId="7822"/>
        </pc:sldMkLst>
      </pc:sldChg>
      <pc:sldChg chg="del">
        <pc:chgData name="Juan David Angel Lasso" userId="5ac44e2c-fa8f-45f5-aad9-26919f30487d" providerId="ADAL" clId="{F1A2B3B8-6F2C-4E00-81B0-75329887F493}" dt="2021-10-25T15:20:42.330" v="675" actId="47"/>
        <pc:sldMkLst>
          <pc:docMk/>
          <pc:sldMk cId="1481099303" sldId="7823"/>
        </pc:sldMkLst>
      </pc:sldChg>
      <pc:sldChg chg="del">
        <pc:chgData name="Juan David Angel Lasso" userId="5ac44e2c-fa8f-45f5-aad9-26919f30487d" providerId="ADAL" clId="{F1A2B3B8-6F2C-4E00-81B0-75329887F493}" dt="2021-10-25T15:20:42.330" v="675" actId="47"/>
        <pc:sldMkLst>
          <pc:docMk/>
          <pc:sldMk cId="2503712670" sldId="7824"/>
        </pc:sldMkLst>
      </pc:sldChg>
      <pc:sldChg chg="del">
        <pc:chgData name="Juan David Angel Lasso" userId="5ac44e2c-fa8f-45f5-aad9-26919f30487d" providerId="ADAL" clId="{F1A2B3B8-6F2C-4E00-81B0-75329887F493}" dt="2021-10-25T15:20:42.330" v="675" actId="47"/>
        <pc:sldMkLst>
          <pc:docMk/>
          <pc:sldMk cId="3863691337" sldId="7825"/>
        </pc:sldMkLst>
      </pc:sldChg>
      <pc:sldChg chg="del">
        <pc:chgData name="Juan David Angel Lasso" userId="5ac44e2c-fa8f-45f5-aad9-26919f30487d" providerId="ADAL" clId="{F1A2B3B8-6F2C-4E00-81B0-75329887F493}" dt="2021-10-25T15:20:42.330" v="675" actId="47"/>
        <pc:sldMkLst>
          <pc:docMk/>
          <pc:sldMk cId="3841396588" sldId="7826"/>
        </pc:sldMkLst>
      </pc:sldChg>
      <pc:sldChg chg="del">
        <pc:chgData name="Juan David Angel Lasso" userId="5ac44e2c-fa8f-45f5-aad9-26919f30487d" providerId="ADAL" clId="{F1A2B3B8-6F2C-4E00-81B0-75329887F493}" dt="2021-10-25T15:20:42.330" v="675" actId="47"/>
        <pc:sldMkLst>
          <pc:docMk/>
          <pc:sldMk cId="3475256079" sldId="7827"/>
        </pc:sldMkLst>
      </pc:sldChg>
      <pc:sldMasterChg chg="delSldLayout">
        <pc:chgData name="Juan David Angel Lasso" userId="5ac44e2c-fa8f-45f5-aad9-26919f30487d" providerId="ADAL" clId="{F1A2B3B8-6F2C-4E00-81B0-75329887F493}" dt="2021-10-25T15:17:50.526" v="557" actId="47"/>
        <pc:sldMasterMkLst>
          <pc:docMk/>
          <pc:sldMasterMk cId="2454794646" sldId="2147483660"/>
        </pc:sldMasterMkLst>
        <pc:sldLayoutChg chg="del">
          <pc:chgData name="Juan David Angel Lasso" userId="5ac44e2c-fa8f-45f5-aad9-26919f30487d" providerId="ADAL" clId="{F1A2B3B8-6F2C-4E00-81B0-75329887F493}" dt="2021-10-25T15:15:51.864" v="469" actId="47"/>
          <pc:sldLayoutMkLst>
            <pc:docMk/>
            <pc:sldMasterMk cId="2454794646" sldId="2147483660"/>
            <pc:sldLayoutMk cId="2861946268" sldId="2147483705"/>
          </pc:sldLayoutMkLst>
        </pc:sldLayoutChg>
        <pc:sldLayoutChg chg="del">
          <pc:chgData name="Juan David Angel Lasso" userId="5ac44e2c-fa8f-45f5-aad9-26919f30487d" providerId="ADAL" clId="{F1A2B3B8-6F2C-4E00-81B0-75329887F493}" dt="2021-10-25T15:15:51.864" v="469" actId="47"/>
          <pc:sldLayoutMkLst>
            <pc:docMk/>
            <pc:sldMasterMk cId="2454794646" sldId="2147483660"/>
            <pc:sldLayoutMk cId="2170297909" sldId="2147483706"/>
          </pc:sldLayoutMkLst>
        </pc:sldLayoutChg>
        <pc:sldLayoutChg chg="del">
          <pc:chgData name="Juan David Angel Lasso" userId="5ac44e2c-fa8f-45f5-aad9-26919f30487d" providerId="ADAL" clId="{F1A2B3B8-6F2C-4E00-81B0-75329887F493}" dt="2021-10-25T15:15:51.864" v="469" actId="47"/>
          <pc:sldLayoutMkLst>
            <pc:docMk/>
            <pc:sldMasterMk cId="2454794646" sldId="2147483660"/>
            <pc:sldLayoutMk cId="2686969051" sldId="2147483707"/>
          </pc:sldLayoutMkLst>
        </pc:sldLayoutChg>
        <pc:sldLayoutChg chg="del">
          <pc:chgData name="Juan David Angel Lasso" userId="5ac44e2c-fa8f-45f5-aad9-26919f30487d" providerId="ADAL" clId="{F1A2B3B8-6F2C-4E00-81B0-75329887F493}" dt="2021-10-25T15:16:04.518" v="470" actId="47"/>
          <pc:sldLayoutMkLst>
            <pc:docMk/>
            <pc:sldMasterMk cId="2454794646" sldId="2147483660"/>
            <pc:sldLayoutMk cId="1186914925" sldId="2147483708"/>
          </pc:sldLayoutMkLst>
        </pc:sldLayoutChg>
        <pc:sldLayoutChg chg="del">
          <pc:chgData name="Juan David Angel Lasso" userId="5ac44e2c-fa8f-45f5-aad9-26919f30487d" providerId="ADAL" clId="{F1A2B3B8-6F2C-4E00-81B0-75329887F493}" dt="2021-10-25T15:17:44.794" v="556" actId="47"/>
          <pc:sldLayoutMkLst>
            <pc:docMk/>
            <pc:sldMasterMk cId="2454794646" sldId="2147483660"/>
            <pc:sldLayoutMk cId="1770744774" sldId="2147483709"/>
          </pc:sldLayoutMkLst>
        </pc:sldLayoutChg>
        <pc:sldLayoutChg chg="del">
          <pc:chgData name="Juan David Angel Lasso" userId="5ac44e2c-fa8f-45f5-aad9-26919f30487d" providerId="ADAL" clId="{F1A2B3B8-6F2C-4E00-81B0-75329887F493}" dt="2021-10-25T15:17:44.794" v="556" actId="47"/>
          <pc:sldLayoutMkLst>
            <pc:docMk/>
            <pc:sldMasterMk cId="2454794646" sldId="2147483660"/>
            <pc:sldLayoutMk cId="2520491651" sldId="2147483710"/>
          </pc:sldLayoutMkLst>
        </pc:sldLayoutChg>
        <pc:sldLayoutChg chg="del">
          <pc:chgData name="Juan David Angel Lasso" userId="5ac44e2c-fa8f-45f5-aad9-26919f30487d" providerId="ADAL" clId="{F1A2B3B8-6F2C-4E00-81B0-75329887F493}" dt="2021-10-25T15:17:44.794" v="556" actId="47"/>
          <pc:sldLayoutMkLst>
            <pc:docMk/>
            <pc:sldMasterMk cId="2454794646" sldId="2147483660"/>
            <pc:sldLayoutMk cId="3798065767" sldId="2147483711"/>
          </pc:sldLayoutMkLst>
        </pc:sldLayoutChg>
        <pc:sldLayoutChg chg="del">
          <pc:chgData name="Juan David Angel Lasso" userId="5ac44e2c-fa8f-45f5-aad9-26919f30487d" providerId="ADAL" clId="{F1A2B3B8-6F2C-4E00-81B0-75329887F493}" dt="2021-10-25T15:17:44.794" v="556" actId="47"/>
          <pc:sldLayoutMkLst>
            <pc:docMk/>
            <pc:sldMasterMk cId="2454794646" sldId="2147483660"/>
            <pc:sldLayoutMk cId="1568717558" sldId="2147483712"/>
          </pc:sldLayoutMkLst>
        </pc:sldLayoutChg>
        <pc:sldLayoutChg chg="del">
          <pc:chgData name="Juan David Angel Lasso" userId="5ac44e2c-fa8f-45f5-aad9-26919f30487d" providerId="ADAL" clId="{F1A2B3B8-6F2C-4E00-81B0-75329887F493}" dt="2021-10-25T15:17:44.794" v="556" actId="47"/>
          <pc:sldLayoutMkLst>
            <pc:docMk/>
            <pc:sldMasterMk cId="2454794646" sldId="2147483660"/>
            <pc:sldLayoutMk cId="3422005194" sldId="2147483713"/>
          </pc:sldLayoutMkLst>
        </pc:sldLayoutChg>
        <pc:sldLayoutChg chg="del">
          <pc:chgData name="Juan David Angel Lasso" userId="5ac44e2c-fa8f-45f5-aad9-26919f30487d" providerId="ADAL" clId="{F1A2B3B8-6F2C-4E00-81B0-75329887F493}" dt="2021-10-25T15:17:44.794" v="556" actId="47"/>
          <pc:sldLayoutMkLst>
            <pc:docMk/>
            <pc:sldMasterMk cId="2454794646" sldId="2147483660"/>
            <pc:sldLayoutMk cId="3475076437" sldId="2147483714"/>
          </pc:sldLayoutMkLst>
        </pc:sldLayoutChg>
        <pc:sldLayoutChg chg="del">
          <pc:chgData name="Juan David Angel Lasso" userId="5ac44e2c-fa8f-45f5-aad9-26919f30487d" providerId="ADAL" clId="{F1A2B3B8-6F2C-4E00-81B0-75329887F493}" dt="2021-10-25T15:17:44.794" v="556" actId="47"/>
          <pc:sldLayoutMkLst>
            <pc:docMk/>
            <pc:sldMasterMk cId="2454794646" sldId="2147483660"/>
            <pc:sldLayoutMk cId="3930755287" sldId="2147483715"/>
          </pc:sldLayoutMkLst>
        </pc:sldLayoutChg>
        <pc:sldLayoutChg chg="del">
          <pc:chgData name="Juan David Angel Lasso" userId="5ac44e2c-fa8f-45f5-aad9-26919f30487d" providerId="ADAL" clId="{F1A2B3B8-6F2C-4E00-81B0-75329887F493}" dt="2021-10-25T15:17:50.526" v="557" actId="47"/>
          <pc:sldLayoutMkLst>
            <pc:docMk/>
            <pc:sldMasterMk cId="2454794646" sldId="2147483660"/>
            <pc:sldLayoutMk cId="412439166" sldId="2147483716"/>
          </pc:sldLayoutMkLst>
        </pc:sldLayoutChg>
        <pc:sldLayoutChg chg="del">
          <pc:chgData name="Juan David Angel Lasso" userId="5ac44e2c-fa8f-45f5-aad9-26919f30487d" providerId="ADAL" clId="{F1A2B3B8-6F2C-4E00-81B0-75329887F493}" dt="2021-10-25T15:17:50.526" v="557" actId="47"/>
          <pc:sldLayoutMkLst>
            <pc:docMk/>
            <pc:sldMasterMk cId="2454794646" sldId="2147483660"/>
            <pc:sldLayoutMk cId="1171533398" sldId="2147483717"/>
          </pc:sldLayoutMkLst>
        </pc:sldLayoutChg>
      </pc:sldMasterChg>
    </pc:docChg>
  </pc:docChgLst>
  <pc:docChgLst>
    <pc:chgData name="Luis Guillermo Gil Madrid" userId="S::lgil@fasecolda.com::72751249-5f9d-41e6-8ae5-e2fc6ecb2fa9" providerId="AD" clId="Web-{E7FEA616-000B-6591-9F2F-2376AF0ADAA1}"/>
    <pc:docChg chg="modSld">
      <pc:chgData name="Luis Guillermo Gil Madrid" userId="S::lgil@fasecolda.com::72751249-5f9d-41e6-8ae5-e2fc6ecb2fa9" providerId="AD" clId="Web-{E7FEA616-000B-6591-9F2F-2376AF0ADAA1}" dt="2021-04-28T11:57:24.351" v="11" actId="1076"/>
      <pc:docMkLst>
        <pc:docMk/>
      </pc:docMkLst>
      <pc:sldChg chg="delSp modSp">
        <pc:chgData name="Luis Guillermo Gil Madrid" userId="S::lgil@fasecolda.com::72751249-5f9d-41e6-8ae5-e2fc6ecb2fa9" providerId="AD" clId="Web-{E7FEA616-000B-6591-9F2F-2376AF0ADAA1}" dt="2021-04-28T11:57:24.351" v="11" actId="1076"/>
        <pc:sldMkLst>
          <pc:docMk/>
          <pc:sldMk cId="3861976755" sldId="3988"/>
        </pc:sldMkLst>
        <pc:spChg chg="mod">
          <ac:chgData name="Luis Guillermo Gil Madrid" userId="S::lgil@fasecolda.com::72751249-5f9d-41e6-8ae5-e2fc6ecb2fa9" providerId="AD" clId="Web-{E7FEA616-000B-6591-9F2F-2376AF0ADAA1}" dt="2021-04-28T11:56:54.006" v="7" actId="1076"/>
          <ac:spMkLst>
            <pc:docMk/>
            <pc:sldMk cId="3861976755" sldId="3988"/>
            <ac:spMk id="2" creationId="{20D541CF-E417-4776-B3E9-A95C43AA25BB}"/>
          </ac:spMkLst>
        </pc:spChg>
        <pc:spChg chg="mod">
          <ac:chgData name="Luis Guillermo Gil Madrid" userId="S::lgil@fasecolda.com::72751249-5f9d-41e6-8ae5-e2fc6ecb2fa9" providerId="AD" clId="Web-{E7FEA616-000B-6591-9F2F-2376AF0ADAA1}" dt="2021-04-28T11:57:14.241" v="9" actId="1076"/>
          <ac:spMkLst>
            <pc:docMk/>
            <pc:sldMk cId="3861976755" sldId="3988"/>
            <ac:spMk id="8" creationId="{D3C29D99-8347-4D06-8995-916E03673002}"/>
          </ac:spMkLst>
        </pc:spChg>
        <pc:spChg chg="mod">
          <ac:chgData name="Luis Guillermo Gil Madrid" userId="S::lgil@fasecolda.com::72751249-5f9d-41e6-8ae5-e2fc6ecb2fa9" providerId="AD" clId="Web-{E7FEA616-000B-6591-9F2F-2376AF0ADAA1}" dt="2021-04-28T11:57:24.351" v="11" actId="1076"/>
          <ac:spMkLst>
            <pc:docMk/>
            <pc:sldMk cId="3861976755" sldId="3988"/>
            <ac:spMk id="11" creationId="{82CD2DFB-F114-4EAC-B695-4B5F92744F8C}"/>
          </ac:spMkLst>
        </pc:spChg>
        <pc:spChg chg="del mod">
          <ac:chgData name="Luis Guillermo Gil Madrid" userId="S::lgil@fasecolda.com::72751249-5f9d-41e6-8ae5-e2fc6ecb2fa9" providerId="AD" clId="Web-{E7FEA616-000B-6591-9F2F-2376AF0ADAA1}" dt="2021-04-28T11:56:48.162" v="6"/>
          <ac:spMkLst>
            <pc:docMk/>
            <pc:sldMk cId="3861976755" sldId="3988"/>
            <ac:spMk id="19" creationId="{ADD5FF2B-89F7-4D91-A954-7FB401A5754B}"/>
          </ac:spMkLst>
        </pc:spChg>
        <pc:spChg chg="mod">
          <ac:chgData name="Luis Guillermo Gil Madrid" userId="S::lgil@fasecolda.com::72751249-5f9d-41e6-8ae5-e2fc6ecb2fa9" providerId="AD" clId="Web-{E7FEA616-000B-6591-9F2F-2376AF0ADAA1}" dt="2021-04-28T11:57:17.944" v="10" actId="1076"/>
          <ac:spMkLst>
            <pc:docMk/>
            <pc:sldMk cId="3861976755" sldId="3988"/>
            <ac:spMk id="22" creationId="{FEBF5298-6AF4-4529-86D7-D78D79782628}"/>
          </ac:spMkLst>
        </pc:spChg>
        <pc:spChg chg="mod">
          <ac:chgData name="Luis Guillermo Gil Madrid" userId="S::lgil@fasecolda.com::72751249-5f9d-41e6-8ae5-e2fc6ecb2fa9" providerId="AD" clId="Web-{E7FEA616-000B-6591-9F2F-2376AF0ADAA1}" dt="2021-04-28T11:56:58.131" v="8" actId="1076"/>
          <ac:spMkLst>
            <pc:docMk/>
            <pc:sldMk cId="3861976755" sldId="3988"/>
            <ac:spMk id="25" creationId="{5C46CC81-1319-46ED-85E6-E28CFF2CBE0C}"/>
          </ac:spMkLst>
        </pc:spChg>
      </pc:sldChg>
    </pc:docChg>
  </pc:docChgLst>
  <pc:docChgLst>
    <pc:chgData name="Juan David Angel Lasso" userId="5ac44e2c-fa8f-45f5-aad9-26919f30487d" providerId="ADAL" clId="{0DBC7F54-5FF8-4E40-8CA8-A8C9AD5933D2}"/>
    <pc:docChg chg="addSld modSld">
      <pc:chgData name="Juan David Angel Lasso" userId="5ac44e2c-fa8f-45f5-aad9-26919f30487d" providerId="ADAL" clId="{0DBC7F54-5FF8-4E40-8CA8-A8C9AD5933D2}" dt="2020-11-25T01:43:31.665" v="303" actId="20577"/>
      <pc:docMkLst>
        <pc:docMk/>
      </pc:docMkLst>
      <pc:sldChg chg="addSp modSp add">
        <pc:chgData name="Juan David Angel Lasso" userId="5ac44e2c-fa8f-45f5-aad9-26919f30487d" providerId="ADAL" clId="{0DBC7F54-5FF8-4E40-8CA8-A8C9AD5933D2}" dt="2020-11-25T01:27:27.732" v="153" actId="1038"/>
        <pc:sldMkLst>
          <pc:docMk/>
          <pc:sldMk cId="1498067036" sldId="2852"/>
        </pc:sldMkLst>
        <pc:spChg chg="add mod">
          <ac:chgData name="Juan David Angel Lasso" userId="5ac44e2c-fa8f-45f5-aad9-26919f30487d" providerId="ADAL" clId="{0DBC7F54-5FF8-4E40-8CA8-A8C9AD5933D2}" dt="2020-11-25T01:27:27.732" v="153" actId="1038"/>
          <ac:spMkLst>
            <pc:docMk/>
            <pc:sldMk cId="1498067036" sldId="2852"/>
            <ac:spMk id="6" creationId="{6DC17DDC-527F-4BED-BE7A-76CDAD44EEF4}"/>
          </ac:spMkLst>
        </pc:spChg>
      </pc:sldChg>
      <pc:sldChg chg="addSp modSp add">
        <pc:chgData name="Juan David Angel Lasso" userId="5ac44e2c-fa8f-45f5-aad9-26919f30487d" providerId="ADAL" clId="{0DBC7F54-5FF8-4E40-8CA8-A8C9AD5933D2}" dt="2020-11-25T01:42:53.640" v="290" actId="20577"/>
        <pc:sldMkLst>
          <pc:docMk/>
          <pc:sldMk cId="481529186" sldId="3595"/>
        </pc:sldMkLst>
        <pc:spChg chg="mod">
          <ac:chgData name="Juan David Angel Lasso" userId="5ac44e2c-fa8f-45f5-aad9-26919f30487d" providerId="ADAL" clId="{0DBC7F54-5FF8-4E40-8CA8-A8C9AD5933D2}" dt="2020-11-25T01:42:53.640" v="290" actId="20577"/>
          <ac:spMkLst>
            <pc:docMk/>
            <pc:sldMk cId="481529186" sldId="3595"/>
            <ac:spMk id="24" creationId="{357CD7CC-B4F6-4993-9E86-D2AA2EA5CE35}"/>
          </ac:spMkLst>
        </pc:spChg>
        <pc:picChg chg="mod">
          <ac:chgData name="Juan David Angel Lasso" userId="5ac44e2c-fa8f-45f5-aad9-26919f30487d" providerId="ADAL" clId="{0DBC7F54-5FF8-4E40-8CA8-A8C9AD5933D2}" dt="2020-11-25T01:36:46.660" v="191" actId="1076"/>
          <ac:picMkLst>
            <pc:docMk/>
            <pc:sldMk cId="481529186" sldId="3595"/>
            <ac:picMk id="3" creationId="{27132883-BE17-46E9-8C3E-95EF355839D6}"/>
          </ac:picMkLst>
        </pc:picChg>
        <pc:picChg chg="mod">
          <ac:chgData name="Juan David Angel Lasso" userId="5ac44e2c-fa8f-45f5-aad9-26919f30487d" providerId="ADAL" clId="{0DBC7F54-5FF8-4E40-8CA8-A8C9AD5933D2}" dt="2020-11-25T01:37:33.036" v="261" actId="1076"/>
          <ac:picMkLst>
            <pc:docMk/>
            <pc:sldMk cId="481529186" sldId="3595"/>
            <ac:picMk id="16" creationId="{958C3342-3DC0-4579-ADEA-8D936087357A}"/>
          </ac:picMkLst>
        </pc:picChg>
        <pc:picChg chg="mod">
          <ac:chgData name="Juan David Angel Lasso" userId="5ac44e2c-fa8f-45f5-aad9-26919f30487d" providerId="ADAL" clId="{0DBC7F54-5FF8-4E40-8CA8-A8C9AD5933D2}" dt="2020-11-25T01:36:42.409" v="190" actId="1076"/>
          <ac:picMkLst>
            <pc:docMk/>
            <pc:sldMk cId="481529186" sldId="3595"/>
            <ac:picMk id="17" creationId="{DF6B629E-2309-41BF-A2D1-B14F5EDBA345}"/>
          </ac:picMkLst>
        </pc:picChg>
        <pc:picChg chg="add mod">
          <ac:chgData name="Juan David Angel Lasso" userId="5ac44e2c-fa8f-45f5-aad9-26919f30487d" providerId="ADAL" clId="{0DBC7F54-5FF8-4E40-8CA8-A8C9AD5933D2}" dt="2020-11-25T01:35:30.717" v="166" actId="1076"/>
          <ac:picMkLst>
            <pc:docMk/>
            <pc:sldMk cId="481529186" sldId="3595"/>
            <ac:picMk id="18" creationId="{E9E53802-2156-43FF-8AF2-268DCE103F9A}"/>
          </ac:picMkLst>
        </pc:picChg>
        <pc:picChg chg="mod">
          <ac:chgData name="Juan David Angel Lasso" userId="5ac44e2c-fa8f-45f5-aad9-26919f30487d" providerId="ADAL" clId="{0DBC7F54-5FF8-4E40-8CA8-A8C9AD5933D2}" dt="2020-11-25T01:35:35.716" v="169" actId="1076"/>
          <ac:picMkLst>
            <pc:docMk/>
            <pc:sldMk cId="481529186" sldId="3595"/>
            <ac:picMk id="19" creationId="{67268C81-BF4A-4F7B-9592-F7B60EFCFDD8}"/>
          </ac:picMkLst>
        </pc:picChg>
        <pc:picChg chg="mod">
          <ac:chgData name="Juan David Angel Lasso" userId="5ac44e2c-fa8f-45f5-aad9-26919f30487d" providerId="ADAL" clId="{0DBC7F54-5FF8-4E40-8CA8-A8C9AD5933D2}" dt="2020-11-25T01:37:03.306" v="246" actId="1076"/>
          <ac:picMkLst>
            <pc:docMk/>
            <pc:sldMk cId="481529186" sldId="3595"/>
            <ac:picMk id="20" creationId="{ED4011AD-6535-4936-ABD1-F3DD133E4DCB}"/>
          </ac:picMkLst>
        </pc:picChg>
        <pc:picChg chg="mod">
          <ac:chgData name="Juan David Angel Lasso" userId="5ac44e2c-fa8f-45f5-aad9-26919f30487d" providerId="ADAL" clId="{0DBC7F54-5FF8-4E40-8CA8-A8C9AD5933D2}" dt="2020-11-25T01:37:35.007" v="262" actId="1076"/>
          <ac:picMkLst>
            <pc:docMk/>
            <pc:sldMk cId="481529186" sldId="3595"/>
            <ac:picMk id="21" creationId="{996C559B-EE29-4171-9AD3-204F71F427F2}"/>
          </ac:picMkLst>
        </pc:picChg>
        <pc:picChg chg="add mod">
          <ac:chgData name="Juan David Angel Lasso" userId="5ac44e2c-fa8f-45f5-aad9-26919f30487d" providerId="ADAL" clId="{0DBC7F54-5FF8-4E40-8CA8-A8C9AD5933D2}" dt="2020-11-25T01:37:01.234" v="245" actId="1076"/>
          <ac:picMkLst>
            <pc:docMk/>
            <pc:sldMk cId="481529186" sldId="3595"/>
            <ac:picMk id="22" creationId="{E917068F-B725-4D47-AE71-066150FD2701}"/>
          </ac:picMkLst>
        </pc:picChg>
        <pc:picChg chg="add mod">
          <ac:chgData name="Juan David Angel Lasso" userId="5ac44e2c-fa8f-45f5-aad9-26919f30487d" providerId="ADAL" clId="{0DBC7F54-5FF8-4E40-8CA8-A8C9AD5933D2}" dt="2020-11-25T01:36:59.816" v="244" actId="1076"/>
          <ac:picMkLst>
            <pc:docMk/>
            <pc:sldMk cId="481529186" sldId="3595"/>
            <ac:picMk id="23" creationId="{3258EC6F-01EE-43AF-89B8-F341B2EA3E1F}"/>
          </ac:picMkLst>
        </pc:picChg>
        <pc:picChg chg="mod">
          <ac:chgData name="Juan David Angel Lasso" userId="5ac44e2c-fa8f-45f5-aad9-26919f30487d" providerId="ADAL" clId="{0DBC7F54-5FF8-4E40-8CA8-A8C9AD5933D2}" dt="2020-11-25T01:37:31.349" v="260" actId="1076"/>
          <ac:picMkLst>
            <pc:docMk/>
            <pc:sldMk cId="481529186" sldId="3595"/>
            <ac:picMk id="1026" creationId="{9F60E862-39E8-49CE-A3F2-5A120BF82769}"/>
          </ac:picMkLst>
        </pc:picChg>
        <pc:picChg chg="mod">
          <ac:chgData name="Juan David Angel Lasso" userId="5ac44e2c-fa8f-45f5-aad9-26919f30487d" providerId="ADAL" clId="{0DBC7F54-5FF8-4E40-8CA8-A8C9AD5933D2}" dt="2020-11-25T01:35:32.388" v="167" actId="1076"/>
          <ac:picMkLst>
            <pc:docMk/>
            <pc:sldMk cId="481529186" sldId="3595"/>
            <ac:picMk id="1028" creationId="{7641E1F2-B330-40AD-B0B4-7BA71102F2B1}"/>
          </ac:picMkLst>
        </pc:picChg>
        <pc:picChg chg="mod">
          <ac:chgData name="Juan David Angel Lasso" userId="5ac44e2c-fa8f-45f5-aad9-26919f30487d" providerId="ADAL" clId="{0DBC7F54-5FF8-4E40-8CA8-A8C9AD5933D2}" dt="2020-11-25T01:36:58.430" v="243" actId="1036"/>
          <ac:picMkLst>
            <pc:docMk/>
            <pc:sldMk cId="481529186" sldId="3595"/>
            <ac:picMk id="1030" creationId="{1E85F095-C51B-4F3D-AB2F-D4EF6C1D5C53}"/>
          </ac:picMkLst>
        </pc:picChg>
        <pc:picChg chg="mod">
          <ac:chgData name="Juan David Angel Lasso" userId="5ac44e2c-fa8f-45f5-aad9-26919f30487d" providerId="ADAL" clId="{0DBC7F54-5FF8-4E40-8CA8-A8C9AD5933D2}" dt="2020-11-25T01:37:39.045" v="263" actId="1076"/>
          <ac:picMkLst>
            <pc:docMk/>
            <pc:sldMk cId="481529186" sldId="3595"/>
            <ac:picMk id="1040" creationId="{1942D93A-3A39-4B42-B856-2F4CE4F1DAF8}"/>
          </ac:picMkLst>
        </pc:picChg>
        <pc:picChg chg="mod">
          <ac:chgData name="Juan David Angel Lasso" userId="5ac44e2c-fa8f-45f5-aad9-26919f30487d" providerId="ADAL" clId="{0DBC7F54-5FF8-4E40-8CA8-A8C9AD5933D2}" dt="2020-11-25T01:35:36.734" v="170" actId="1076"/>
          <ac:picMkLst>
            <pc:docMk/>
            <pc:sldMk cId="481529186" sldId="3595"/>
            <ac:picMk id="1042" creationId="{444D9377-6C26-4CC7-82C0-6869FB350B3A}"/>
          </ac:picMkLst>
        </pc:picChg>
      </pc:sldChg>
      <pc:sldChg chg="modSp">
        <pc:chgData name="Juan David Angel Lasso" userId="5ac44e2c-fa8f-45f5-aad9-26919f30487d" providerId="ADAL" clId="{0DBC7F54-5FF8-4E40-8CA8-A8C9AD5933D2}" dt="2020-11-25T01:16:04.434" v="77" actId="20577"/>
        <pc:sldMkLst>
          <pc:docMk/>
          <pc:sldMk cId="3861976755" sldId="3988"/>
        </pc:sldMkLst>
        <pc:spChg chg="mod">
          <ac:chgData name="Juan David Angel Lasso" userId="5ac44e2c-fa8f-45f5-aad9-26919f30487d" providerId="ADAL" clId="{0DBC7F54-5FF8-4E40-8CA8-A8C9AD5933D2}" dt="2020-11-25T01:16:04.434" v="77" actId="20577"/>
          <ac:spMkLst>
            <pc:docMk/>
            <pc:sldMk cId="3861976755" sldId="3988"/>
            <ac:spMk id="10" creationId="{C5BA664B-75C5-4E4D-A8A7-8FBCA3CE98B1}"/>
          </ac:spMkLst>
        </pc:spChg>
        <pc:spChg chg="mod">
          <ac:chgData name="Juan David Angel Lasso" userId="5ac44e2c-fa8f-45f5-aad9-26919f30487d" providerId="ADAL" clId="{0DBC7F54-5FF8-4E40-8CA8-A8C9AD5933D2}" dt="2020-11-25T01:11:32.888" v="63" actId="1076"/>
          <ac:spMkLst>
            <pc:docMk/>
            <pc:sldMk cId="3861976755" sldId="3988"/>
            <ac:spMk id="15" creationId="{A4FB5AA6-8520-4FFD-802B-F9396509497A}"/>
          </ac:spMkLst>
        </pc:spChg>
        <pc:spChg chg="mod">
          <ac:chgData name="Juan David Angel Lasso" userId="5ac44e2c-fa8f-45f5-aad9-26919f30487d" providerId="ADAL" clId="{0DBC7F54-5FF8-4E40-8CA8-A8C9AD5933D2}" dt="2020-11-25T01:11:37.279" v="64" actId="1076"/>
          <ac:spMkLst>
            <pc:docMk/>
            <pc:sldMk cId="3861976755" sldId="3988"/>
            <ac:spMk id="17" creationId="{20A36178-292A-45D5-8CB7-83F4EDB7A3F3}"/>
          </ac:spMkLst>
        </pc:spChg>
        <pc:spChg chg="mod">
          <ac:chgData name="Juan David Angel Lasso" userId="5ac44e2c-fa8f-45f5-aad9-26919f30487d" providerId="ADAL" clId="{0DBC7F54-5FF8-4E40-8CA8-A8C9AD5933D2}" dt="2020-11-25T01:11:20.762" v="61" actId="1076"/>
          <ac:spMkLst>
            <pc:docMk/>
            <pc:sldMk cId="3861976755" sldId="3988"/>
            <ac:spMk id="18" creationId="{5A57404E-E6BB-4F84-9E70-72C237484945}"/>
          </ac:spMkLst>
        </pc:spChg>
        <pc:spChg chg="mod">
          <ac:chgData name="Juan David Angel Lasso" userId="5ac44e2c-fa8f-45f5-aad9-26919f30487d" providerId="ADAL" clId="{0DBC7F54-5FF8-4E40-8CA8-A8C9AD5933D2}" dt="2020-11-25T01:11:26.795" v="62" actId="1076"/>
          <ac:spMkLst>
            <pc:docMk/>
            <pc:sldMk cId="3861976755" sldId="3988"/>
            <ac:spMk id="22" creationId="{336CB67F-3409-4040-B99E-3FD5D88229DF}"/>
          </ac:spMkLst>
        </pc:spChg>
        <pc:spChg chg="mod">
          <ac:chgData name="Juan David Angel Lasso" userId="5ac44e2c-fa8f-45f5-aad9-26919f30487d" providerId="ADAL" clId="{0DBC7F54-5FF8-4E40-8CA8-A8C9AD5933D2}" dt="2020-11-25T01:11:15.262" v="60" actId="1076"/>
          <ac:spMkLst>
            <pc:docMk/>
            <pc:sldMk cId="3861976755" sldId="3988"/>
            <ac:spMk id="23" creationId="{DCB3C2CE-73D9-4457-B301-124474F42FD5}"/>
          </ac:spMkLst>
        </pc:spChg>
      </pc:sldChg>
      <pc:sldChg chg="modSp add">
        <pc:chgData name="Juan David Angel Lasso" userId="5ac44e2c-fa8f-45f5-aad9-26919f30487d" providerId="ADAL" clId="{0DBC7F54-5FF8-4E40-8CA8-A8C9AD5933D2}" dt="2020-11-25T01:18:04.883" v="136" actId="20577"/>
        <pc:sldMkLst>
          <pc:docMk/>
          <pc:sldMk cId="1070322022" sldId="4010"/>
        </pc:sldMkLst>
        <pc:spChg chg="mod">
          <ac:chgData name="Juan David Angel Lasso" userId="5ac44e2c-fa8f-45f5-aad9-26919f30487d" providerId="ADAL" clId="{0DBC7F54-5FF8-4E40-8CA8-A8C9AD5933D2}" dt="2020-11-25T01:18:04.883" v="136" actId="20577"/>
          <ac:spMkLst>
            <pc:docMk/>
            <pc:sldMk cId="1070322022" sldId="4010"/>
            <ac:spMk id="6" creationId="{A1C238A5-966C-407B-ADBA-74C263A55585}"/>
          </ac:spMkLst>
        </pc:spChg>
      </pc:sldChg>
      <pc:sldChg chg="add">
        <pc:chgData name="Juan David Angel Lasso" userId="5ac44e2c-fa8f-45f5-aad9-26919f30487d" providerId="ADAL" clId="{0DBC7F54-5FF8-4E40-8CA8-A8C9AD5933D2}" dt="2020-11-25T01:16:43.986" v="107"/>
        <pc:sldMkLst>
          <pc:docMk/>
          <pc:sldMk cId="2693344302" sldId="4011"/>
        </pc:sldMkLst>
      </pc:sldChg>
      <pc:sldChg chg="modSp">
        <pc:chgData name="Juan David Angel Lasso" userId="5ac44e2c-fa8f-45f5-aad9-26919f30487d" providerId="ADAL" clId="{0DBC7F54-5FF8-4E40-8CA8-A8C9AD5933D2}" dt="2020-11-25T01:16:29.697" v="106" actId="20577"/>
        <pc:sldMkLst>
          <pc:docMk/>
          <pc:sldMk cId="2505012935" sldId="4013"/>
        </pc:sldMkLst>
        <pc:spChg chg="mod">
          <ac:chgData name="Juan David Angel Lasso" userId="5ac44e2c-fa8f-45f5-aad9-26919f30487d" providerId="ADAL" clId="{0DBC7F54-5FF8-4E40-8CA8-A8C9AD5933D2}" dt="2020-11-25T01:16:29.697" v="106" actId="20577"/>
          <ac:spMkLst>
            <pc:docMk/>
            <pc:sldMk cId="2505012935" sldId="4013"/>
            <ac:spMk id="11" creationId="{00000000-0000-0000-0000-000000000000}"/>
          </ac:spMkLst>
        </pc:spChg>
      </pc:sldChg>
      <pc:sldChg chg="addSp delSp modSp add">
        <pc:chgData name="Juan David Angel Lasso" userId="5ac44e2c-fa8f-45f5-aad9-26919f30487d" providerId="ADAL" clId="{0DBC7F54-5FF8-4E40-8CA8-A8C9AD5933D2}" dt="2020-11-25T01:43:31.665" v="303" actId="20577"/>
        <pc:sldMkLst>
          <pc:docMk/>
          <pc:sldMk cId="3195638200" sldId="4037"/>
        </pc:sldMkLst>
        <pc:spChg chg="add mod">
          <ac:chgData name="Juan David Angel Lasso" userId="5ac44e2c-fa8f-45f5-aad9-26919f30487d" providerId="ADAL" clId="{0DBC7F54-5FF8-4E40-8CA8-A8C9AD5933D2}" dt="2020-11-25T01:43:31.665" v="303" actId="20577"/>
          <ac:spMkLst>
            <pc:docMk/>
            <pc:sldMk cId="3195638200" sldId="4037"/>
            <ac:spMk id="12" creationId="{1C4494A8-069F-454D-A194-23DE2FC536AE}"/>
          </ac:spMkLst>
        </pc:spChg>
        <pc:picChg chg="mod">
          <ac:chgData name="Juan David Angel Lasso" userId="5ac44e2c-fa8f-45f5-aad9-26919f30487d" providerId="ADAL" clId="{0DBC7F54-5FF8-4E40-8CA8-A8C9AD5933D2}" dt="2020-11-25T01:43:13.936" v="297" actId="1076"/>
          <ac:picMkLst>
            <pc:docMk/>
            <pc:sldMk cId="3195638200" sldId="4037"/>
            <ac:picMk id="17" creationId="{AEF6A21C-A711-4E86-AFCC-84CAD99A36A4}"/>
          </ac:picMkLst>
        </pc:picChg>
        <pc:picChg chg="mod">
          <ac:chgData name="Juan David Angel Lasso" userId="5ac44e2c-fa8f-45f5-aad9-26919f30487d" providerId="ADAL" clId="{0DBC7F54-5FF8-4E40-8CA8-A8C9AD5933D2}" dt="2020-11-25T01:43:14.854" v="298" actId="1076"/>
          <ac:picMkLst>
            <pc:docMk/>
            <pc:sldMk cId="3195638200" sldId="4037"/>
            <ac:picMk id="18" creationId="{33A34730-F380-4AA2-9FEC-89E9BBDDB7DD}"/>
          </ac:picMkLst>
        </pc:picChg>
        <pc:picChg chg="mod">
          <ac:chgData name="Juan David Angel Lasso" userId="5ac44e2c-fa8f-45f5-aad9-26919f30487d" providerId="ADAL" clId="{0DBC7F54-5FF8-4E40-8CA8-A8C9AD5933D2}" dt="2020-11-25T01:43:16.595" v="299" actId="1076"/>
          <ac:picMkLst>
            <pc:docMk/>
            <pc:sldMk cId="3195638200" sldId="4037"/>
            <ac:picMk id="22" creationId="{B9CE188D-5770-4CAD-A943-B6D75108CFC8}"/>
          </ac:picMkLst>
        </pc:picChg>
        <pc:picChg chg="del">
          <ac:chgData name="Juan David Angel Lasso" userId="5ac44e2c-fa8f-45f5-aad9-26919f30487d" providerId="ADAL" clId="{0DBC7F54-5FF8-4E40-8CA8-A8C9AD5933D2}" dt="2020-11-25T01:36:04.696" v="177"/>
          <ac:picMkLst>
            <pc:docMk/>
            <pc:sldMk cId="3195638200" sldId="4037"/>
            <ac:picMk id="23" creationId="{41C99DD6-ED15-4A39-9735-73ACC2DB8A1C}"/>
          </ac:picMkLst>
        </pc:picChg>
        <pc:picChg chg="del">
          <ac:chgData name="Juan David Angel Lasso" userId="5ac44e2c-fa8f-45f5-aad9-26919f30487d" providerId="ADAL" clId="{0DBC7F54-5FF8-4E40-8CA8-A8C9AD5933D2}" dt="2020-11-25T01:36:04.696" v="177"/>
          <ac:picMkLst>
            <pc:docMk/>
            <pc:sldMk cId="3195638200" sldId="4037"/>
            <ac:picMk id="26" creationId="{A1986CCA-7767-4C82-87BB-5C75E5EE7D55}"/>
          </ac:picMkLst>
        </pc:picChg>
        <pc:picChg chg="mod">
          <ac:chgData name="Juan David Angel Lasso" userId="5ac44e2c-fa8f-45f5-aad9-26919f30487d" providerId="ADAL" clId="{0DBC7F54-5FF8-4E40-8CA8-A8C9AD5933D2}" dt="2020-11-25T01:43:17.397" v="300" actId="1076"/>
          <ac:picMkLst>
            <pc:docMk/>
            <pc:sldMk cId="3195638200" sldId="4037"/>
            <ac:picMk id="28" creationId="{A73E1A2C-256D-43E1-B429-D292EA8A4E37}"/>
          </ac:picMkLst>
        </pc:picChg>
        <pc:picChg chg="del mod">
          <ac:chgData name="Juan David Angel Lasso" userId="5ac44e2c-fa8f-45f5-aad9-26919f30487d" providerId="ADAL" clId="{0DBC7F54-5FF8-4E40-8CA8-A8C9AD5933D2}" dt="2020-11-25T01:35:02.859" v="158"/>
          <ac:picMkLst>
            <pc:docMk/>
            <pc:sldMk cId="3195638200" sldId="4037"/>
            <ac:picMk id="7170" creationId="{020FC80E-FE04-4E2A-B25E-344BD80E2ECF}"/>
          </ac:picMkLst>
        </pc:picChg>
      </pc:sldChg>
      <pc:sldChg chg="add">
        <pc:chgData name="Juan David Angel Lasso" userId="5ac44e2c-fa8f-45f5-aad9-26919f30487d" providerId="ADAL" clId="{0DBC7F54-5FF8-4E40-8CA8-A8C9AD5933D2}" dt="2020-11-25T01:16:43.986" v="107"/>
        <pc:sldMkLst>
          <pc:docMk/>
          <pc:sldMk cId="365484659" sldId="4193"/>
        </pc:sldMkLst>
      </pc:sldChg>
      <pc:sldChg chg="add">
        <pc:chgData name="Juan David Angel Lasso" userId="5ac44e2c-fa8f-45f5-aad9-26919f30487d" providerId="ADAL" clId="{0DBC7F54-5FF8-4E40-8CA8-A8C9AD5933D2}" dt="2020-11-25T01:16:43.986" v="107"/>
        <pc:sldMkLst>
          <pc:docMk/>
          <pc:sldMk cId="1908393941" sldId="4194"/>
        </pc:sldMkLst>
      </pc:sldChg>
    </pc:docChg>
  </pc:docChgLst>
  <pc:docChgLst>
    <pc:chgData name="Juan David Angel Lasso" userId="5ac44e2c-fa8f-45f5-aad9-26919f30487d" providerId="ADAL" clId="{9AAF6492-1E39-4726-82C1-3D4FB689331F}"/>
    <pc:docChg chg="modSld">
      <pc:chgData name="Juan David Angel Lasso" userId="5ac44e2c-fa8f-45f5-aad9-26919f30487d" providerId="ADAL" clId="{9AAF6492-1E39-4726-82C1-3D4FB689331F}" dt="2021-05-03T16:55:41.076" v="0" actId="1076"/>
      <pc:docMkLst>
        <pc:docMk/>
      </pc:docMkLst>
      <pc:sldChg chg="modSp mod">
        <pc:chgData name="Juan David Angel Lasso" userId="5ac44e2c-fa8f-45f5-aad9-26919f30487d" providerId="ADAL" clId="{9AAF6492-1E39-4726-82C1-3D4FB689331F}" dt="2021-05-03T16:55:41.076" v="0" actId="1076"/>
        <pc:sldMkLst>
          <pc:docMk/>
          <pc:sldMk cId="1885596867" sldId="7730"/>
        </pc:sldMkLst>
        <pc:spChg chg="mod">
          <ac:chgData name="Juan David Angel Lasso" userId="5ac44e2c-fa8f-45f5-aad9-26919f30487d" providerId="ADAL" clId="{9AAF6492-1E39-4726-82C1-3D4FB689331F}" dt="2021-05-03T16:55:41.076" v="0" actId="1076"/>
          <ac:spMkLst>
            <pc:docMk/>
            <pc:sldMk cId="1885596867" sldId="7730"/>
            <ac:spMk id="34" creationId="{C57623AE-2CCF-46CB-8355-76394DEDC370}"/>
          </ac:spMkLst>
        </pc:spChg>
      </pc:sldChg>
    </pc:docChg>
  </pc:docChgLst>
  <pc:docChgLst>
    <pc:chgData name="Daniel Felipe" userId="c712679a-6133-47a7-a4a9-a9505884e8ff" providerId="ADAL" clId="{232EAC40-A660-4FF9-893E-5F88625474D9}"/>
    <pc:docChg chg="undo custSel addSld delSld modSld">
      <pc:chgData name="Daniel Felipe" userId="c712679a-6133-47a7-a4a9-a9505884e8ff" providerId="ADAL" clId="{232EAC40-A660-4FF9-893E-5F88625474D9}" dt="2022-02-21T19:30:05.805" v="616" actId="700"/>
      <pc:docMkLst>
        <pc:docMk/>
      </pc:docMkLst>
      <pc:sldChg chg="del">
        <pc:chgData name="Daniel Felipe" userId="c712679a-6133-47a7-a4a9-a9505884e8ff" providerId="ADAL" clId="{232EAC40-A660-4FF9-893E-5F88625474D9}" dt="2022-02-21T19:28:21.010" v="597" actId="47"/>
        <pc:sldMkLst>
          <pc:docMk/>
          <pc:sldMk cId="2206649586" sldId="596"/>
        </pc:sldMkLst>
      </pc:sldChg>
      <pc:sldChg chg="del">
        <pc:chgData name="Daniel Felipe" userId="c712679a-6133-47a7-a4a9-a9505884e8ff" providerId="ADAL" clId="{232EAC40-A660-4FF9-893E-5F88625474D9}" dt="2022-02-21T19:28:21.010" v="597" actId="47"/>
        <pc:sldMkLst>
          <pc:docMk/>
          <pc:sldMk cId="1814665038" sldId="630"/>
        </pc:sldMkLst>
      </pc:sldChg>
      <pc:sldChg chg="del">
        <pc:chgData name="Daniel Felipe" userId="c712679a-6133-47a7-a4a9-a9505884e8ff" providerId="ADAL" clId="{232EAC40-A660-4FF9-893E-5F88625474D9}" dt="2022-02-21T19:28:21.010" v="597" actId="47"/>
        <pc:sldMkLst>
          <pc:docMk/>
          <pc:sldMk cId="125756198" sldId="635"/>
        </pc:sldMkLst>
      </pc:sldChg>
      <pc:sldChg chg="del">
        <pc:chgData name="Daniel Felipe" userId="c712679a-6133-47a7-a4a9-a9505884e8ff" providerId="ADAL" clId="{232EAC40-A660-4FF9-893E-5F88625474D9}" dt="2022-02-21T19:28:21.010" v="597" actId="47"/>
        <pc:sldMkLst>
          <pc:docMk/>
          <pc:sldMk cId="170494511" sldId="637"/>
        </pc:sldMkLst>
      </pc:sldChg>
      <pc:sldChg chg="del">
        <pc:chgData name="Daniel Felipe" userId="c712679a-6133-47a7-a4a9-a9505884e8ff" providerId="ADAL" clId="{232EAC40-A660-4FF9-893E-5F88625474D9}" dt="2022-02-21T19:28:21.010" v="597" actId="47"/>
        <pc:sldMkLst>
          <pc:docMk/>
          <pc:sldMk cId="4164295756" sldId="639"/>
        </pc:sldMkLst>
      </pc:sldChg>
      <pc:sldChg chg="del">
        <pc:chgData name="Daniel Felipe" userId="c712679a-6133-47a7-a4a9-a9505884e8ff" providerId="ADAL" clId="{232EAC40-A660-4FF9-893E-5F88625474D9}" dt="2022-02-21T19:28:21.010" v="597" actId="47"/>
        <pc:sldMkLst>
          <pc:docMk/>
          <pc:sldMk cId="1161652779" sldId="640"/>
        </pc:sldMkLst>
      </pc:sldChg>
      <pc:sldChg chg="del">
        <pc:chgData name="Daniel Felipe" userId="c712679a-6133-47a7-a4a9-a9505884e8ff" providerId="ADAL" clId="{232EAC40-A660-4FF9-893E-5F88625474D9}" dt="2022-02-21T19:28:21.010" v="597" actId="47"/>
        <pc:sldMkLst>
          <pc:docMk/>
          <pc:sldMk cId="1199172088" sldId="644"/>
        </pc:sldMkLst>
      </pc:sldChg>
      <pc:sldChg chg="modSp mod">
        <pc:chgData name="Daniel Felipe" userId="c712679a-6133-47a7-a4a9-a9505884e8ff" providerId="ADAL" clId="{232EAC40-A660-4FF9-893E-5F88625474D9}" dt="2022-02-21T19:25:21.749" v="440" actId="20577"/>
        <pc:sldMkLst>
          <pc:docMk/>
          <pc:sldMk cId="3861976755" sldId="3988"/>
        </pc:sldMkLst>
        <pc:spChg chg="mod">
          <ac:chgData name="Daniel Felipe" userId="c712679a-6133-47a7-a4a9-a9505884e8ff" providerId="ADAL" clId="{232EAC40-A660-4FF9-893E-5F88625474D9}" dt="2022-02-21T19:25:21.749" v="440" actId="20577"/>
          <ac:spMkLst>
            <pc:docMk/>
            <pc:sldMk cId="3861976755" sldId="3988"/>
            <ac:spMk id="10" creationId="{C5BA664B-75C5-4E4D-A8A7-8FBCA3CE98B1}"/>
          </ac:spMkLst>
        </pc:spChg>
        <pc:spChg chg="mod">
          <ac:chgData name="Daniel Felipe" userId="c712679a-6133-47a7-a4a9-a9505884e8ff" providerId="ADAL" clId="{232EAC40-A660-4FF9-893E-5F88625474D9}" dt="2022-02-21T19:18:09.591" v="276" actId="20577"/>
          <ac:spMkLst>
            <pc:docMk/>
            <pc:sldMk cId="3861976755" sldId="3988"/>
            <ac:spMk id="17" creationId="{522EBD54-98D5-42D1-8447-E366A1660DC9}"/>
          </ac:spMkLst>
        </pc:spChg>
      </pc:sldChg>
      <pc:sldChg chg="modSp mod">
        <pc:chgData name="Daniel Felipe" userId="c712679a-6133-47a7-a4a9-a9505884e8ff" providerId="ADAL" clId="{232EAC40-A660-4FF9-893E-5F88625474D9}" dt="2022-02-21T19:27:53.907" v="596" actId="20577"/>
        <pc:sldMkLst>
          <pc:docMk/>
          <pc:sldMk cId="396127368" sldId="7784"/>
        </pc:sldMkLst>
        <pc:spChg chg="mod">
          <ac:chgData name="Daniel Felipe" userId="c712679a-6133-47a7-a4a9-a9505884e8ff" providerId="ADAL" clId="{232EAC40-A660-4FF9-893E-5F88625474D9}" dt="2022-02-21T19:27:53.907" v="596" actId="20577"/>
          <ac:spMkLst>
            <pc:docMk/>
            <pc:sldMk cId="396127368" sldId="7784"/>
            <ac:spMk id="11" creationId="{00000000-0000-0000-0000-000000000000}"/>
          </ac:spMkLst>
        </pc:spChg>
      </pc:sldChg>
      <pc:sldChg chg="del">
        <pc:chgData name="Daniel Felipe" userId="c712679a-6133-47a7-a4a9-a9505884e8ff" providerId="ADAL" clId="{232EAC40-A660-4FF9-893E-5F88625474D9}" dt="2022-02-21T19:28:21.010" v="597" actId="47"/>
        <pc:sldMkLst>
          <pc:docMk/>
          <pc:sldMk cId="2226144634" sldId="7801"/>
        </pc:sldMkLst>
      </pc:sldChg>
      <pc:sldChg chg="del">
        <pc:chgData name="Daniel Felipe" userId="c712679a-6133-47a7-a4a9-a9505884e8ff" providerId="ADAL" clId="{232EAC40-A660-4FF9-893E-5F88625474D9}" dt="2022-02-21T19:28:21.010" v="597" actId="47"/>
        <pc:sldMkLst>
          <pc:docMk/>
          <pc:sldMk cId="532597686" sldId="7802"/>
        </pc:sldMkLst>
      </pc:sldChg>
      <pc:sldChg chg="add del">
        <pc:chgData name="Daniel Felipe" userId="c712679a-6133-47a7-a4a9-a9505884e8ff" providerId="ADAL" clId="{232EAC40-A660-4FF9-893E-5F88625474D9}" dt="2022-02-21T19:29:12.783" v="606" actId="47"/>
        <pc:sldMkLst>
          <pc:docMk/>
          <pc:sldMk cId="3011968595" sldId="7804"/>
        </pc:sldMkLst>
      </pc:sldChg>
      <pc:sldChg chg="modSp mod">
        <pc:chgData name="Daniel Felipe" userId="c712679a-6133-47a7-a4a9-a9505884e8ff" providerId="ADAL" clId="{232EAC40-A660-4FF9-893E-5F88625474D9}" dt="2022-02-21T19:25:02.895" v="426" actId="20577"/>
        <pc:sldMkLst>
          <pc:docMk/>
          <pc:sldMk cId="529322557" sldId="7814"/>
        </pc:sldMkLst>
        <pc:spChg chg="mod">
          <ac:chgData name="Daniel Felipe" userId="c712679a-6133-47a7-a4a9-a9505884e8ff" providerId="ADAL" clId="{232EAC40-A660-4FF9-893E-5F88625474D9}" dt="2022-02-21T19:25:02.895" v="426" actId="20577"/>
          <ac:spMkLst>
            <pc:docMk/>
            <pc:sldMk cId="529322557" sldId="7814"/>
            <ac:spMk id="11" creationId="{00000000-0000-0000-0000-000000000000}"/>
          </ac:spMkLst>
        </pc:spChg>
      </pc:sldChg>
      <pc:sldChg chg="del">
        <pc:chgData name="Daniel Felipe" userId="c712679a-6133-47a7-a4a9-a9505884e8ff" providerId="ADAL" clId="{232EAC40-A660-4FF9-893E-5F88625474D9}" dt="2022-02-21T19:28:55.393" v="602" actId="47"/>
        <pc:sldMkLst>
          <pc:docMk/>
          <pc:sldMk cId="0" sldId="7815"/>
        </pc:sldMkLst>
      </pc:sldChg>
      <pc:sldChg chg="del">
        <pc:chgData name="Daniel Felipe" userId="c712679a-6133-47a7-a4a9-a9505884e8ff" providerId="ADAL" clId="{232EAC40-A660-4FF9-893E-5F88625474D9}" dt="2022-02-21T19:28:55.393" v="602" actId="47"/>
        <pc:sldMkLst>
          <pc:docMk/>
          <pc:sldMk cId="2220803276" sldId="7816"/>
        </pc:sldMkLst>
      </pc:sldChg>
      <pc:sldChg chg="del">
        <pc:chgData name="Daniel Felipe" userId="c712679a-6133-47a7-a4a9-a9505884e8ff" providerId="ADAL" clId="{232EAC40-A660-4FF9-893E-5F88625474D9}" dt="2022-02-21T19:28:55.393" v="602" actId="47"/>
        <pc:sldMkLst>
          <pc:docMk/>
          <pc:sldMk cId="1745498613" sldId="7817"/>
        </pc:sldMkLst>
      </pc:sldChg>
      <pc:sldChg chg="modSp mod">
        <pc:chgData name="Daniel Felipe" userId="c712679a-6133-47a7-a4a9-a9505884e8ff" providerId="ADAL" clId="{232EAC40-A660-4FF9-893E-5F88625474D9}" dt="2022-02-21T19:23:29.101" v="357" actId="6549"/>
        <pc:sldMkLst>
          <pc:docMk/>
          <pc:sldMk cId="1092032416" sldId="7819"/>
        </pc:sldMkLst>
        <pc:spChg chg="mod">
          <ac:chgData name="Daniel Felipe" userId="c712679a-6133-47a7-a4a9-a9505884e8ff" providerId="ADAL" clId="{232EAC40-A660-4FF9-893E-5F88625474D9}" dt="2022-02-21T19:23:29.101" v="357" actId="6549"/>
          <ac:spMkLst>
            <pc:docMk/>
            <pc:sldMk cId="1092032416" sldId="7819"/>
            <ac:spMk id="11" creationId="{00000000-0000-0000-0000-000000000000}"/>
          </ac:spMkLst>
        </pc:spChg>
      </pc:sldChg>
      <pc:sldChg chg="del">
        <pc:chgData name="Daniel Felipe" userId="c712679a-6133-47a7-a4a9-a9505884e8ff" providerId="ADAL" clId="{232EAC40-A660-4FF9-893E-5F88625474D9}" dt="2022-02-21T19:29:06.894" v="604" actId="47"/>
        <pc:sldMkLst>
          <pc:docMk/>
          <pc:sldMk cId="299135740" sldId="7820"/>
        </pc:sldMkLst>
      </pc:sldChg>
      <pc:sldChg chg="del">
        <pc:chgData name="Daniel Felipe" userId="c712679a-6133-47a7-a4a9-a9505884e8ff" providerId="ADAL" clId="{232EAC40-A660-4FF9-893E-5F88625474D9}" dt="2022-02-21T19:29:06.894" v="604" actId="47"/>
        <pc:sldMkLst>
          <pc:docMk/>
          <pc:sldMk cId="30500104" sldId="7821"/>
        </pc:sldMkLst>
      </pc:sldChg>
      <pc:sldChg chg="del">
        <pc:chgData name="Daniel Felipe" userId="c712679a-6133-47a7-a4a9-a9505884e8ff" providerId="ADAL" clId="{232EAC40-A660-4FF9-893E-5F88625474D9}" dt="2022-02-21T19:29:06.894" v="604" actId="47"/>
        <pc:sldMkLst>
          <pc:docMk/>
          <pc:sldMk cId="1385371797" sldId="7822"/>
        </pc:sldMkLst>
      </pc:sldChg>
      <pc:sldChg chg="del">
        <pc:chgData name="Daniel Felipe" userId="c712679a-6133-47a7-a4a9-a9505884e8ff" providerId="ADAL" clId="{232EAC40-A660-4FF9-893E-5F88625474D9}" dt="2022-02-21T19:29:06.894" v="604" actId="47"/>
        <pc:sldMkLst>
          <pc:docMk/>
          <pc:sldMk cId="1867374308" sldId="7823"/>
        </pc:sldMkLst>
      </pc:sldChg>
      <pc:sldChg chg="del">
        <pc:chgData name="Daniel Felipe" userId="c712679a-6133-47a7-a4a9-a9505884e8ff" providerId="ADAL" clId="{232EAC40-A660-4FF9-893E-5F88625474D9}" dt="2022-02-21T19:29:06.894" v="604" actId="47"/>
        <pc:sldMkLst>
          <pc:docMk/>
          <pc:sldMk cId="4217455426" sldId="7824"/>
        </pc:sldMkLst>
      </pc:sldChg>
      <pc:sldChg chg="del">
        <pc:chgData name="Daniel Felipe" userId="c712679a-6133-47a7-a4a9-a9505884e8ff" providerId="ADAL" clId="{232EAC40-A660-4FF9-893E-5F88625474D9}" dt="2022-02-21T19:29:06.894" v="604" actId="47"/>
        <pc:sldMkLst>
          <pc:docMk/>
          <pc:sldMk cId="3029487776" sldId="7825"/>
        </pc:sldMkLst>
      </pc:sldChg>
      <pc:sldChg chg="del">
        <pc:chgData name="Daniel Felipe" userId="c712679a-6133-47a7-a4a9-a9505884e8ff" providerId="ADAL" clId="{232EAC40-A660-4FF9-893E-5F88625474D9}" dt="2022-02-21T19:29:06.894" v="604" actId="47"/>
        <pc:sldMkLst>
          <pc:docMk/>
          <pc:sldMk cId="1871188906" sldId="7826"/>
        </pc:sldMkLst>
      </pc:sldChg>
      <pc:sldChg chg="del">
        <pc:chgData name="Daniel Felipe" userId="c712679a-6133-47a7-a4a9-a9505884e8ff" providerId="ADAL" clId="{232EAC40-A660-4FF9-893E-5F88625474D9}" dt="2022-02-21T19:29:06.894" v="604" actId="47"/>
        <pc:sldMkLst>
          <pc:docMk/>
          <pc:sldMk cId="2498742277" sldId="7827"/>
        </pc:sldMkLst>
      </pc:sldChg>
      <pc:sldChg chg="del">
        <pc:chgData name="Daniel Felipe" userId="c712679a-6133-47a7-a4a9-a9505884e8ff" providerId="ADAL" clId="{232EAC40-A660-4FF9-893E-5F88625474D9}" dt="2022-02-21T19:29:06.894" v="604" actId="47"/>
        <pc:sldMkLst>
          <pc:docMk/>
          <pc:sldMk cId="660811049" sldId="7828"/>
        </pc:sldMkLst>
      </pc:sldChg>
      <pc:sldChg chg="modSp mod">
        <pc:chgData name="Daniel Felipe" userId="c712679a-6133-47a7-a4a9-a9505884e8ff" providerId="ADAL" clId="{232EAC40-A660-4FF9-893E-5F88625474D9}" dt="2022-02-21T19:24:40.682" v="402" actId="14100"/>
        <pc:sldMkLst>
          <pc:docMk/>
          <pc:sldMk cId="1902761940" sldId="7831"/>
        </pc:sldMkLst>
        <pc:spChg chg="mod">
          <ac:chgData name="Daniel Felipe" userId="c712679a-6133-47a7-a4a9-a9505884e8ff" providerId="ADAL" clId="{232EAC40-A660-4FF9-893E-5F88625474D9}" dt="2022-02-21T19:24:40.682" v="402" actId="14100"/>
          <ac:spMkLst>
            <pc:docMk/>
            <pc:sldMk cId="1902761940" sldId="7831"/>
            <ac:spMk id="11" creationId="{00000000-0000-0000-0000-000000000000}"/>
          </ac:spMkLst>
        </pc:spChg>
      </pc:sldChg>
      <pc:sldChg chg="delSp modSp mod">
        <pc:chgData name="Daniel Felipe" userId="c712679a-6133-47a7-a4a9-a9505884e8ff" providerId="ADAL" clId="{232EAC40-A660-4FF9-893E-5F88625474D9}" dt="2022-02-21T19:28:48.855" v="601" actId="478"/>
        <pc:sldMkLst>
          <pc:docMk/>
          <pc:sldMk cId="1643916827" sldId="7832"/>
        </pc:sldMkLst>
        <pc:spChg chg="del mod">
          <ac:chgData name="Daniel Felipe" userId="c712679a-6133-47a7-a4a9-a9505884e8ff" providerId="ADAL" clId="{232EAC40-A660-4FF9-893E-5F88625474D9}" dt="2022-02-21T19:28:48.855" v="601" actId="478"/>
          <ac:spMkLst>
            <pc:docMk/>
            <pc:sldMk cId="1643916827" sldId="7832"/>
            <ac:spMk id="8" creationId="{FCFFD1FA-98BA-493A-9D37-9226A17BDD5B}"/>
          </ac:spMkLst>
        </pc:spChg>
        <pc:spChg chg="mod">
          <ac:chgData name="Daniel Felipe" userId="c712679a-6133-47a7-a4a9-a9505884e8ff" providerId="ADAL" clId="{232EAC40-A660-4FF9-893E-5F88625474D9}" dt="2022-02-21T19:26:37.969" v="503" actId="20577"/>
          <ac:spMkLst>
            <pc:docMk/>
            <pc:sldMk cId="1643916827" sldId="7832"/>
            <ac:spMk id="11" creationId="{00000000-0000-0000-0000-000000000000}"/>
          </ac:spMkLst>
        </pc:spChg>
      </pc:sldChg>
      <pc:sldChg chg="del">
        <pc:chgData name="Daniel Felipe" userId="c712679a-6133-47a7-a4a9-a9505884e8ff" providerId="ADAL" clId="{232EAC40-A660-4FF9-893E-5F88625474D9}" dt="2022-02-21T19:28:55.393" v="602" actId="47"/>
        <pc:sldMkLst>
          <pc:docMk/>
          <pc:sldMk cId="2655079997" sldId="7833"/>
        </pc:sldMkLst>
      </pc:sldChg>
      <pc:sldChg chg="del">
        <pc:chgData name="Daniel Felipe" userId="c712679a-6133-47a7-a4a9-a9505884e8ff" providerId="ADAL" clId="{232EAC40-A660-4FF9-893E-5F88625474D9}" dt="2022-02-21T19:28:21.010" v="597" actId="47"/>
        <pc:sldMkLst>
          <pc:docMk/>
          <pc:sldMk cId="3123659709" sldId="7834"/>
        </pc:sldMkLst>
      </pc:sldChg>
      <pc:sldChg chg="del">
        <pc:chgData name="Daniel Felipe" userId="c712679a-6133-47a7-a4a9-a9505884e8ff" providerId="ADAL" clId="{232EAC40-A660-4FF9-893E-5F88625474D9}" dt="2022-02-21T19:28:21.010" v="597" actId="47"/>
        <pc:sldMkLst>
          <pc:docMk/>
          <pc:sldMk cId="2018445064" sldId="7836"/>
        </pc:sldMkLst>
      </pc:sldChg>
      <pc:sldChg chg="del">
        <pc:chgData name="Daniel Felipe" userId="c712679a-6133-47a7-a4a9-a9505884e8ff" providerId="ADAL" clId="{232EAC40-A660-4FF9-893E-5F88625474D9}" dt="2022-02-21T19:28:59.063" v="603" actId="47"/>
        <pc:sldMkLst>
          <pc:docMk/>
          <pc:sldMk cId="1201709739" sldId="11282"/>
        </pc:sldMkLst>
      </pc:sldChg>
      <pc:sldChg chg="del">
        <pc:chgData name="Daniel Felipe" userId="c712679a-6133-47a7-a4a9-a9505884e8ff" providerId="ADAL" clId="{232EAC40-A660-4FF9-893E-5F88625474D9}" dt="2022-02-21T19:28:59.063" v="603" actId="47"/>
        <pc:sldMkLst>
          <pc:docMk/>
          <pc:sldMk cId="2363049759" sldId="11283"/>
        </pc:sldMkLst>
      </pc:sldChg>
      <pc:sldChg chg="del">
        <pc:chgData name="Daniel Felipe" userId="c712679a-6133-47a7-a4a9-a9505884e8ff" providerId="ADAL" clId="{232EAC40-A660-4FF9-893E-5F88625474D9}" dt="2022-02-21T19:28:59.063" v="603" actId="47"/>
        <pc:sldMkLst>
          <pc:docMk/>
          <pc:sldMk cId="906892551" sldId="11284"/>
        </pc:sldMkLst>
      </pc:sldChg>
      <pc:sldChg chg="del">
        <pc:chgData name="Daniel Felipe" userId="c712679a-6133-47a7-a4a9-a9505884e8ff" providerId="ADAL" clId="{232EAC40-A660-4FF9-893E-5F88625474D9}" dt="2022-02-21T19:28:21.010" v="597" actId="47"/>
        <pc:sldMkLst>
          <pc:docMk/>
          <pc:sldMk cId="1398187744" sldId="11285"/>
        </pc:sldMkLst>
      </pc:sldChg>
      <pc:sldChg chg="del">
        <pc:chgData name="Daniel Felipe" userId="c712679a-6133-47a7-a4a9-a9505884e8ff" providerId="ADAL" clId="{232EAC40-A660-4FF9-893E-5F88625474D9}" dt="2022-02-21T19:28:21.010" v="597" actId="47"/>
        <pc:sldMkLst>
          <pc:docMk/>
          <pc:sldMk cId="3833263043" sldId="11286"/>
        </pc:sldMkLst>
      </pc:sldChg>
      <pc:sldChg chg="del">
        <pc:chgData name="Daniel Felipe" userId="c712679a-6133-47a7-a4a9-a9505884e8ff" providerId="ADAL" clId="{232EAC40-A660-4FF9-893E-5F88625474D9}" dt="2022-02-21T19:28:21.010" v="597" actId="47"/>
        <pc:sldMkLst>
          <pc:docMk/>
          <pc:sldMk cId="3423569438" sldId="11287"/>
        </pc:sldMkLst>
      </pc:sldChg>
      <pc:sldChg chg="del">
        <pc:chgData name="Daniel Felipe" userId="c712679a-6133-47a7-a4a9-a9505884e8ff" providerId="ADAL" clId="{232EAC40-A660-4FF9-893E-5F88625474D9}" dt="2022-02-21T19:28:21.010" v="597" actId="47"/>
        <pc:sldMkLst>
          <pc:docMk/>
          <pc:sldMk cId="1435916298" sldId="11288"/>
        </pc:sldMkLst>
      </pc:sldChg>
      <pc:sldChg chg="del">
        <pc:chgData name="Daniel Felipe" userId="c712679a-6133-47a7-a4a9-a9505884e8ff" providerId="ADAL" clId="{232EAC40-A660-4FF9-893E-5F88625474D9}" dt="2022-02-21T19:28:21.010" v="597" actId="47"/>
        <pc:sldMkLst>
          <pc:docMk/>
          <pc:sldMk cId="2494869494" sldId="11289"/>
        </pc:sldMkLst>
      </pc:sldChg>
      <pc:sldChg chg="del">
        <pc:chgData name="Daniel Felipe" userId="c712679a-6133-47a7-a4a9-a9505884e8ff" providerId="ADAL" clId="{232EAC40-A660-4FF9-893E-5F88625474D9}" dt="2022-02-21T19:28:21.010" v="597" actId="47"/>
        <pc:sldMkLst>
          <pc:docMk/>
          <pc:sldMk cId="29309715" sldId="11290"/>
        </pc:sldMkLst>
      </pc:sldChg>
      <pc:sldChg chg="del">
        <pc:chgData name="Daniel Felipe" userId="c712679a-6133-47a7-a4a9-a9505884e8ff" providerId="ADAL" clId="{232EAC40-A660-4FF9-893E-5F88625474D9}" dt="2022-02-21T19:28:21.010" v="597" actId="47"/>
        <pc:sldMkLst>
          <pc:docMk/>
          <pc:sldMk cId="2115561366" sldId="11291"/>
        </pc:sldMkLst>
      </pc:sldChg>
      <pc:sldChg chg="del">
        <pc:chgData name="Daniel Felipe" userId="c712679a-6133-47a7-a4a9-a9505884e8ff" providerId="ADAL" clId="{232EAC40-A660-4FF9-893E-5F88625474D9}" dt="2022-02-21T19:28:21.010" v="597" actId="47"/>
        <pc:sldMkLst>
          <pc:docMk/>
          <pc:sldMk cId="296074328" sldId="11292"/>
        </pc:sldMkLst>
      </pc:sldChg>
      <pc:sldChg chg="del">
        <pc:chgData name="Daniel Felipe" userId="c712679a-6133-47a7-a4a9-a9505884e8ff" providerId="ADAL" clId="{232EAC40-A660-4FF9-893E-5F88625474D9}" dt="2022-02-21T19:28:21.010" v="597" actId="47"/>
        <pc:sldMkLst>
          <pc:docMk/>
          <pc:sldMk cId="1703208805" sldId="11293"/>
        </pc:sldMkLst>
      </pc:sldChg>
      <pc:sldChg chg="del">
        <pc:chgData name="Daniel Felipe" userId="c712679a-6133-47a7-a4a9-a9505884e8ff" providerId="ADAL" clId="{232EAC40-A660-4FF9-893E-5F88625474D9}" dt="2022-02-21T19:28:21.010" v="597" actId="47"/>
        <pc:sldMkLst>
          <pc:docMk/>
          <pc:sldMk cId="181346766" sldId="11294"/>
        </pc:sldMkLst>
      </pc:sldChg>
      <pc:sldChg chg="del">
        <pc:chgData name="Daniel Felipe" userId="c712679a-6133-47a7-a4a9-a9505884e8ff" providerId="ADAL" clId="{232EAC40-A660-4FF9-893E-5F88625474D9}" dt="2022-02-21T19:29:06.894" v="604" actId="47"/>
        <pc:sldMkLst>
          <pc:docMk/>
          <pc:sldMk cId="4187719815" sldId="11295"/>
        </pc:sldMkLst>
      </pc:sldChg>
      <pc:sldChg chg="addSp delSp modSp new mod modClrScheme chgLayout">
        <pc:chgData name="Daniel Felipe" userId="c712679a-6133-47a7-a4a9-a9505884e8ff" providerId="ADAL" clId="{232EAC40-A660-4FF9-893E-5F88625474D9}" dt="2022-02-21T19:28:44.082" v="600" actId="700"/>
        <pc:sldMkLst>
          <pc:docMk/>
          <pc:sldMk cId="2061694724" sldId="11296"/>
        </pc:sldMkLst>
        <pc:spChg chg="del mod ord">
          <ac:chgData name="Daniel Felipe" userId="c712679a-6133-47a7-a4a9-a9505884e8ff" providerId="ADAL" clId="{232EAC40-A660-4FF9-893E-5F88625474D9}" dt="2022-02-21T19:28:31.620" v="599" actId="700"/>
          <ac:spMkLst>
            <pc:docMk/>
            <pc:sldMk cId="2061694724" sldId="11296"/>
            <ac:spMk id="2" creationId="{7C6B5B49-720F-4C91-8FCB-3C16E91989CB}"/>
          </ac:spMkLst>
        </pc:spChg>
        <pc:spChg chg="del mod ord">
          <ac:chgData name="Daniel Felipe" userId="c712679a-6133-47a7-a4a9-a9505884e8ff" providerId="ADAL" clId="{232EAC40-A660-4FF9-893E-5F88625474D9}" dt="2022-02-21T19:28:31.620" v="599" actId="700"/>
          <ac:spMkLst>
            <pc:docMk/>
            <pc:sldMk cId="2061694724" sldId="11296"/>
            <ac:spMk id="3" creationId="{BD3B40B2-FAD0-4441-8276-6D477D6489C6}"/>
          </ac:spMkLst>
        </pc:spChg>
        <pc:spChg chg="del">
          <ac:chgData name="Daniel Felipe" userId="c712679a-6133-47a7-a4a9-a9505884e8ff" providerId="ADAL" clId="{232EAC40-A660-4FF9-893E-5F88625474D9}" dt="2022-02-21T19:28:31.620" v="599" actId="700"/>
          <ac:spMkLst>
            <pc:docMk/>
            <pc:sldMk cId="2061694724" sldId="11296"/>
            <ac:spMk id="4" creationId="{51C244BD-79F0-4386-97DA-645428B5518B}"/>
          </ac:spMkLst>
        </pc:spChg>
        <pc:spChg chg="add del mod ord">
          <ac:chgData name="Daniel Felipe" userId="c712679a-6133-47a7-a4a9-a9505884e8ff" providerId="ADAL" clId="{232EAC40-A660-4FF9-893E-5F88625474D9}" dt="2022-02-21T19:28:44.082" v="600" actId="700"/>
          <ac:spMkLst>
            <pc:docMk/>
            <pc:sldMk cId="2061694724" sldId="11296"/>
            <ac:spMk id="5" creationId="{EAC5FD50-9C54-41F0-90F8-1860C7D6ECDD}"/>
          </ac:spMkLst>
        </pc:spChg>
        <pc:spChg chg="add del mod ord">
          <ac:chgData name="Daniel Felipe" userId="c712679a-6133-47a7-a4a9-a9505884e8ff" providerId="ADAL" clId="{232EAC40-A660-4FF9-893E-5F88625474D9}" dt="2022-02-21T19:28:44.082" v="600" actId="700"/>
          <ac:spMkLst>
            <pc:docMk/>
            <pc:sldMk cId="2061694724" sldId="11296"/>
            <ac:spMk id="6" creationId="{29626140-95B0-40C8-938A-D5262B2AAF98}"/>
          </ac:spMkLst>
        </pc:spChg>
        <pc:spChg chg="add mod ord">
          <ac:chgData name="Daniel Felipe" userId="c712679a-6133-47a7-a4a9-a9505884e8ff" providerId="ADAL" clId="{232EAC40-A660-4FF9-893E-5F88625474D9}" dt="2022-02-21T19:28:44.082" v="600" actId="700"/>
          <ac:spMkLst>
            <pc:docMk/>
            <pc:sldMk cId="2061694724" sldId="11296"/>
            <ac:spMk id="7" creationId="{B7DA73CD-1755-4A11-9659-5782860C6573}"/>
          </ac:spMkLst>
        </pc:spChg>
        <pc:spChg chg="add mod ord">
          <ac:chgData name="Daniel Felipe" userId="c712679a-6133-47a7-a4a9-a9505884e8ff" providerId="ADAL" clId="{232EAC40-A660-4FF9-893E-5F88625474D9}" dt="2022-02-21T19:28:44.082" v="600" actId="700"/>
          <ac:spMkLst>
            <pc:docMk/>
            <pc:sldMk cId="2061694724" sldId="11296"/>
            <ac:spMk id="8" creationId="{AFD23C35-E60D-45AB-9E65-2CEBACEB449B}"/>
          </ac:spMkLst>
        </pc:spChg>
      </pc:sldChg>
      <pc:sldChg chg="addSp delSp modSp new mod modClrScheme chgLayout">
        <pc:chgData name="Daniel Felipe" userId="c712679a-6133-47a7-a4a9-a9505884e8ff" providerId="ADAL" clId="{232EAC40-A660-4FF9-893E-5F88625474D9}" dt="2022-02-21T19:29:24.764" v="608" actId="700"/>
        <pc:sldMkLst>
          <pc:docMk/>
          <pc:sldMk cId="2256535538" sldId="11297"/>
        </pc:sldMkLst>
        <pc:spChg chg="del mod ord">
          <ac:chgData name="Daniel Felipe" userId="c712679a-6133-47a7-a4a9-a9505884e8ff" providerId="ADAL" clId="{232EAC40-A660-4FF9-893E-5F88625474D9}" dt="2022-02-21T19:29:24.764" v="608" actId="700"/>
          <ac:spMkLst>
            <pc:docMk/>
            <pc:sldMk cId="2256535538" sldId="11297"/>
            <ac:spMk id="2" creationId="{108DED04-BE76-4062-AB34-9081F520EF01}"/>
          </ac:spMkLst>
        </pc:spChg>
        <pc:spChg chg="del mod ord">
          <ac:chgData name="Daniel Felipe" userId="c712679a-6133-47a7-a4a9-a9505884e8ff" providerId="ADAL" clId="{232EAC40-A660-4FF9-893E-5F88625474D9}" dt="2022-02-21T19:29:24.764" v="608" actId="700"/>
          <ac:spMkLst>
            <pc:docMk/>
            <pc:sldMk cId="2256535538" sldId="11297"/>
            <ac:spMk id="3" creationId="{DA8D5149-1479-4AF8-BEF2-9A97D2DFF1B7}"/>
          </ac:spMkLst>
        </pc:spChg>
        <pc:spChg chg="del">
          <ac:chgData name="Daniel Felipe" userId="c712679a-6133-47a7-a4a9-a9505884e8ff" providerId="ADAL" clId="{232EAC40-A660-4FF9-893E-5F88625474D9}" dt="2022-02-21T19:29:24.764" v="608" actId="700"/>
          <ac:spMkLst>
            <pc:docMk/>
            <pc:sldMk cId="2256535538" sldId="11297"/>
            <ac:spMk id="4" creationId="{24AC5FA7-B324-4086-946A-56FE32E7551D}"/>
          </ac:spMkLst>
        </pc:spChg>
        <pc:spChg chg="add mod ord">
          <ac:chgData name="Daniel Felipe" userId="c712679a-6133-47a7-a4a9-a9505884e8ff" providerId="ADAL" clId="{232EAC40-A660-4FF9-893E-5F88625474D9}" dt="2022-02-21T19:29:24.764" v="608" actId="700"/>
          <ac:spMkLst>
            <pc:docMk/>
            <pc:sldMk cId="2256535538" sldId="11297"/>
            <ac:spMk id="5" creationId="{324E6D41-C793-4319-A848-C1560A28EC87}"/>
          </ac:spMkLst>
        </pc:spChg>
        <pc:spChg chg="add mod ord">
          <ac:chgData name="Daniel Felipe" userId="c712679a-6133-47a7-a4a9-a9505884e8ff" providerId="ADAL" clId="{232EAC40-A660-4FF9-893E-5F88625474D9}" dt="2022-02-21T19:29:24.764" v="608" actId="700"/>
          <ac:spMkLst>
            <pc:docMk/>
            <pc:sldMk cId="2256535538" sldId="11297"/>
            <ac:spMk id="6" creationId="{E02F289E-E49F-478E-ACB6-B1BA6166E88D}"/>
          </ac:spMkLst>
        </pc:spChg>
      </pc:sldChg>
      <pc:sldChg chg="addSp delSp modSp new mod modClrScheme chgLayout">
        <pc:chgData name="Daniel Felipe" userId="c712679a-6133-47a7-a4a9-a9505884e8ff" providerId="ADAL" clId="{232EAC40-A660-4FF9-893E-5F88625474D9}" dt="2022-02-21T19:29:35.581" v="610" actId="700"/>
        <pc:sldMkLst>
          <pc:docMk/>
          <pc:sldMk cId="1441949360" sldId="11298"/>
        </pc:sldMkLst>
        <pc:spChg chg="del mod ord">
          <ac:chgData name="Daniel Felipe" userId="c712679a-6133-47a7-a4a9-a9505884e8ff" providerId="ADAL" clId="{232EAC40-A660-4FF9-893E-5F88625474D9}" dt="2022-02-21T19:29:35.581" v="610" actId="700"/>
          <ac:spMkLst>
            <pc:docMk/>
            <pc:sldMk cId="1441949360" sldId="11298"/>
            <ac:spMk id="2" creationId="{FDB24B85-82C1-4A93-BC36-B3CCA470B921}"/>
          </ac:spMkLst>
        </pc:spChg>
        <pc:spChg chg="del mod ord">
          <ac:chgData name="Daniel Felipe" userId="c712679a-6133-47a7-a4a9-a9505884e8ff" providerId="ADAL" clId="{232EAC40-A660-4FF9-893E-5F88625474D9}" dt="2022-02-21T19:29:35.581" v="610" actId="700"/>
          <ac:spMkLst>
            <pc:docMk/>
            <pc:sldMk cId="1441949360" sldId="11298"/>
            <ac:spMk id="3" creationId="{6412A398-76B9-469A-B3EE-7A94EB33D7DA}"/>
          </ac:spMkLst>
        </pc:spChg>
        <pc:spChg chg="del">
          <ac:chgData name="Daniel Felipe" userId="c712679a-6133-47a7-a4a9-a9505884e8ff" providerId="ADAL" clId="{232EAC40-A660-4FF9-893E-5F88625474D9}" dt="2022-02-21T19:29:35.581" v="610" actId="700"/>
          <ac:spMkLst>
            <pc:docMk/>
            <pc:sldMk cId="1441949360" sldId="11298"/>
            <ac:spMk id="4" creationId="{E625966E-0F20-4CCE-952C-01F99C8AE6A2}"/>
          </ac:spMkLst>
        </pc:spChg>
        <pc:spChg chg="add mod ord">
          <ac:chgData name="Daniel Felipe" userId="c712679a-6133-47a7-a4a9-a9505884e8ff" providerId="ADAL" clId="{232EAC40-A660-4FF9-893E-5F88625474D9}" dt="2022-02-21T19:29:35.581" v="610" actId="700"/>
          <ac:spMkLst>
            <pc:docMk/>
            <pc:sldMk cId="1441949360" sldId="11298"/>
            <ac:spMk id="5" creationId="{691D26B8-6C70-442E-BD1A-E67BC42C6C9B}"/>
          </ac:spMkLst>
        </pc:spChg>
        <pc:spChg chg="add mod ord">
          <ac:chgData name="Daniel Felipe" userId="c712679a-6133-47a7-a4a9-a9505884e8ff" providerId="ADAL" clId="{232EAC40-A660-4FF9-893E-5F88625474D9}" dt="2022-02-21T19:29:35.581" v="610" actId="700"/>
          <ac:spMkLst>
            <pc:docMk/>
            <pc:sldMk cId="1441949360" sldId="11298"/>
            <ac:spMk id="6" creationId="{8319C4C3-7D45-4AC8-ABCE-8A9B1BEE9B62}"/>
          </ac:spMkLst>
        </pc:spChg>
      </pc:sldChg>
      <pc:sldChg chg="addSp delSp modSp new mod modClrScheme chgLayout">
        <pc:chgData name="Daniel Felipe" userId="c712679a-6133-47a7-a4a9-a9505884e8ff" providerId="ADAL" clId="{232EAC40-A660-4FF9-893E-5F88625474D9}" dt="2022-02-21T19:29:46.483" v="612" actId="700"/>
        <pc:sldMkLst>
          <pc:docMk/>
          <pc:sldMk cId="340724649" sldId="11299"/>
        </pc:sldMkLst>
        <pc:spChg chg="del mod ord">
          <ac:chgData name="Daniel Felipe" userId="c712679a-6133-47a7-a4a9-a9505884e8ff" providerId="ADAL" clId="{232EAC40-A660-4FF9-893E-5F88625474D9}" dt="2022-02-21T19:29:46.483" v="612" actId="700"/>
          <ac:spMkLst>
            <pc:docMk/>
            <pc:sldMk cId="340724649" sldId="11299"/>
            <ac:spMk id="2" creationId="{C5CC1A93-A718-4C00-9806-7205C64887EC}"/>
          </ac:spMkLst>
        </pc:spChg>
        <pc:spChg chg="del mod ord">
          <ac:chgData name="Daniel Felipe" userId="c712679a-6133-47a7-a4a9-a9505884e8ff" providerId="ADAL" clId="{232EAC40-A660-4FF9-893E-5F88625474D9}" dt="2022-02-21T19:29:46.483" v="612" actId="700"/>
          <ac:spMkLst>
            <pc:docMk/>
            <pc:sldMk cId="340724649" sldId="11299"/>
            <ac:spMk id="3" creationId="{D1E268B5-355F-4D9E-8EF7-59765023EAC0}"/>
          </ac:spMkLst>
        </pc:spChg>
        <pc:spChg chg="del">
          <ac:chgData name="Daniel Felipe" userId="c712679a-6133-47a7-a4a9-a9505884e8ff" providerId="ADAL" clId="{232EAC40-A660-4FF9-893E-5F88625474D9}" dt="2022-02-21T19:29:46.483" v="612" actId="700"/>
          <ac:spMkLst>
            <pc:docMk/>
            <pc:sldMk cId="340724649" sldId="11299"/>
            <ac:spMk id="4" creationId="{5963B3BC-8411-49E9-88AD-4687DD538803}"/>
          </ac:spMkLst>
        </pc:spChg>
        <pc:spChg chg="add mod ord">
          <ac:chgData name="Daniel Felipe" userId="c712679a-6133-47a7-a4a9-a9505884e8ff" providerId="ADAL" clId="{232EAC40-A660-4FF9-893E-5F88625474D9}" dt="2022-02-21T19:29:46.483" v="612" actId="700"/>
          <ac:spMkLst>
            <pc:docMk/>
            <pc:sldMk cId="340724649" sldId="11299"/>
            <ac:spMk id="5" creationId="{11FA3B5E-C09A-4F12-A9D7-7F668D4885B0}"/>
          </ac:spMkLst>
        </pc:spChg>
        <pc:spChg chg="add mod ord">
          <ac:chgData name="Daniel Felipe" userId="c712679a-6133-47a7-a4a9-a9505884e8ff" providerId="ADAL" clId="{232EAC40-A660-4FF9-893E-5F88625474D9}" dt="2022-02-21T19:29:46.483" v="612" actId="700"/>
          <ac:spMkLst>
            <pc:docMk/>
            <pc:sldMk cId="340724649" sldId="11299"/>
            <ac:spMk id="6" creationId="{D61A9C71-2D55-49E9-9458-6BB63C7504DD}"/>
          </ac:spMkLst>
        </pc:spChg>
      </pc:sldChg>
      <pc:sldChg chg="addSp delSp modSp new mod modClrScheme chgLayout">
        <pc:chgData name="Daniel Felipe" userId="c712679a-6133-47a7-a4a9-a9505884e8ff" providerId="ADAL" clId="{232EAC40-A660-4FF9-893E-5F88625474D9}" dt="2022-02-21T19:30:05.805" v="616" actId="700"/>
        <pc:sldMkLst>
          <pc:docMk/>
          <pc:sldMk cId="779668499" sldId="11300"/>
        </pc:sldMkLst>
        <pc:spChg chg="add del mod ord">
          <ac:chgData name="Daniel Felipe" userId="c712679a-6133-47a7-a4a9-a9505884e8ff" providerId="ADAL" clId="{232EAC40-A660-4FF9-893E-5F88625474D9}" dt="2022-02-21T19:30:05.805" v="616" actId="700"/>
          <ac:spMkLst>
            <pc:docMk/>
            <pc:sldMk cId="779668499" sldId="11300"/>
            <ac:spMk id="2" creationId="{7863247C-4DE7-46DD-BF3A-782A2BFA6E9F}"/>
          </ac:spMkLst>
        </pc:spChg>
        <pc:spChg chg="add del mod ord">
          <ac:chgData name="Daniel Felipe" userId="c712679a-6133-47a7-a4a9-a9505884e8ff" providerId="ADAL" clId="{232EAC40-A660-4FF9-893E-5F88625474D9}" dt="2022-02-21T19:30:05.805" v="616" actId="700"/>
          <ac:spMkLst>
            <pc:docMk/>
            <pc:sldMk cId="779668499" sldId="11300"/>
            <ac:spMk id="3" creationId="{1FFBA92C-2936-4633-A9DC-D058FF943309}"/>
          </ac:spMkLst>
        </pc:spChg>
        <pc:spChg chg="add del">
          <ac:chgData name="Daniel Felipe" userId="c712679a-6133-47a7-a4a9-a9505884e8ff" providerId="ADAL" clId="{232EAC40-A660-4FF9-893E-5F88625474D9}" dt="2022-02-21T19:30:05.805" v="616" actId="700"/>
          <ac:spMkLst>
            <pc:docMk/>
            <pc:sldMk cId="779668499" sldId="11300"/>
            <ac:spMk id="4" creationId="{F2B35ECD-7FC9-4ECC-972E-1C8E05123B4B}"/>
          </ac:spMkLst>
        </pc:spChg>
        <pc:spChg chg="add del mod ord">
          <ac:chgData name="Daniel Felipe" userId="c712679a-6133-47a7-a4a9-a9505884e8ff" providerId="ADAL" clId="{232EAC40-A660-4FF9-893E-5F88625474D9}" dt="2022-02-21T19:30:00.399" v="615" actId="700"/>
          <ac:spMkLst>
            <pc:docMk/>
            <pc:sldMk cId="779668499" sldId="11300"/>
            <ac:spMk id="5" creationId="{A6FEE869-1548-4D57-8A57-214CA63BD005}"/>
          </ac:spMkLst>
        </pc:spChg>
        <pc:spChg chg="add del mod ord">
          <ac:chgData name="Daniel Felipe" userId="c712679a-6133-47a7-a4a9-a9505884e8ff" providerId="ADAL" clId="{232EAC40-A660-4FF9-893E-5F88625474D9}" dt="2022-02-21T19:30:00.399" v="615" actId="700"/>
          <ac:spMkLst>
            <pc:docMk/>
            <pc:sldMk cId="779668499" sldId="11300"/>
            <ac:spMk id="6" creationId="{8BD85A97-8123-47C3-8CAA-C8489C3147AB}"/>
          </ac:spMkLst>
        </pc:spChg>
        <pc:spChg chg="add mod ord">
          <ac:chgData name="Daniel Felipe" userId="c712679a-6133-47a7-a4a9-a9505884e8ff" providerId="ADAL" clId="{232EAC40-A660-4FF9-893E-5F88625474D9}" dt="2022-02-21T19:30:05.805" v="616" actId="700"/>
          <ac:spMkLst>
            <pc:docMk/>
            <pc:sldMk cId="779668499" sldId="11300"/>
            <ac:spMk id="7" creationId="{2FF4C811-A4B1-4097-8546-01E53708DC75}"/>
          </ac:spMkLst>
        </pc:spChg>
        <pc:spChg chg="add mod ord">
          <ac:chgData name="Daniel Felipe" userId="c712679a-6133-47a7-a4a9-a9505884e8ff" providerId="ADAL" clId="{232EAC40-A660-4FF9-893E-5F88625474D9}" dt="2022-02-21T19:30:05.805" v="616" actId="700"/>
          <ac:spMkLst>
            <pc:docMk/>
            <pc:sldMk cId="779668499" sldId="11300"/>
            <ac:spMk id="8" creationId="{11473189-F196-436C-9425-DD09B75EDC1F}"/>
          </ac:spMkLst>
        </pc:spChg>
      </pc:sldChg>
      <pc:sldMasterChg chg="delSldLayout">
        <pc:chgData name="Daniel Felipe" userId="c712679a-6133-47a7-a4a9-a9505884e8ff" providerId="ADAL" clId="{232EAC40-A660-4FF9-893E-5F88625474D9}" dt="2022-02-21T19:28:55.393" v="602" actId="47"/>
        <pc:sldMasterMkLst>
          <pc:docMk/>
          <pc:sldMasterMk cId="2454794646" sldId="2147483660"/>
        </pc:sldMasterMkLst>
        <pc:sldLayoutChg chg="del">
          <pc:chgData name="Daniel Felipe" userId="c712679a-6133-47a7-a4a9-a9505884e8ff" providerId="ADAL" clId="{232EAC40-A660-4FF9-893E-5F88625474D9}" dt="2022-02-21T19:28:55.393" v="602" actId="47"/>
          <pc:sldLayoutMkLst>
            <pc:docMk/>
            <pc:sldMasterMk cId="2454794646" sldId="2147483660"/>
            <pc:sldLayoutMk cId="1168327962" sldId="2147483705"/>
          </pc:sldLayoutMkLst>
        </pc:sldLayoutChg>
      </pc:sldMasterChg>
    </pc:docChg>
  </pc:docChgLst>
  <pc:docChgLst>
    <pc:chgData name="Luis Guillermo Gil Madrid" userId="S::lgil@fasecolda.com::72751249-5f9d-41e6-8ae5-e2fc6ecb2fa9" providerId="AD" clId="Web-{AD6A3DB0-1192-6737-E147-0D16A7455DE7}"/>
    <pc:docChg chg="modSld">
      <pc:chgData name="Luis Guillermo Gil Madrid" userId="S::lgil@fasecolda.com::72751249-5f9d-41e6-8ae5-e2fc6ecb2fa9" providerId="AD" clId="Web-{AD6A3DB0-1192-6737-E147-0D16A7455DE7}" dt="2022-03-23T19:09:32.391" v="38" actId="20577"/>
      <pc:docMkLst>
        <pc:docMk/>
      </pc:docMkLst>
      <pc:sldChg chg="modSp">
        <pc:chgData name="Luis Guillermo Gil Madrid" userId="S::lgil@fasecolda.com::72751249-5f9d-41e6-8ae5-e2fc6ecb2fa9" providerId="AD" clId="Web-{AD6A3DB0-1192-6737-E147-0D16A7455DE7}" dt="2022-03-23T19:08:50.780" v="0" actId="20577"/>
        <pc:sldMkLst>
          <pc:docMk/>
          <pc:sldMk cId="396127368" sldId="7784"/>
        </pc:sldMkLst>
        <pc:spChg chg="mod">
          <ac:chgData name="Luis Guillermo Gil Madrid" userId="S::lgil@fasecolda.com::72751249-5f9d-41e6-8ae5-e2fc6ecb2fa9" providerId="AD" clId="Web-{AD6A3DB0-1192-6737-E147-0D16A7455DE7}" dt="2022-03-23T19:08:50.780" v="0" actId="20577"/>
          <ac:spMkLst>
            <pc:docMk/>
            <pc:sldMk cId="396127368" sldId="7784"/>
            <ac:spMk id="11" creationId="{00000000-0000-0000-0000-000000000000}"/>
          </ac:spMkLst>
        </pc:spChg>
      </pc:sldChg>
      <pc:sldChg chg="modSp">
        <pc:chgData name="Luis Guillermo Gil Madrid" userId="S::lgil@fasecolda.com::72751249-5f9d-41e6-8ae5-e2fc6ecb2fa9" providerId="AD" clId="Web-{AD6A3DB0-1192-6737-E147-0D16A7455DE7}" dt="2022-03-23T19:09:32.391" v="38" actId="20577"/>
        <pc:sldMkLst>
          <pc:docMk/>
          <pc:sldMk cId="1902761940" sldId="7831"/>
        </pc:sldMkLst>
        <pc:spChg chg="mod">
          <ac:chgData name="Luis Guillermo Gil Madrid" userId="S::lgil@fasecolda.com::72751249-5f9d-41e6-8ae5-e2fc6ecb2fa9" providerId="AD" clId="Web-{AD6A3DB0-1192-6737-E147-0D16A7455DE7}" dt="2022-03-23T19:09:32.391" v="38" actId="20577"/>
          <ac:spMkLst>
            <pc:docMk/>
            <pc:sldMk cId="1902761940" sldId="7831"/>
            <ac:spMk id="11" creationId="{00000000-0000-0000-0000-000000000000}"/>
          </ac:spMkLst>
        </pc:spChg>
      </pc:sldChg>
    </pc:docChg>
  </pc:docChgLst>
  <pc:docChgLst>
    <pc:chgData name="Daniel Felipe Suarez Mayorga" userId="S::dsuarez@fasecolda.com::c712679a-6133-47a7-a4a9-a9505884e8ff" providerId="AD" clId="Web-{495FB064-CA47-68F2-32F9-DE4C264893DE}"/>
    <pc:docChg chg="modSld">
      <pc:chgData name="Daniel Felipe Suarez Mayorga" userId="S::dsuarez@fasecolda.com::c712679a-6133-47a7-a4a9-a9505884e8ff" providerId="AD" clId="Web-{495FB064-CA47-68F2-32F9-DE4C264893DE}" dt="2021-11-25T19:43:59.893" v="1" actId="20577"/>
      <pc:docMkLst>
        <pc:docMk/>
      </pc:docMkLst>
      <pc:sldChg chg="modSp">
        <pc:chgData name="Daniel Felipe Suarez Mayorga" userId="S::dsuarez@fasecolda.com::c712679a-6133-47a7-a4a9-a9505884e8ff" providerId="AD" clId="Web-{495FB064-CA47-68F2-32F9-DE4C264893DE}" dt="2021-11-25T19:43:59.893" v="1" actId="20577"/>
        <pc:sldMkLst>
          <pc:docMk/>
          <pc:sldMk cId="4041881831" sldId="267"/>
        </pc:sldMkLst>
        <pc:spChg chg="mod">
          <ac:chgData name="Daniel Felipe Suarez Mayorga" userId="S::dsuarez@fasecolda.com::c712679a-6133-47a7-a4a9-a9505884e8ff" providerId="AD" clId="Web-{495FB064-CA47-68F2-32F9-DE4C264893DE}" dt="2021-11-25T19:43:59.893" v="1" actId="20577"/>
          <ac:spMkLst>
            <pc:docMk/>
            <pc:sldMk cId="4041881831" sldId="267"/>
            <ac:spMk id="3" creationId="{3C1FAD3B-DC1C-DD4B-A144-7E1E51774FC5}"/>
          </ac:spMkLst>
        </pc:spChg>
      </pc:sldChg>
    </pc:docChg>
  </pc:docChgLst>
  <pc:docChgLst>
    <pc:chgData name="Luis Guillermo Gil Madrid" userId="S::lgil@fasecolda.com::72751249-5f9d-41e6-8ae5-e2fc6ecb2fa9" providerId="AD" clId="Web-{62DFE00C-DC01-E765-C1C3-7D3CC0DC9688}"/>
    <pc:docChg chg="modSld">
      <pc:chgData name="Luis Guillermo Gil Madrid" userId="S::lgil@fasecolda.com::72751249-5f9d-41e6-8ae5-e2fc6ecb2fa9" providerId="AD" clId="Web-{62DFE00C-DC01-E765-C1C3-7D3CC0DC9688}" dt="2021-03-24T14:19:19.693" v="2" actId="20577"/>
      <pc:docMkLst>
        <pc:docMk/>
      </pc:docMkLst>
      <pc:sldChg chg="modSp">
        <pc:chgData name="Luis Guillermo Gil Madrid" userId="S::lgil@fasecolda.com::72751249-5f9d-41e6-8ae5-e2fc6ecb2fa9" providerId="AD" clId="Web-{62DFE00C-DC01-E765-C1C3-7D3CC0DC9688}" dt="2021-03-24T14:19:19.693" v="2" actId="20577"/>
        <pc:sldMkLst>
          <pc:docMk/>
          <pc:sldMk cId="473765357" sldId="7669"/>
        </pc:sldMkLst>
        <pc:spChg chg="mod">
          <ac:chgData name="Luis Guillermo Gil Madrid" userId="S::lgil@fasecolda.com::72751249-5f9d-41e6-8ae5-e2fc6ecb2fa9" providerId="AD" clId="Web-{62DFE00C-DC01-E765-C1C3-7D3CC0DC9688}" dt="2021-03-24T14:19:19.693" v="2" actId="20577"/>
          <ac:spMkLst>
            <pc:docMk/>
            <pc:sldMk cId="473765357" sldId="7669"/>
            <ac:spMk id="4" creationId="{2D1591D4-25E2-4631-A6DD-7B7E772C7C7C}"/>
          </ac:spMkLst>
        </pc:spChg>
      </pc:sldChg>
    </pc:docChg>
  </pc:docChgLst>
  <pc:docChgLst>
    <pc:chgData name="Stephanie Pino Castillo" userId="67719de8-e720-4774-8e83-01c536b4bc79" providerId="ADAL" clId="{C77CF714-63A2-4191-92EF-F56177B82E9B}"/>
    <pc:docChg chg="undo custSel addSld delSld modSld delMainMaster">
      <pc:chgData name="Stephanie Pino Castillo" userId="67719de8-e720-4774-8e83-01c536b4bc79" providerId="ADAL" clId="{C77CF714-63A2-4191-92EF-F56177B82E9B}" dt="2021-07-29T19:59:25.051" v="616" actId="732"/>
      <pc:docMkLst>
        <pc:docMk/>
      </pc:docMkLst>
      <pc:sldChg chg="add del">
        <pc:chgData name="Stephanie Pino Castillo" userId="67719de8-e720-4774-8e83-01c536b4bc79" providerId="ADAL" clId="{C77CF714-63A2-4191-92EF-F56177B82E9B}" dt="2021-07-28T19:37:36.726" v="585"/>
        <pc:sldMkLst>
          <pc:docMk/>
          <pc:sldMk cId="1770481200" sldId="256"/>
        </pc:sldMkLst>
      </pc:sldChg>
      <pc:sldChg chg="del">
        <pc:chgData name="Stephanie Pino Castillo" userId="67719de8-e720-4774-8e83-01c536b4bc79" providerId="ADAL" clId="{C77CF714-63A2-4191-92EF-F56177B82E9B}" dt="2021-07-21T14:13:42.183" v="151" actId="47"/>
        <pc:sldMkLst>
          <pc:docMk/>
          <pc:sldMk cId="3449436410" sldId="256"/>
        </pc:sldMkLst>
      </pc:sldChg>
      <pc:sldChg chg="add del">
        <pc:chgData name="Stephanie Pino Castillo" userId="67719de8-e720-4774-8e83-01c536b4bc79" providerId="ADAL" clId="{C77CF714-63A2-4191-92EF-F56177B82E9B}" dt="2021-07-28T19:37:36.726" v="585"/>
        <pc:sldMkLst>
          <pc:docMk/>
          <pc:sldMk cId="255292077" sldId="257"/>
        </pc:sldMkLst>
      </pc:sldChg>
      <pc:sldChg chg="del">
        <pc:chgData name="Stephanie Pino Castillo" userId="67719de8-e720-4774-8e83-01c536b4bc79" providerId="ADAL" clId="{C77CF714-63A2-4191-92EF-F56177B82E9B}" dt="2021-07-21T14:13:18.955" v="110" actId="47"/>
        <pc:sldMkLst>
          <pc:docMk/>
          <pc:sldMk cId="801775229" sldId="257"/>
        </pc:sldMkLst>
      </pc:sldChg>
      <pc:sldChg chg="del">
        <pc:chgData name="Stephanie Pino Castillo" userId="67719de8-e720-4774-8e83-01c536b4bc79" providerId="ADAL" clId="{C77CF714-63A2-4191-92EF-F56177B82E9B}" dt="2021-07-21T14:13:43.920" v="153" actId="47"/>
        <pc:sldMkLst>
          <pc:docMk/>
          <pc:sldMk cId="569397589" sldId="258"/>
        </pc:sldMkLst>
      </pc:sldChg>
      <pc:sldChg chg="modSp mod">
        <pc:chgData name="Stephanie Pino Castillo" userId="67719de8-e720-4774-8e83-01c536b4bc79" providerId="ADAL" clId="{C77CF714-63A2-4191-92EF-F56177B82E9B}" dt="2021-07-21T14:12:17.986" v="57" actId="20577"/>
        <pc:sldMkLst>
          <pc:docMk/>
          <pc:sldMk cId="2080670171" sldId="259"/>
        </pc:sldMkLst>
        <pc:spChg chg="mod">
          <ac:chgData name="Stephanie Pino Castillo" userId="67719de8-e720-4774-8e83-01c536b4bc79" providerId="ADAL" clId="{C77CF714-63A2-4191-92EF-F56177B82E9B}" dt="2021-07-21T14:12:17.986" v="57" actId="20577"/>
          <ac:spMkLst>
            <pc:docMk/>
            <pc:sldMk cId="2080670171" sldId="259"/>
            <ac:spMk id="11" creationId="{00000000-0000-0000-0000-000000000000}"/>
          </ac:spMkLst>
        </pc:spChg>
      </pc:sldChg>
      <pc:sldChg chg="del">
        <pc:chgData name="Stephanie Pino Castillo" userId="67719de8-e720-4774-8e83-01c536b4bc79" providerId="ADAL" clId="{C77CF714-63A2-4191-92EF-F56177B82E9B}" dt="2021-07-21T14:12:55.382" v="89" actId="47"/>
        <pc:sldMkLst>
          <pc:docMk/>
          <pc:sldMk cId="645938391" sldId="260"/>
        </pc:sldMkLst>
      </pc:sldChg>
      <pc:sldChg chg="del">
        <pc:chgData name="Stephanie Pino Castillo" userId="67719de8-e720-4774-8e83-01c536b4bc79" providerId="ADAL" clId="{C77CF714-63A2-4191-92EF-F56177B82E9B}" dt="2021-07-21T14:12:54.827" v="88" actId="47"/>
        <pc:sldMkLst>
          <pc:docMk/>
          <pc:sldMk cId="491450077" sldId="261"/>
        </pc:sldMkLst>
      </pc:sldChg>
      <pc:sldChg chg="add del setBg">
        <pc:chgData name="Stephanie Pino Castillo" userId="67719de8-e720-4774-8e83-01c536b4bc79" providerId="ADAL" clId="{C77CF714-63A2-4191-92EF-F56177B82E9B}" dt="2021-07-28T19:37:36.726" v="585"/>
        <pc:sldMkLst>
          <pc:docMk/>
          <pc:sldMk cId="2889086819" sldId="261"/>
        </pc:sldMkLst>
      </pc:sldChg>
      <pc:sldChg chg="del">
        <pc:chgData name="Stephanie Pino Castillo" userId="67719de8-e720-4774-8e83-01c536b4bc79" providerId="ADAL" clId="{C77CF714-63A2-4191-92EF-F56177B82E9B}" dt="2021-07-21T14:12:55.783" v="90" actId="47"/>
        <pc:sldMkLst>
          <pc:docMk/>
          <pc:sldMk cId="1107058934" sldId="262"/>
        </pc:sldMkLst>
      </pc:sldChg>
      <pc:sldChg chg="add del">
        <pc:chgData name="Stephanie Pino Castillo" userId="67719de8-e720-4774-8e83-01c536b4bc79" providerId="ADAL" clId="{C77CF714-63A2-4191-92EF-F56177B82E9B}" dt="2021-07-28T19:37:36.726" v="585"/>
        <pc:sldMkLst>
          <pc:docMk/>
          <pc:sldMk cId="3891891180" sldId="262"/>
        </pc:sldMkLst>
      </pc:sldChg>
      <pc:sldChg chg="add del">
        <pc:chgData name="Stephanie Pino Castillo" userId="67719de8-e720-4774-8e83-01c536b4bc79" providerId="ADAL" clId="{C77CF714-63A2-4191-92EF-F56177B82E9B}" dt="2021-07-28T19:37:36.726" v="585"/>
        <pc:sldMkLst>
          <pc:docMk/>
          <pc:sldMk cId="2794607104" sldId="264"/>
        </pc:sldMkLst>
      </pc:sldChg>
      <pc:sldChg chg="del">
        <pc:chgData name="Stephanie Pino Castillo" userId="67719de8-e720-4774-8e83-01c536b4bc79" providerId="ADAL" clId="{C77CF714-63A2-4191-92EF-F56177B82E9B}" dt="2021-07-21T14:12:51.323" v="84" actId="47"/>
        <pc:sldMkLst>
          <pc:docMk/>
          <pc:sldMk cId="3921333363" sldId="264"/>
        </pc:sldMkLst>
      </pc:sldChg>
      <pc:sldChg chg="del">
        <pc:chgData name="Stephanie Pino Castillo" userId="67719de8-e720-4774-8e83-01c536b4bc79" providerId="ADAL" clId="{C77CF714-63A2-4191-92EF-F56177B82E9B}" dt="2021-07-21T14:12:50.776" v="83" actId="47"/>
        <pc:sldMkLst>
          <pc:docMk/>
          <pc:sldMk cId="2996694275" sldId="265"/>
        </pc:sldMkLst>
      </pc:sldChg>
      <pc:sldChg chg="del">
        <pc:chgData name="Stephanie Pino Castillo" userId="67719de8-e720-4774-8e83-01c536b4bc79" providerId="ADAL" clId="{C77CF714-63A2-4191-92EF-F56177B82E9B}" dt="2021-07-21T14:12:52.346" v="86" actId="47"/>
        <pc:sldMkLst>
          <pc:docMk/>
          <pc:sldMk cId="322874999" sldId="266"/>
        </pc:sldMkLst>
      </pc:sldChg>
      <pc:sldChg chg="add del">
        <pc:chgData name="Stephanie Pino Castillo" userId="67719de8-e720-4774-8e83-01c536b4bc79" providerId="ADAL" clId="{C77CF714-63A2-4191-92EF-F56177B82E9B}" dt="2021-07-28T19:37:36.726" v="585"/>
        <pc:sldMkLst>
          <pc:docMk/>
          <pc:sldMk cId="3167634187" sldId="266"/>
        </pc:sldMkLst>
      </pc:sldChg>
      <pc:sldChg chg="modSp mod">
        <pc:chgData name="Stephanie Pino Castillo" userId="67719de8-e720-4774-8e83-01c536b4bc79" providerId="ADAL" clId="{C77CF714-63A2-4191-92EF-F56177B82E9B}" dt="2021-07-21T14:12:46.102" v="81" actId="20577"/>
        <pc:sldMkLst>
          <pc:docMk/>
          <pc:sldMk cId="4041881831" sldId="267"/>
        </pc:sldMkLst>
        <pc:spChg chg="mod">
          <ac:chgData name="Stephanie Pino Castillo" userId="67719de8-e720-4774-8e83-01c536b4bc79" providerId="ADAL" clId="{C77CF714-63A2-4191-92EF-F56177B82E9B}" dt="2021-07-21T14:12:46.102" v="81" actId="20577"/>
          <ac:spMkLst>
            <pc:docMk/>
            <pc:sldMk cId="4041881831" sldId="267"/>
            <ac:spMk id="3" creationId="{3C1FAD3B-DC1C-DD4B-A144-7E1E51774FC5}"/>
          </ac:spMkLst>
        </pc:spChg>
      </pc:sldChg>
      <pc:sldChg chg="add del">
        <pc:chgData name="Stephanie Pino Castillo" userId="67719de8-e720-4774-8e83-01c536b4bc79" providerId="ADAL" clId="{C77CF714-63A2-4191-92EF-F56177B82E9B}" dt="2021-07-28T19:37:36.726" v="585"/>
        <pc:sldMkLst>
          <pc:docMk/>
          <pc:sldMk cId="2007442088" sldId="268"/>
        </pc:sldMkLst>
      </pc:sldChg>
      <pc:sldChg chg="add del">
        <pc:chgData name="Stephanie Pino Castillo" userId="67719de8-e720-4774-8e83-01c536b4bc79" providerId="ADAL" clId="{C77CF714-63A2-4191-92EF-F56177B82E9B}" dt="2021-07-28T19:37:36.726" v="585"/>
        <pc:sldMkLst>
          <pc:docMk/>
          <pc:sldMk cId="2510669248" sldId="269"/>
        </pc:sldMkLst>
      </pc:sldChg>
      <pc:sldChg chg="del">
        <pc:chgData name="Stephanie Pino Castillo" userId="67719de8-e720-4774-8e83-01c536b4bc79" providerId="ADAL" clId="{C77CF714-63A2-4191-92EF-F56177B82E9B}" dt="2021-07-21T14:12:51.846" v="85" actId="47"/>
        <pc:sldMkLst>
          <pc:docMk/>
          <pc:sldMk cId="730353808" sldId="270"/>
        </pc:sldMkLst>
      </pc:sldChg>
      <pc:sldChg chg="add del">
        <pc:chgData name="Stephanie Pino Castillo" userId="67719de8-e720-4774-8e83-01c536b4bc79" providerId="ADAL" clId="{C77CF714-63A2-4191-92EF-F56177B82E9B}" dt="2021-07-28T19:37:36.726" v="585"/>
        <pc:sldMkLst>
          <pc:docMk/>
          <pc:sldMk cId="4070694430" sldId="270"/>
        </pc:sldMkLst>
      </pc:sldChg>
      <pc:sldChg chg="add del">
        <pc:chgData name="Stephanie Pino Castillo" userId="67719de8-e720-4774-8e83-01c536b4bc79" providerId="ADAL" clId="{C77CF714-63A2-4191-92EF-F56177B82E9B}" dt="2021-07-28T19:37:36.726" v="585"/>
        <pc:sldMkLst>
          <pc:docMk/>
          <pc:sldMk cId="3657795371" sldId="272"/>
        </pc:sldMkLst>
      </pc:sldChg>
      <pc:sldChg chg="add del">
        <pc:chgData name="Stephanie Pino Castillo" userId="67719de8-e720-4774-8e83-01c536b4bc79" providerId="ADAL" clId="{C77CF714-63A2-4191-92EF-F56177B82E9B}" dt="2021-07-29T19:36:54.186" v="592"/>
        <pc:sldMkLst>
          <pc:docMk/>
          <pc:sldMk cId="4061080021" sldId="273"/>
        </pc:sldMkLst>
      </pc:sldChg>
      <pc:sldChg chg="add del">
        <pc:chgData name="Stephanie Pino Castillo" userId="67719de8-e720-4774-8e83-01c536b4bc79" providerId="ADAL" clId="{C77CF714-63A2-4191-92EF-F56177B82E9B}" dt="2021-07-29T19:36:54.186" v="592"/>
        <pc:sldMkLst>
          <pc:docMk/>
          <pc:sldMk cId="1572928211" sldId="275"/>
        </pc:sldMkLst>
      </pc:sldChg>
      <pc:sldChg chg="add del">
        <pc:chgData name="Stephanie Pino Castillo" userId="67719de8-e720-4774-8e83-01c536b4bc79" providerId="ADAL" clId="{C77CF714-63A2-4191-92EF-F56177B82E9B}" dt="2021-07-28T19:37:36.726" v="585"/>
        <pc:sldMkLst>
          <pc:docMk/>
          <pc:sldMk cId="4054529675" sldId="276"/>
        </pc:sldMkLst>
      </pc:sldChg>
      <pc:sldChg chg="add del">
        <pc:chgData name="Stephanie Pino Castillo" userId="67719de8-e720-4774-8e83-01c536b4bc79" providerId="ADAL" clId="{C77CF714-63A2-4191-92EF-F56177B82E9B}" dt="2021-07-28T19:37:36.726" v="585"/>
        <pc:sldMkLst>
          <pc:docMk/>
          <pc:sldMk cId="1736738471" sldId="277"/>
        </pc:sldMkLst>
      </pc:sldChg>
      <pc:sldChg chg="add del setBg">
        <pc:chgData name="Stephanie Pino Castillo" userId="67719de8-e720-4774-8e83-01c536b4bc79" providerId="ADAL" clId="{C77CF714-63A2-4191-92EF-F56177B82E9B}" dt="2021-07-28T19:37:36.726" v="585"/>
        <pc:sldMkLst>
          <pc:docMk/>
          <pc:sldMk cId="1638932979" sldId="278"/>
        </pc:sldMkLst>
      </pc:sldChg>
      <pc:sldChg chg="del">
        <pc:chgData name="Stephanie Pino Castillo" userId="67719de8-e720-4774-8e83-01c536b4bc79" providerId="ADAL" clId="{C77CF714-63A2-4191-92EF-F56177B82E9B}" dt="2021-07-21T14:13:19.423" v="111" actId="47"/>
        <pc:sldMkLst>
          <pc:docMk/>
          <pc:sldMk cId="349319231" sldId="288"/>
        </pc:sldMkLst>
      </pc:sldChg>
      <pc:sldChg chg="del">
        <pc:chgData name="Stephanie Pino Castillo" userId="67719de8-e720-4774-8e83-01c536b4bc79" providerId="ADAL" clId="{C77CF714-63A2-4191-92EF-F56177B82E9B}" dt="2021-07-21T14:13:23.055" v="117" actId="47"/>
        <pc:sldMkLst>
          <pc:docMk/>
          <pc:sldMk cId="1173224909" sldId="293"/>
        </pc:sldMkLst>
      </pc:sldChg>
      <pc:sldChg chg="del">
        <pc:chgData name="Stephanie Pino Castillo" userId="67719de8-e720-4774-8e83-01c536b4bc79" providerId="ADAL" clId="{C77CF714-63A2-4191-92EF-F56177B82E9B}" dt="2021-07-21T14:13:28.145" v="126" actId="47"/>
        <pc:sldMkLst>
          <pc:docMk/>
          <pc:sldMk cId="2384911664" sldId="294"/>
        </pc:sldMkLst>
      </pc:sldChg>
      <pc:sldChg chg="del">
        <pc:chgData name="Stephanie Pino Castillo" userId="67719de8-e720-4774-8e83-01c536b4bc79" providerId="ADAL" clId="{C77CF714-63A2-4191-92EF-F56177B82E9B}" dt="2021-07-21T14:13:19.977" v="112" actId="47"/>
        <pc:sldMkLst>
          <pc:docMk/>
          <pc:sldMk cId="1413658463" sldId="295"/>
        </pc:sldMkLst>
      </pc:sldChg>
      <pc:sldChg chg="del">
        <pc:chgData name="Stephanie Pino Castillo" userId="67719de8-e720-4774-8e83-01c536b4bc79" providerId="ADAL" clId="{C77CF714-63A2-4191-92EF-F56177B82E9B}" dt="2021-07-21T14:13:20.539" v="113" actId="47"/>
        <pc:sldMkLst>
          <pc:docMk/>
          <pc:sldMk cId="425962030" sldId="296"/>
        </pc:sldMkLst>
      </pc:sldChg>
      <pc:sldChg chg="del">
        <pc:chgData name="Stephanie Pino Castillo" userId="67719de8-e720-4774-8e83-01c536b4bc79" providerId="ADAL" clId="{C77CF714-63A2-4191-92EF-F56177B82E9B}" dt="2021-07-21T14:13:21.040" v="114" actId="47"/>
        <pc:sldMkLst>
          <pc:docMk/>
          <pc:sldMk cId="1286419191" sldId="297"/>
        </pc:sldMkLst>
      </pc:sldChg>
      <pc:sldChg chg="del">
        <pc:chgData name="Stephanie Pino Castillo" userId="67719de8-e720-4774-8e83-01c536b4bc79" providerId="ADAL" clId="{C77CF714-63A2-4191-92EF-F56177B82E9B}" dt="2021-07-21T14:13:21.524" v="115" actId="47"/>
        <pc:sldMkLst>
          <pc:docMk/>
          <pc:sldMk cId="4035550749" sldId="298"/>
        </pc:sldMkLst>
      </pc:sldChg>
      <pc:sldChg chg="del">
        <pc:chgData name="Stephanie Pino Castillo" userId="67719de8-e720-4774-8e83-01c536b4bc79" providerId="ADAL" clId="{C77CF714-63A2-4191-92EF-F56177B82E9B}" dt="2021-07-21T14:13:22.073" v="116" actId="47"/>
        <pc:sldMkLst>
          <pc:docMk/>
          <pc:sldMk cId="528305473" sldId="299"/>
        </pc:sldMkLst>
      </pc:sldChg>
      <pc:sldChg chg="del">
        <pc:chgData name="Stephanie Pino Castillo" userId="67719de8-e720-4774-8e83-01c536b4bc79" providerId="ADAL" clId="{C77CF714-63A2-4191-92EF-F56177B82E9B}" dt="2021-07-21T14:13:23.724" v="118" actId="47"/>
        <pc:sldMkLst>
          <pc:docMk/>
          <pc:sldMk cId="3627650324" sldId="300"/>
        </pc:sldMkLst>
      </pc:sldChg>
      <pc:sldChg chg="del">
        <pc:chgData name="Stephanie Pino Castillo" userId="67719de8-e720-4774-8e83-01c536b4bc79" providerId="ADAL" clId="{C77CF714-63A2-4191-92EF-F56177B82E9B}" dt="2021-07-21T14:13:24.294" v="119" actId="47"/>
        <pc:sldMkLst>
          <pc:docMk/>
          <pc:sldMk cId="1803296479" sldId="301"/>
        </pc:sldMkLst>
      </pc:sldChg>
      <pc:sldChg chg="del">
        <pc:chgData name="Stephanie Pino Castillo" userId="67719de8-e720-4774-8e83-01c536b4bc79" providerId="ADAL" clId="{C77CF714-63A2-4191-92EF-F56177B82E9B}" dt="2021-07-21T14:13:24.870" v="120" actId="47"/>
        <pc:sldMkLst>
          <pc:docMk/>
          <pc:sldMk cId="4007680284" sldId="302"/>
        </pc:sldMkLst>
      </pc:sldChg>
      <pc:sldChg chg="del">
        <pc:chgData name="Stephanie Pino Castillo" userId="67719de8-e720-4774-8e83-01c536b4bc79" providerId="ADAL" clId="{C77CF714-63A2-4191-92EF-F56177B82E9B}" dt="2021-07-21T14:13:25.414" v="121" actId="47"/>
        <pc:sldMkLst>
          <pc:docMk/>
          <pc:sldMk cId="2519614888" sldId="303"/>
        </pc:sldMkLst>
      </pc:sldChg>
      <pc:sldChg chg="del">
        <pc:chgData name="Stephanie Pino Castillo" userId="67719de8-e720-4774-8e83-01c536b4bc79" providerId="ADAL" clId="{C77CF714-63A2-4191-92EF-F56177B82E9B}" dt="2021-07-21T14:13:26.544" v="123" actId="47"/>
        <pc:sldMkLst>
          <pc:docMk/>
          <pc:sldMk cId="3977800864" sldId="304"/>
        </pc:sldMkLst>
      </pc:sldChg>
      <pc:sldChg chg="del">
        <pc:chgData name="Stephanie Pino Castillo" userId="67719de8-e720-4774-8e83-01c536b4bc79" providerId="ADAL" clId="{C77CF714-63A2-4191-92EF-F56177B82E9B}" dt="2021-07-21T14:13:26.030" v="122" actId="47"/>
        <pc:sldMkLst>
          <pc:docMk/>
          <pc:sldMk cId="3315839143" sldId="305"/>
        </pc:sldMkLst>
      </pc:sldChg>
      <pc:sldChg chg="del">
        <pc:chgData name="Stephanie Pino Castillo" userId="67719de8-e720-4774-8e83-01c536b4bc79" providerId="ADAL" clId="{C77CF714-63A2-4191-92EF-F56177B82E9B}" dt="2021-07-21T14:13:27.006" v="124" actId="47"/>
        <pc:sldMkLst>
          <pc:docMk/>
          <pc:sldMk cId="4244983914" sldId="306"/>
        </pc:sldMkLst>
      </pc:sldChg>
      <pc:sldChg chg="del">
        <pc:chgData name="Stephanie Pino Castillo" userId="67719de8-e720-4774-8e83-01c536b4bc79" providerId="ADAL" clId="{C77CF714-63A2-4191-92EF-F56177B82E9B}" dt="2021-07-21T14:13:27.506" v="125" actId="47"/>
        <pc:sldMkLst>
          <pc:docMk/>
          <pc:sldMk cId="1205310413" sldId="307"/>
        </pc:sldMkLst>
      </pc:sldChg>
      <pc:sldChg chg="del">
        <pc:chgData name="Stephanie Pino Castillo" userId="67719de8-e720-4774-8e83-01c536b4bc79" providerId="ADAL" clId="{C77CF714-63A2-4191-92EF-F56177B82E9B}" dt="2021-07-21T14:13:28.611" v="127" actId="47"/>
        <pc:sldMkLst>
          <pc:docMk/>
          <pc:sldMk cId="2044495054" sldId="308"/>
        </pc:sldMkLst>
      </pc:sldChg>
      <pc:sldChg chg="del">
        <pc:chgData name="Stephanie Pino Castillo" userId="67719de8-e720-4774-8e83-01c536b4bc79" providerId="ADAL" clId="{C77CF714-63A2-4191-92EF-F56177B82E9B}" dt="2021-07-21T14:13:29.496" v="129" actId="47"/>
        <pc:sldMkLst>
          <pc:docMk/>
          <pc:sldMk cId="4091135091" sldId="309"/>
        </pc:sldMkLst>
      </pc:sldChg>
      <pc:sldChg chg="del">
        <pc:chgData name="Stephanie Pino Castillo" userId="67719de8-e720-4774-8e83-01c536b4bc79" providerId="ADAL" clId="{C77CF714-63A2-4191-92EF-F56177B82E9B}" dt="2021-07-21T14:13:29.930" v="130" actId="47"/>
        <pc:sldMkLst>
          <pc:docMk/>
          <pc:sldMk cId="170950156" sldId="310"/>
        </pc:sldMkLst>
      </pc:sldChg>
      <pc:sldChg chg="del">
        <pc:chgData name="Stephanie Pino Castillo" userId="67719de8-e720-4774-8e83-01c536b4bc79" providerId="ADAL" clId="{C77CF714-63A2-4191-92EF-F56177B82E9B}" dt="2021-07-21T14:13:30.426" v="131" actId="47"/>
        <pc:sldMkLst>
          <pc:docMk/>
          <pc:sldMk cId="1531057582" sldId="311"/>
        </pc:sldMkLst>
      </pc:sldChg>
      <pc:sldChg chg="del">
        <pc:chgData name="Stephanie Pino Castillo" userId="67719de8-e720-4774-8e83-01c536b4bc79" providerId="ADAL" clId="{C77CF714-63A2-4191-92EF-F56177B82E9B}" dt="2021-07-21T14:13:29.056" v="128" actId="47"/>
        <pc:sldMkLst>
          <pc:docMk/>
          <pc:sldMk cId="300857676" sldId="312"/>
        </pc:sldMkLst>
      </pc:sldChg>
      <pc:sldChg chg="del">
        <pc:chgData name="Stephanie Pino Castillo" userId="67719de8-e720-4774-8e83-01c536b4bc79" providerId="ADAL" clId="{C77CF714-63A2-4191-92EF-F56177B82E9B}" dt="2021-07-21T14:13:31.217" v="133" actId="47"/>
        <pc:sldMkLst>
          <pc:docMk/>
          <pc:sldMk cId="3421948679" sldId="313"/>
        </pc:sldMkLst>
      </pc:sldChg>
      <pc:sldChg chg="del">
        <pc:chgData name="Stephanie Pino Castillo" userId="67719de8-e720-4774-8e83-01c536b4bc79" providerId="ADAL" clId="{C77CF714-63A2-4191-92EF-F56177B82E9B}" dt="2021-07-21T14:13:30.887" v="132" actId="47"/>
        <pc:sldMkLst>
          <pc:docMk/>
          <pc:sldMk cId="2375455521" sldId="314"/>
        </pc:sldMkLst>
      </pc:sldChg>
      <pc:sldChg chg="del">
        <pc:chgData name="Stephanie Pino Castillo" userId="67719de8-e720-4774-8e83-01c536b4bc79" providerId="ADAL" clId="{C77CF714-63A2-4191-92EF-F56177B82E9B}" dt="2021-07-21T14:13:31.760" v="134" actId="47"/>
        <pc:sldMkLst>
          <pc:docMk/>
          <pc:sldMk cId="2436674549" sldId="315"/>
        </pc:sldMkLst>
      </pc:sldChg>
      <pc:sldChg chg="del">
        <pc:chgData name="Stephanie Pino Castillo" userId="67719de8-e720-4774-8e83-01c536b4bc79" providerId="ADAL" clId="{C77CF714-63A2-4191-92EF-F56177B82E9B}" dt="2021-07-21T14:13:32.242" v="135" actId="47"/>
        <pc:sldMkLst>
          <pc:docMk/>
          <pc:sldMk cId="3811916491" sldId="316"/>
        </pc:sldMkLst>
      </pc:sldChg>
      <pc:sldChg chg="del">
        <pc:chgData name="Stephanie Pino Castillo" userId="67719de8-e720-4774-8e83-01c536b4bc79" providerId="ADAL" clId="{C77CF714-63A2-4191-92EF-F56177B82E9B}" dt="2021-07-21T14:13:32.895" v="136" actId="47"/>
        <pc:sldMkLst>
          <pc:docMk/>
          <pc:sldMk cId="2880153541" sldId="317"/>
        </pc:sldMkLst>
      </pc:sldChg>
      <pc:sldChg chg="del">
        <pc:chgData name="Stephanie Pino Castillo" userId="67719de8-e720-4774-8e83-01c536b4bc79" providerId="ADAL" clId="{C77CF714-63A2-4191-92EF-F56177B82E9B}" dt="2021-07-21T14:13:33.595" v="137" actId="47"/>
        <pc:sldMkLst>
          <pc:docMk/>
          <pc:sldMk cId="1635755723" sldId="318"/>
        </pc:sldMkLst>
      </pc:sldChg>
      <pc:sldChg chg="del">
        <pc:chgData name="Stephanie Pino Castillo" userId="67719de8-e720-4774-8e83-01c536b4bc79" providerId="ADAL" clId="{C77CF714-63A2-4191-92EF-F56177B82E9B}" dt="2021-07-21T14:13:34.359" v="138" actId="47"/>
        <pc:sldMkLst>
          <pc:docMk/>
          <pc:sldMk cId="3561482310" sldId="319"/>
        </pc:sldMkLst>
      </pc:sldChg>
      <pc:sldChg chg="del">
        <pc:chgData name="Stephanie Pino Castillo" userId="67719de8-e720-4774-8e83-01c536b4bc79" providerId="ADAL" clId="{C77CF714-63A2-4191-92EF-F56177B82E9B}" dt="2021-07-21T14:13:36.200" v="142" actId="47"/>
        <pc:sldMkLst>
          <pc:docMk/>
          <pc:sldMk cId="952842190" sldId="320"/>
        </pc:sldMkLst>
      </pc:sldChg>
      <pc:sldChg chg="del">
        <pc:chgData name="Stephanie Pino Castillo" userId="67719de8-e720-4774-8e83-01c536b4bc79" providerId="ADAL" clId="{C77CF714-63A2-4191-92EF-F56177B82E9B}" dt="2021-07-21T14:13:34.914" v="139" actId="47"/>
        <pc:sldMkLst>
          <pc:docMk/>
          <pc:sldMk cId="4263469972" sldId="321"/>
        </pc:sldMkLst>
      </pc:sldChg>
      <pc:sldChg chg="del">
        <pc:chgData name="Stephanie Pino Castillo" userId="67719de8-e720-4774-8e83-01c536b4bc79" providerId="ADAL" clId="{C77CF714-63A2-4191-92EF-F56177B82E9B}" dt="2021-07-21T14:13:37.179" v="144" actId="47"/>
        <pc:sldMkLst>
          <pc:docMk/>
          <pc:sldMk cId="2656467073" sldId="322"/>
        </pc:sldMkLst>
      </pc:sldChg>
      <pc:sldChg chg="del">
        <pc:chgData name="Stephanie Pino Castillo" userId="67719de8-e720-4774-8e83-01c536b4bc79" providerId="ADAL" clId="{C77CF714-63A2-4191-92EF-F56177B82E9B}" dt="2021-07-21T14:13:38.148" v="145" actId="47"/>
        <pc:sldMkLst>
          <pc:docMk/>
          <pc:sldMk cId="3913411638" sldId="323"/>
        </pc:sldMkLst>
      </pc:sldChg>
      <pc:sldChg chg="del">
        <pc:chgData name="Stephanie Pino Castillo" userId="67719de8-e720-4774-8e83-01c536b4bc79" providerId="ADAL" clId="{C77CF714-63A2-4191-92EF-F56177B82E9B}" dt="2021-07-21T14:13:38.649" v="146" actId="47"/>
        <pc:sldMkLst>
          <pc:docMk/>
          <pc:sldMk cId="2511184731" sldId="324"/>
        </pc:sldMkLst>
      </pc:sldChg>
      <pc:sldChg chg="del">
        <pc:chgData name="Stephanie Pino Castillo" userId="67719de8-e720-4774-8e83-01c536b4bc79" providerId="ADAL" clId="{C77CF714-63A2-4191-92EF-F56177B82E9B}" dt="2021-07-21T14:13:35.678" v="141" actId="47"/>
        <pc:sldMkLst>
          <pc:docMk/>
          <pc:sldMk cId="2367095828" sldId="325"/>
        </pc:sldMkLst>
      </pc:sldChg>
      <pc:sldChg chg="del">
        <pc:chgData name="Stephanie Pino Castillo" userId="67719de8-e720-4774-8e83-01c536b4bc79" providerId="ADAL" clId="{C77CF714-63A2-4191-92EF-F56177B82E9B}" dt="2021-07-21T14:13:35.393" v="140" actId="47"/>
        <pc:sldMkLst>
          <pc:docMk/>
          <pc:sldMk cId="1909423835" sldId="326"/>
        </pc:sldMkLst>
      </pc:sldChg>
      <pc:sldChg chg="del">
        <pc:chgData name="Stephanie Pino Castillo" userId="67719de8-e720-4774-8e83-01c536b4bc79" providerId="ADAL" clId="{C77CF714-63A2-4191-92EF-F56177B82E9B}" dt="2021-07-21T14:13:39.282" v="147" actId="47"/>
        <pc:sldMkLst>
          <pc:docMk/>
          <pc:sldMk cId="1273197904" sldId="327"/>
        </pc:sldMkLst>
      </pc:sldChg>
      <pc:sldChg chg="del">
        <pc:chgData name="Stephanie Pino Castillo" userId="67719de8-e720-4774-8e83-01c536b4bc79" providerId="ADAL" clId="{C77CF714-63A2-4191-92EF-F56177B82E9B}" dt="2021-07-21T14:13:39.880" v="148" actId="47"/>
        <pc:sldMkLst>
          <pc:docMk/>
          <pc:sldMk cId="3453361973" sldId="328"/>
        </pc:sldMkLst>
      </pc:sldChg>
      <pc:sldChg chg="del">
        <pc:chgData name="Stephanie Pino Castillo" userId="67719de8-e720-4774-8e83-01c536b4bc79" providerId="ADAL" clId="{C77CF714-63A2-4191-92EF-F56177B82E9B}" dt="2021-07-21T14:13:40.450" v="149" actId="47"/>
        <pc:sldMkLst>
          <pc:docMk/>
          <pc:sldMk cId="2071620234" sldId="329"/>
        </pc:sldMkLst>
      </pc:sldChg>
      <pc:sldChg chg="del">
        <pc:chgData name="Stephanie Pino Castillo" userId="67719de8-e720-4774-8e83-01c536b4bc79" providerId="ADAL" clId="{C77CF714-63A2-4191-92EF-F56177B82E9B}" dt="2021-07-21T14:13:41.103" v="150" actId="47"/>
        <pc:sldMkLst>
          <pc:docMk/>
          <pc:sldMk cId="1456313662" sldId="330"/>
        </pc:sldMkLst>
      </pc:sldChg>
      <pc:sldChg chg="del">
        <pc:chgData name="Stephanie Pino Castillo" userId="67719de8-e720-4774-8e83-01c536b4bc79" providerId="ADAL" clId="{C77CF714-63A2-4191-92EF-F56177B82E9B}" dt="2021-07-21T14:13:43.020" v="152" actId="47"/>
        <pc:sldMkLst>
          <pc:docMk/>
          <pc:sldMk cId="4260810000" sldId="331"/>
        </pc:sldMkLst>
      </pc:sldChg>
      <pc:sldChg chg="del">
        <pc:chgData name="Stephanie Pino Castillo" userId="67719de8-e720-4774-8e83-01c536b4bc79" providerId="ADAL" clId="{C77CF714-63A2-4191-92EF-F56177B82E9B}" dt="2021-07-21T14:13:36.716" v="143" actId="47"/>
        <pc:sldMkLst>
          <pc:docMk/>
          <pc:sldMk cId="2384666922" sldId="332"/>
        </pc:sldMkLst>
      </pc:sldChg>
      <pc:sldChg chg="modSp mod">
        <pc:chgData name="Stephanie Pino Castillo" userId="67719de8-e720-4774-8e83-01c536b4bc79" providerId="ADAL" clId="{C77CF714-63A2-4191-92EF-F56177B82E9B}" dt="2021-07-26T19:35:24.492" v="191" actId="20577"/>
        <pc:sldMkLst>
          <pc:docMk/>
          <pc:sldMk cId="4164444474" sldId="746"/>
        </pc:sldMkLst>
        <pc:graphicFrameChg chg="mod modGraphic">
          <ac:chgData name="Stephanie Pino Castillo" userId="67719de8-e720-4774-8e83-01c536b4bc79" providerId="ADAL" clId="{C77CF714-63A2-4191-92EF-F56177B82E9B}" dt="2021-07-26T19:35:24.492" v="191" actId="20577"/>
          <ac:graphicFrameMkLst>
            <pc:docMk/>
            <pc:sldMk cId="4164444474" sldId="746"/>
            <ac:graphicFrameMk id="10" creationId="{356C2DBB-882B-4169-8803-8BFAAE961F6E}"/>
          </ac:graphicFrameMkLst>
        </pc:graphicFrameChg>
      </pc:sldChg>
      <pc:sldChg chg="addSp delSp modSp mod">
        <pc:chgData name="Stephanie Pino Castillo" userId="67719de8-e720-4774-8e83-01c536b4bc79" providerId="ADAL" clId="{C77CF714-63A2-4191-92EF-F56177B82E9B}" dt="2021-07-27T15:30:26.817" v="529" actId="1076"/>
        <pc:sldMkLst>
          <pc:docMk/>
          <pc:sldMk cId="3861976755" sldId="3988"/>
        </pc:sldMkLst>
        <pc:spChg chg="mod">
          <ac:chgData name="Stephanie Pino Castillo" userId="67719de8-e720-4774-8e83-01c536b4bc79" providerId="ADAL" clId="{C77CF714-63A2-4191-92EF-F56177B82E9B}" dt="2021-07-27T15:29:39.795" v="525" actId="20577"/>
          <ac:spMkLst>
            <pc:docMk/>
            <pc:sldMk cId="3861976755" sldId="3988"/>
            <ac:spMk id="10" creationId="{C5BA664B-75C5-4E4D-A8A7-8FBCA3CE98B1}"/>
          </ac:spMkLst>
        </pc:spChg>
        <pc:spChg chg="add mod">
          <ac:chgData name="Stephanie Pino Castillo" userId="67719de8-e720-4774-8e83-01c536b4bc79" providerId="ADAL" clId="{C77CF714-63A2-4191-92EF-F56177B82E9B}" dt="2021-07-27T15:10:04.243" v="206" actId="20577"/>
          <ac:spMkLst>
            <pc:docMk/>
            <pc:sldMk cId="3861976755" sldId="3988"/>
            <ac:spMk id="12" creationId="{B12B7A97-681C-4832-A846-20C84BF9ECE8}"/>
          </ac:spMkLst>
        </pc:spChg>
        <pc:spChg chg="add mod">
          <ac:chgData name="Stephanie Pino Castillo" userId="67719de8-e720-4774-8e83-01c536b4bc79" providerId="ADAL" clId="{C77CF714-63A2-4191-92EF-F56177B82E9B}" dt="2021-07-27T15:30:09.387" v="526" actId="1076"/>
          <ac:spMkLst>
            <pc:docMk/>
            <pc:sldMk cId="3861976755" sldId="3988"/>
            <ac:spMk id="15" creationId="{3ACA0A1B-2F90-476E-974E-3CDCE605D451}"/>
          </ac:spMkLst>
        </pc:spChg>
        <pc:spChg chg="del">
          <ac:chgData name="Stephanie Pino Castillo" userId="67719de8-e720-4774-8e83-01c536b4bc79" providerId="ADAL" clId="{C77CF714-63A2-4191-92EF-F56177B82E9B}" dt="2021-07-21T14:12:05.948" v="50" actId="478"/>
          <ac:spMkLst>
            <pc:docMk/>
            <pc:sldMk cId="3861976755" sldId="3988"/>
            <ac:spMk id="15" creationId="{439B28B5-4EF2-49AD-B29A-375979F5DBC3}"/>
          </ac:spMkLst>
        </pc:spChg>
        <pc:spChg chg="del">
          <ac:chgData name="Stephanie Pino Castillo" userId="67719de8-e720-4774-8e83-01c536b4bc79" providerId="ADAL" clId="{C77CF714-63A2-4191-92EF-F56177B82E9B}" dt="2021-07-21T14:12:01.894" v="49" actId="478"/>
          <ac:spMkLst>
            <pc:docMk/>
            <pc:sldMk cId="3861976755" sldId="3988"/>
            <ac:spMk id="17" creationId="{08F32598-EBB5-4B66-A12C-032377D6BCA2}"/>
          </ac:spMkLst>
        </pc:spChg>
        <pc:spChg chg="add mod">
          <ac:chgData name="Stephanie Pino Castillo" userId="67719de8-e720-4774-8e83-01c536b4bc79" providerId="ADAL" clId="{C77CF714-63A2-4191-92EF-F56177B82E9B}" dt="2021-07-27T15:30:20.706" v="528" actId="1076"/>
          <ac:spMkLst>
            <pc:docMk/>
            <pc:sldMk cId="3861976755" sldId="3988"/>
            <ac:spMk id="17" creationId="{FA99155B-474B-4A0D-A0F7-0564E54DAD41}"/>
          </ac:spMkLst>
        </pc:spChg>
        <pc:spChg chg="add mod">
          <ac:chgData name="Stephanie Pino Castillo" userId="67719de8-e720-4774-8e83-01c536b4bc79" providerId="ADAL" clId="{C77CF714-63A2-4191-92EF-F56177B82E9B}" dt="2021-07-27T15:30:26.817" v="529" actId="1076"/>
          <ac:spMkLst>
            <pc:docMk/>
            <pc:sldMk cId="3861976755" sldId="3988"/>
            <ac:spMk id="18" creationId="{C35EE4B4-9B9C-4FEA-87BB-2544CC345D9A}"/>
          </ac:spMkLst>
        </pc:spChg>
        <pc:spChg chg="del">
          <ac:chgData name="Stephanie Pino Castillo" userId="67719de8-e720-4774-8e83-01c536b4bc79" providerId="ADAL" clId="{C77CF714-63A2-4191-92EF-F56177B82E9B}" dt="2021-07-21T14:12:01.894" v="49" actId="478"/>
          <ac:spMkLst>
            <pc:docMk/>
            <pc:sldMk cId="3861976755" sldId="3988"/>
            <ac:spMk id="18" creationId="{E6534612-FE1F-47B0-B61F-8A17EF49CDA1}"/>
          </ac:spMkLst>
        </pc:spChg>
        <pc:spChg chg="add mod">
          <ac:chgData name="Stephanie Pino Castillo" userId="67719de8-e720-4774-8e83-01c536b4bc79" providerId="ADAL" clId="{C77CF714-63A2-4191-92EF-F56177B82E9B}" dt="2021-07-27T15:30:13.170" v="527" actId="1076"/>
          <ac:spMkLst>
            <pc:docMk/>
            <pc:sldMk cId="3861976755" sldId="3988"/>
            <ac:spMk id="19" creationId="{0A82F26F-E2F3-4F4D-9B15-4B38B89F0E35}"/>
          </ac:spMkLst>
        </pc:spChg>
        <pc:spChg chg="del">
          <ac:chgData name="Stephanie Pino Castillo" userId="67719de8-e720-4774-8e83-01c536b4bc79" providerId="ADAL" clId="{C77CF714-63A2-4191-92EF-F56177B82E9B}" dt="2021-07-21T14:12:01.894" v="49" actId="478"/>
          <ac:spMkLst>
            <pc:docMk/>
            <pc:sldMk cId="3861976755" sldId="3988"/>
            <ac:spMk id="19" creationId="{71E7F6C4-18C2-4E02-A849-D7FD93D2095A}"/>
          </ac:spMkLst>
        </pc:spChg>
        <pc:spChg chg="del">
          <ac:chgData name="Stephanie Pino Castillo" userId="67719de8-e720-4774-8e83-01c536b4bc79" providerId="ADAL" clId="{C77CF714-63A2-4191-92EF-F56177B82E9B}" dt="2021-07-21T14:12:01.894" v="49" actId="478"/>
          <ac:spMkLst>
            <pc:docMk/>
            <pc:sldMk cId="3861976755" sldId="3988"/>
            <ac:spMk id="21" creationId="{C913D38C-F573-44E7-BC17-E8B924BCCC0E}"/>
          </ac:spMkLst>
        </pc:spChg>
        <pc:spChg chg="del">
          <ac:chgData name="Stephanie Pino Castillo" userId="67719de8-e720-4774-8e83-01c536b4bc79" providerId="ADAL" clId="{C77CF714-63A2-4191-92EF-F56177B82E9B}" dt="2021-07-21T14:12:01.894" v="49" actId="478"/>
          <ac:spMkLst>
            <pc:docMk/>
            <pc:sldMk cId="3861976755" sldId="3988"/>
            <ac:spMk id="22" creationId="{15A5EA0F-184C-4F24-868B-6A0E67C54A66}"/>
          </ac:spMkLst>
        </pc:spChg>
        <pc:spChg chg="del">
          <ac:chgData name="Stephanie Pino Castillo" userId="67719de8-e720-4774-8e83-01c536b4bc79" providerId="ADAL" clId="{C77CF714-63A2-4191-92EF-F56177B82E9B}" dt="2021-07-21T14:12:01.894" v="49" actId="478"/>
          <ac:spMkLst>
            <pc:docMk/>
            <pc:sldMk cId="3861976755" sldId="3988"/>
            <ac:spMk id="23" creationId="{5C7147FE-B353-47E2-B061-70D9C632E6C9}"/>
          </ac:spMkLst>
        </pc:spChg>
        <pc:spChg chg="del">
          <ac:chgData name="Stephanie Pino Castillo" userId="67719de8-e720-4774-8e83-01c536b4bc79" providerId="ADAL" clId="{C77CF714-63A2-4191-92EF-F56177B82E9B}" dt="2021-07-21T14:12:01.894" v="49" actId="478"/>
          <ac:spMkLst>
            <pc:docMk/>
            <pc:sldMk cId="3861976755" sldId="3988"/>
            <ac:spMk id="24" creationId="{8B2845E7-A103-4342-980D-139B00028BDF}"/>
          </ac:spMkLst>
        </pc:spChg>
      </pc:sldChg>
      <pc:sldChg chg="del">
        <pc:chgData name="Stephanie Pino Castillo" userId="67719de8-e720-4774-8e83-01c536b4bc79" providerId="ADAL" clId="{C77CF714-63A2-4191-92EF-F56177B82E9B}" dt="2021-07-21T14:12:50.046" v="82" actId="47"/>
        <pc:sldMkLst>
          <pc:docMk/>
          <pc:sldMk cId="1925047942" sldId="3991"/>
        </pc:sldMkLst>
      </pc:sldChg>
      <pc:sldChg chg="modSp mod">
        <pc:chgData name="Stephanie Pino Castillo" userId="67719de8-e720-4774-8e83-01c536b4bc79" providerId="ADAL" clId="{C77CF714-63A2-4191-92EF-F56177B82E9B}" dt="2021-07-21T14:14:16.643" v="163" actId="20577"/>
        <pc:sldMkLst>
          <pc:docMk/>
          <pc:sldMk cId="2081299332" sldId="7776"/>
        </pc:sldMkLst>
        <pc:spChg chg="mod">
          <ac:chgData name="Stephanie Pino Castillo" userId="67719de8-e720-4774-8e83-01c536b4bc79" providerId="ADAL" clId="{C77CF714-63A2-4191-92EF-F56177B82E9B}" dt="2021-07-21T14:14:16.643" v="163" actId="20577"/>
          <ac:spMkLst>
            <pc:docMk/>
            <pc:sldMk cId="2081299332" sldId="7776"/>
            <ac:spMk id="5" creationId="{4AC3E0C3-4B51-AB4E-A036-2EC351F0A151}"/>
          </ac:spMkLst>
        </pc:spChg>
      </pc:sldChg>
      <pc:sldChg chg="del">
        <pc:chgData name="Stephanie Pino Castillo" userId="67719de8-e720-4774-8e83-01c536b4bc79" providerId="ADAL" clId="{C77CF714-63A2-4191-92EF-F56177B82E9B}" dt="2021-07-21T14:12:54.248" v="87" actId="47"/>
        <pc:sldMkLst>
          <pc:docMk/>
          <pc:sldMk cId="774904764" sldId="7777"/>
        </pc:sldMkLst>
      </pc:sldChg>
      <pc:sldChg chg="del">
        <pc:chgData name="Stephanie Pino Castillo" userId="67719de8-e720-4774-8e83-01c536b4bc79" providerId="ADAL" clId="{C77CF714-63A2-4191-92EF-F56177B82E9B}" dt="2021-07-21T14:12:58.169" v="91" actId="47"/>
        <pc:sldMkLst>
          <pc:docMk/>
          <pc:sldMk cId="3275587294" sldId="7778"/>
        </pc:sldMkLst>
      </pc:sldChg>
      <pc:sldChg chg="del">
        <pc:chgData name="Stephanie Pino Castillo" userId="67719de8-e720-4774-8e83-01c536b4bc79" providerId="ADAL" clId="{C77CF714-63A2-4191-92EF-F56177B82E9B}" dt="2021-07-21T14:13:49.806" v="158" actId="47"/>
        <pc:sldMkLst>
          <pc:docMk/>
          <pc:sldMk cId="111739628" sldId="7779"/>
        </pc:sldMkLst>
      </pc:sldChg>
      <pc:sldChg chg="addSp modSp mod">
        <pc:chgData name="Stephanie Pino Castillo" userId="67719de8-e720-4774-8e83-01c536b4bc79" providerId="ADAL" clId="{C77CF714-63A2-4191-92EF-F56177B82E9B}" dt="2021-07-26T22:41:56.590" v="204" actId="20577"/>
        <pc:sldMkLst>
          <pc:docMk/>
          <pc:sldMk cId="308383188" sldId="7780"/>
        </pc:sldMkLst>
        <pc:spChg chg="mod">
          <ac:chgData name="Stephanie Pino Castillo" userId="67719de8-e720-4774-8e83-01c536b4bc79" providerId="ADAL" clId="{C77CF714-63A2-4191-92EF-F56177B82E9B}" dt="2021-07-21T14:14:13.282" v="161" actId="20577"/>
          <ac:spMkLst>
            <pc:docMk/>
            <pc:sldMk cId="308383188" sldId="7780"/>
            <ac:spMk id="5" creationId="{4AC3E0C3-4B51-AB4E-A036-2EC351F0A151}"/>
          </ac:spMkLst>
        </pc:spChg>
        <pc:spChg chg="add mod">
          <ac:chgData name="Stephanie Pino Castillo" userId="67719de8-e720-4774-8e83-01c536b4bc79" providerId="ADAL" clId="{C77CF714-63A2-4191-92EF-F56177B82E9B}" dt="2021-07-26T22:41:56.590" v="204" actId="20577"/>
          <ac:spMkLst>
            <pc:docMk/>
            <pc:sldMk cId="308383188" sldId="7780"/>
            <ac:spMk id="7" creationId="{8B5EA71C-88C4-442C-A736-5EB8CE40B3D0}"/>
          </ac:spMkLst>
        </pc:spChg>
      </pc:sldChg>
      <pc:sldChg chg="del">
        <pc:chgData name="Stephanie Pino Castillo" userId="67719de8-e720-4774-8e83-01c536b4bc79" providerId="ADAL" clId="{C77CF714-63A2-4191-92EF-F56177B82E9B}" dt="2021-07-21T14:13:47.821" v="156" actId="47"/>
        <pc:sldMkLst>
          <pc:docMk/>
          <pc:sldMk cId="1759967886" sldId="7781"/>
        </pc:sldMkLst>
      </pc:sldChg>
      <pc:sldChg chg="modSp add mod">
        <pc:chgData name="Stephanie Pino Castillo" userId="67719de8-e720-4774-8e83-01c536b4bc79" providerId="ADAL" clId="{C77CF714-63A2-4191-92EF-F56177B82E9B}" dt="2021-07-27T16:33:49.290" v="537" actId="20577"/>
        <pc:sldMkLst>
          <pc:docMk/>
          <pc:sldMk cId="3015423304" sldId="7781"/>
        </pc:sldMkLst>
        <pc:spChg chg="mod">
          <ac:chgData name="Stephanie Pino Castillo" userId="67719de8-e720-4774-8e83-01c536b4bc79" providerId="ADAL" clId="{C77CF714-63A2-4191-92EF-F56177B82E9B}" dt="2021-07-27T16:33:49.290" v="537" actId="20577"/>
          <ac:spMkLst>
            <pc:docMk/>
            <pc:sldMk cId="3015423304" sldId="7781"/>
            <ac:spMk id="7" creationId="{8B5EA71C-88C4-442C-A736-5EB8CE40B3D0}"/>
          </ac:spMkLst>
        </pc:spChg>
        <pc:spChg chg="mod">
          <ac:chgData name="Stephanie Pino Castillo" userId="67719de8-e720-4774-8e83-01c536b4bc79" providerId="ADAL" clId="{C77CF714-63A2-4191-92EF-F56177B82E9B}" dt="2021-07-27T16:33:44.310" v="534"/>
          <ac:spMkLst>
            <pc:docMk/>
            <pc:sldMk cId="3015423304" sldId="7781"/>
            <ac:spMk id="11" creationId="{00000000-0000-0000-0000-000000000000}"/>
          </ac:spMkLst>
        </pc:spChg>
      </pc:sldChg>
      <pc:sldChg chg="modSp add mod">
        <pc:chgData name="Stephanie Pino Castillo" userId="67719de8-e720-4774-8e83-01c536b4bc79" providerId="ADAL" clId="{C77CF714-63A2-4191-92EF-F56177B82E9B}" dt="2021-07-28T19:37:56.814" v="589"/>
        <pc:sldMkLst>
          <pc:docMk/>
          <pc:sldMk cId="637871567" sldId="7782"/>
        </pc:sldMkLst>
        <pc:spChg chg="mod">
          <ac:chgData name="Stephanie Pino Castillo" userId="67719de8-e720-4774-8e83-01c536b4bc79" providerId="ADAL" clId="{C77CF714-63A2-4191-92EF-F56177B82E9B}" dt="2021-07-27T16:34:36.249" v="547" actId="14100"/>
          <ac:spMkLst>
            <pc:docMk/>
            <pc:sldMk cId="637871567" sldId="7782"/>
            <ac:spMk id="7" creationId="{8B5EA71C-88C4-442C-A736-5EB8CE40B3D0}"/>
          </ac:spMkLst>
        </pc:spChg>
        <pc:spChg chg="mod">
          <ac:chgData name="Stephanie Pino Castillo" userId="67719de8-e720-4774-8e83-01c536b4bc79" providerId="ADAL" clId="{C77CF714-63A2-4191-92EF-F56177B82E9B}" dt="2021-07-28T19:37:56.814" v="589"/>
          <ac:spMkLst>
            <pc:docMk/>
            <pc:sldMk cId="637871567" sldId="7782"/>
            <ac:spMk id="11" creationId="{00000000-0000-0000-0000-000000000000}"/>
          </ac:spMkLst>
        </pc:spChg>
      </pc:sldChg>
      <pc:sldChg chg="del">
        <pc:chgData name="Stephanie Pino Castillo" userId="67719de8-e720-4774-8e83-01c536b4bc79" providerId="ADAL" clId="{C77CF714-63A2-4191-92EF-F56177B82E9B}" dt="2021-07-21T14:13:11.518" v="105" actId="47"/>
        <pc:sldMkLst>
          <pc:docMk/>
          <pc:sldMk cId="1852976243" sldId="7782"/>
        </pc:sldMkLst>
      </pc:sldChg>
      <pc:sldChg chg="del">
        <pc:chgData name="Stephanie Pino Castillo" userId="67719de8-e720-4774-8e83-01c536b4bc79" providerId="ADAL" clId="{C77CF714-63A2-4191-92EF-F56177B82E9B}" dt="2021-07-21T14:13:48.537" v="157" actId="47"/>
        <pc:sldMkLst>
          <pc:docMk/>
          <pc:sldMk cId="508014544" sldId="7783"/>
        </pc:sldMkLst>
      </pc:sldChg>
      <pc:sldChg chg="addSp delSp modSp add mod">
        <pc:chgData name="Stephanie Pino Castillo" userId="67719de8-e720-4774-8e83-01c536b4bc79" providerId="ADAL" clId="{C77CF714-63A2-4191-92EF-F56177B82E9B}" dt="2021-07-27T16:35:08.701" v="556" actId="20577"/>
        <pc:sldMkLst>
          <pc:docMk/>
          <pc:sldMk cId="2255020188" sldId="7783"/>
        </pc:sldMkLst>
        <pc:spChg chg="add del mod">
          <ac:chgData name="Stephanie Pino Castillo" userId="67719de8-e720-4774-8e83-01c536b4bc79" providerId="ADAL" clId="{C77CF714-63A2-4191-92EF-F56177B82E9B}" dt="2021-07-27T16:35:08.701" v="556" actId="20577"/>
          <ac:spMkLst>
            <pc:docMk/>
            <pc:sldMk cId="2255020188" sldId="7783"/>
            <ac:spMk id="7" creationId="{8B5EA71C-88C4-442C-A736-5EB8CE40B3D0}"/>
          </ac:spMkLst>
        </pc:spChg>
        <pc:spChg chg="mod">
          <ac:chgData name="Stephanie Pino Castillo" userId="67719de8-e720-4774-8e83-01c536b4bc79" providerId="ADAL" clId="{C77CF714-63A2-4191-92EF-F56177B82E9B}" dt="2021-07-27T16:35:00.373" v="552"/>
          <ac:spMkLst>
            <pc:docMk/>
            <pc:sldMk cId="2255020188" sldId="7783"/>
            <ac:spMk id="11" creationId="{00000000-0000-0000-0000-000000000000}"/>
          </ac:spMkLst>
        </pc:spChg>
      </pc:sldChg>
      <pc:sldChg chg="del">
        <pc:chgData name="Stephanie Pino Castillo" userId="67719de8-e720-4774-8e83-01c536b4bc79" providerId="ADAL" clId="{C77CF714-63A2-4191-92EF-F56177B82E9B}" dt="2021-07-21T14:12:58.887" v="92" actId="47"/>
        <pc:sldMkLst>
          <pc:docMk/>
          <pc:sldMk cId="121932490" sldId="7784"/>
        </pc:sldMkLst>
      </pc:sldChg>
      <pc:sldChg chg="modSp add mod">
        <pc:chgData name="Stephanie Pino Castillo" userId="67719de8-e720-4774-8e83-01c536b4bc79" providerId="ADAL" clId="{C77CF714-63A2-4191-92EF-F56177B82E9B}" dt="2021-07-27T16:35:35.413" v="582" actId="20577"/>
        <pc:sldMkLst>
          <pc:docMk/>
          <pc:sldMk cId="396127368" sldId="7784"/>
        </pc:sldMkLst>
        <pc:spChg chg="mod">
          <ac:chgData name="Stephanie Pino Castillo" userId="67719de8-e720-4774-8e83-01c536b4bc79" providerId="ADAL" clId="{C77CF714-63A2-4191-92EF-F56177B82E9B}" dt="2021-07-27T16:35:35.413" v="582" actId="20577"/>
          <ac:spMkLst>
            <pc:docMk/>
            <pc:sldMk cId="396127368" sldId="7784"/>
            <ac:spMk id="7" creationId="{8B5EA71C-88C4-442C-A736-5EB8CE40B3D0}"/>
          </ac:spMkLst>
        </pc:spChg>
        <pc:spChg chg="mod">
          <ac:chgData name="Stephanie Pino Castillo" userId="67719de8-e720-4774-8e83-01c536b4bc79" providerId="ADAL" clId="{C77CF714-63A2-4191-92EF-F56177B82E9B}" dt="2021-07-27T16:35:31.771" v="580" actId="20577"/>
          <ac:spMkLst>
            <pc:docMk/>
            <pc:sldMk cId="396127368" sldId="7784"/>
            <ac:spMk id="11" creationId="{00000000-0000-0000-0000-000000000000}"/>
          </ac:spMkLst>
        </pc:spChg>
      </pc:sldChg>
      <pc:sldChg chg="del">
        <pc:chgData name="Stephanie Pino Castillo" userId="67719de8-e720-4774-8e83-01c536b4bc79" providerId="ADAL" clId="{C77CF714-63A2-4191-92EF-F56177B82E9B}" dt="2021-07-21T14:12:59.771" v="93" actId="47"/>
        <pc:sldMkLst>
          <pc:docMk/>
          <pc:sldMk cId="1691273741" sldId="7785"/>
        </pc:sldMkLst>
      </pc:sldChg>
      <pc:sldChg chg="add del">
        <pc:chgData name="Stephanie Pino Castillo" userId="67719de8-e720-4774-8e83-01c536b4bc79" providerId="ADAL" clId="{C77CF714-63A2-4191-92EF-F56177B82E9B}" dt="2021-07-28T19:37:36.726" v="585"/>
        <pc:sldMkLst>
          <pc:docMk/>
          <pc:sldMk cId="2251501637" sldId="7787"/>
        </pc:sldMkLst>
      </pc:sldChg>
      <pc:sldChg chg="add del">
        <pc:chgData name="Stephanie Pino Castillo" userId="67719de8-e720-4774-8e83-01c536b4bc79" providerId="ADAL" clId="{C77CF714-63A2-4191-92EF-F56177B82E9B}" dt="2021-07-28T19:37:36.726" v="585"/>
        <pc:sldMkLst>
          <pc:docMk/>
          <pc:sldMk cId="1108715553" sldId="7788"/>
        </pc:sldMkLst>
      </pc:sldChg>
      <pc:sldChg chg="add del">
        <pc:chgData name="Stephanie Pino Castillo" userId="67719de8-e720-4774-8e83-01c536b4bc79" providerId="ADAL" clId="{C77CF714-63A2-4191-92EF-F56177B82E9B}" dt="2021-07-28T19:37:36.726" v="585"/>
        <pc:sldMkLst>
          <pc:docMk/>
          <pc:sldMk cId="1404667963" sldId="7789"/>
        </pc:sldMkLst>
      </pc:sldChg>
      <pc:sldChg chg="del">
        <pc:chgData name="Stephanie Pino Castillo" userId="67719de8-e720-4774-8e83-01c536b4bc79" providerId="ADAL" clId="{C77CF714-63A2-4191-92EF-F56177B82E9B}" dt="2021-07-21T14:13:12.273" v="106" actId="47"/>
        <pc:sldMkLst>
          <pc:docMk/>
          <pc:sldMk cId="1813714801" sldId="7791"/>
        </pc:sldMkLst>
      </pc:sldChg>
      <pc:sldChg chg="del">
        <pc:chgData name="Stephanie Pino Castillo" userId="67719de8-e720-4774-8e83-01c536b4bc79" providerId="ADAL" clId="{C77CF714-63A2-4191-92EF-F56177B82E9B}" dt="2021-07-21T14:13:12.968" v="107" actId="47"/>
        <pc:sldMkLst>
          <pc:docMk/>
          <pc:sldMk cId="1220514580" sldId="7793"/>
        </pc:sldMkLst>
      </pc:sldChg>
      <pc:sldChg chg="del">
        <pc:chgData name="Stephanie Pino Castillo" userId="67719de8-e720-4774-8e83-01c536b4bc79" providerId="ADAL" clId="{C77CF714-63A2-4191-92EF-F56177B82E9B}" dt="2021-07-21T14:13:15.006" v="108" actId="47"/>
        <pc:sldMkLst>
          <pc:docMk/>
          <pc:sldMk cId="1684418202" sldId="7794"/>
        </pc:sldMkLst>
      </pc:sldChg>
      <pc:sldChg chg="add del">
        <pc:chgData name="Stephanie Pino Castillo" userId="67719de8-e720-4774-8e83-01c536b4bc79" providerId="ADAL" clId="{C77CF714-63A2-4191-92EF-F56177B82E9B}" dt="2021-07-29T19:36:54.186" v="592"/>
        <pc:sldMkLst>
          <pc:docMk/>
          <pc:sldMk cId="2897392195" sldId="7805"/>
        </pc:sldMkLst>
      </pc:sldChg>
      <pc:sldChg chg="add del">
        <pc:chgData name="Stephanie Pino Castillo" userId="67719de8-e720-4774-8e83-01c536b4bc79" providerId="ADAL" clId="{C77CF714-63A2-4191-92EF-F56177B82E9B}" dt="2021-07-29T19:36:54.186" v="592"/>
        <pc:sldMkLst>
          <pc:docMk/>
          <pc:sldMk cId="152130886" sldId="7806"/>
        </pc:sldMkLst>
      </pc:sldChg>
      <pc:sldChg chg="del">
        <pc:chgData name="Stephanie Pino Castillo" userId="67719de8-e720-4774-8e83-01c536b4bc79" providerId="ADAL" clId="{C77CF714-63A2-4191-92EF-F56177B82E9B}" dt="2021-07-21T14:13:02.289" v="96" actId="47"/>
        <pc:sldMkLst>
          <pc:docMk/>
          <pc:sldMk cId="3091713698" sldId="7806"/>
        </pc:sldMkLst>
      </pc:sldChg>
      <pc:sldChg chg="add del">
        <pc:chgData name="Stephanie Pino Castillo" userId="67719de8-e720-4774-8e83-01c536b4bc79" providerId="ADAL" clId="{C77CF714-63A2-4191-92EF-F56177B82E9B}" dt="2021-07-29T19:36:54.186" v="592"/>
        <pc:sldMkLst>
          <pc:docMk/>
          <pc:sldMk cId="1039902910" sldId="7807"/>
        </pc:sldMkLst>
      </pc:sldChg>
      <pc:sldChg chg="modSp add del mod">
        <pc:chgData name="Stephanie Pino Castillo" userId="67719de8-e720-4774-8e83-01c536b4bc79" providerId="ADAL" clId="{C77CF714-63A2-4191-92EF-F56177B82E9B}" dt="2021-07-29T19:37:58.955" v="594" actId="20577"/>
        <pc:sldMkLst>
          <pc:docMk/>
          <pc:sldMk cId="1228675519" sldId="7808"/>
        </pc:sldMkLst>
        <pc:spChg chg="mod">
          <ac:chgData name="Stephanie Pino Castillo" userId="67719de8-e720-4774-8e83-01c536b4bc79" providerId="ADAL" clId="{C77CF714-63A2-4191-92EF-F56177B82E9B}" dt="2021-07-29T19:37:58.955" v="594" actId="20577"/>
          <ac:spMkLst>
            <pc:docMk/>
            <pc:sldMk cId="1228675519" sldId="7808"/>
            <ac:spMk id="4" creationId="{00000000-0000-0000-0000-000000000000}"/>
          </ac:spMkLst>
        </pc:spChg>
      </pc:sldChg>
      <pc:sldChg chg="add del">
        <pc:chgData name="Stephanie Pino Castillo" userId="67719de8-e720-4774-8e83-01c536b4bc79" providerId="ADAL" clId="{C77CF714-63A2-4191-92EF-F56177B82E9B}" dt="2021-07-29T19:36:54.186" v="592"/>
        <pc:sldMkLst>
          <pc:docMk/>
          <pc:sldMk cId="3477483904" sldId="7809"/>
        </pc:sldMkLst>
      </pc:sldChg>
      <pc:sldChg chg="add del">
        <pc:chgData name="Stephanie Pino Castillo" userId="67719de8-e720-4774-8e83-01c536b4bc79" providerId="ADAL" clId="{C77CF714-63A2-4191-92EF-F56177B82E9B}" dt="2021-07-29T19:36:54.186" v="592"/>
        <pc:sldMkLst>
          <pc:docMk/>
          <pc:sldMk cId="1722011949" sldId="7810"/>
        </pc:sldMkLst>
      </pc:sldChg>
      <pc:sldChg chg="add del">
        <pc:chgData name="Stephanie Pino Castillo" userId="67719de8-e720-4774-8e83-01c536b4bc79" providerId="ADAL" clId="{C77CF714-63A2-4191-92EF-F56177B82E9B}" dt="2021-07-29T19:49:21.053" v="610" actId="47"/>
        <pc:sldMkLst>
          <pc:docMk/>
          <pc:sldMk cId="1517299952" sldId="7811"/>
        </pc:sldMkLst>
      </pc:sldChg>
      <pc:sldChg chg="add del">
        <pc:chgData name="Stephanie Pino Castillo" userId="67719de8-e720-4774-8e83-01c536b4bc79" providerId="ADAL" clId="{C77CF714-63A2-4191-92EF-F56177B82E9B}" dt="2021-07-29T19:59:15.060" v="615" actId="47"/>
        <pc:sldMkLst>
          <pc:docMk/>
          <pc:sldMk cId="1051084147" sldId="7812"/>
        </pc:sldMkLst>
      </pc:sldChg>
      <pc:sldChg chg="del">
        <pc:chgData name="Stephanie Pino Castillo" userId="67719de8-e720-4774-8e83-01c536b4bc79" providerId="ADAL" clId="{C77CF714-63A2-4191-92EF-F56177B82E9B}" dt="2021-07-21T14:13:03.206" v="97" actId="47"/>
        <pc:sldMkLst>
          <pc:docMk/>
          <pc:sldMk cId="3767278397" sldId="7812"/>
        </pc:sldMkLst>
      </pc:sldChg>
      <pc:sldChg chg="add del">
        <pc:chgData name="Stephanie Pino Castillo" userId="67719de8-e720-4774-8e83-01c536b4bc79" providerId="ADAL" clId="{C77CF714-63A2-4191-92EF-F56177B82E9B}" dt="2021-07-29T19:36:54.186" v="592"/>
        <pc:sldMkLst>
          <pc:docMk/>
          <pc:sldMk cId="4287064701" sldId="7813"/>
        </pc:sldMkLst>
      </pc:sldChg>
      <pc:sldChg chg="add del">
        <pc:chgData name="Stephanie Pino Castillo" userId="67719de8-e720-4774-8e83-01c536b4bc79" providerId="ADAL" clId="{C77CF714-63A2-4191-92EF-F56177B82E9B}" dt="2021-07-29T19:36:54.186" v="592"/>
        <pc:sldMkLst>
          <pc:docMk/>
          <pc:sldMk cId="2328459327" sldId="7814"/>
        </pc:sldMkLst>
      </pc:sldChg>
      <pc:sldChg chg="add del">
        <pc:chgData name="Stephanie Pino Castillo" userId="67719de8-e720-4774-8e83-01c536b4bc79" providerId="ADAL" clId="{C77CF714-63A2-4191-92EF-F56177B82E9B}" dt="2021-07-29T19:36:54.186" v="592"/>
        <pc:sldMkLst>
          <pc:docMk/>
          <pc:sldMk cId="3543761455" sldId="7815"/>
        </pc:sldMkLst>
      </pc:sldChg>
      <pc:sldChg chg="add del">
        <pc:chgData name="Stephanie Pino Castillo" userId="67719de8-e720-4774-8e83-01c536b4bc79" providerId="ADAL" clId="{C77CF714-63A2-4191-92EF-F56177B82E9B}" dt="2021-07-29T19:36:54.186" v="592"/>
        <pc:sldMkLst>
          <pc:docMk/>
          <pc:sldMk cId="2279738452" sldId="7816"/>
        </pc:sldMkLst>
      </pc:sldChg>
      <pc:sldChg chg="add del">
        <pc:chgData name="Stephanie Pino Castillo" userId="67719de8-e720-4774-8e83-01c536b4bc79" providerId="ADAL" clId="{C77CF714-63A2-4191-92EF-F56177B82E9B}" dt="2021-07-29T19:36:54.186" v="592"/>
        <pc:sldMkLst>
          <pc:docMk/>
          <pc:sldMk cId="1443488328" sldId="7817"/>
        </pc:sldMkLst>
      </pc:sldChg>
      <pc:sldChg chg="add del">
        <pc:chgData name="Stephanie Pino Castillo" userId="67719de8-e720-4774-8e83-01c536b4bc79" providerId="ADAL" clId="{C77CF714-63A2-4191-92EF-F56177B82E9B}" dt="2021-07-29T19:36:54.186" v="592"/>
        <pc:sldMkLst>
          <pc:docMk/>
          <pc:sldMk cId="3056244949" sldId="7818"/>
        </pc:sldMkLst>
      </pc:sldChg>
      <pc:sldChg chg="add del">
        <pc:chgData name="Stephanie Pino Castillo" userId="67719de8-e720-4774-8e83-01c536b4bc79" providerId="ADAL" clId="{C77CF714-63A2-4191-92EF-F56177B82E9B}" dt="2021-07-29T19:36:54.186" v="592"/>
        <pc:sldMkLst>
          <pc:docMk/>
          <pc:sldMk cId="488963389" sldId="7819"/>
        </pc:sldMkLst>
      </pc:sldChg>
      <pc:sldChg chg="add del">
        <pc:chgData name="Stephanie Pino Castillo" userId="67719de8-e720-4774-8e83-01c536b4bc79" providerId="ADAL" clId="{C77CF714-63A2-4191-92EF-F56177B82E9B}" dt="2021-07-29T19:36:54.186" v="592"/>
        <pc:sldMkLst>
          <pc:docMk/>
          <pc:sldMk cId="1500867941" sldId="7820"/>
        </pc:sldMkLst>
      </pc:sldChg>
      <pc:sldChg chg="add del">
        <pc:chgData name="Stephanie Pino Castillo" userId="67719de8-e720-4774-8e83-01c536b4bc79" providerId="ADAL" clId="{C77CF714-63A2-4191-92EF-F56177B82E9B}" dt="2021-07-29T19:36:54.186" v="592"/>
        <pc:sldMkLst>
          <pc:docMk/>
          <pc:sldMk cId="2174266264" sldId="7821"/>
        </pc:sldMkLst>
      </pc:sldChg>
      <pc:sldChg chg="addSp modSp new del mod">
        <pc:chgData name="Stephanie Pino Castillo" userId="67719de8-e720-4774-8e83-01c536b4bc79" providerId="ADAL" clId="{C77CF714-63A2-4191-92EF-F56177B82E9B}" dt="2021-07-29T19:47:30.685" v="606" actId="47"/>
        <pc:sldMkLst>
          <pc:docMk/>
          <pc:sldMk cId="1083931385" sldId="7822"/>
        </pc:sldMkLst>
        <pc:picChg chg="add mod">
          <ac:chgData name="Stephanie Pino Castillo" userId="67719de8-e720-4774-8e83-01c536b4bc79" providerId="ADAL" clId="{C77CF714-63A2-4191-92EF-F56177B82E9B}" dt="2021-07-29T19:47:18.101" v="605" actId="14100"/>
          <ac:picMkLst>
            <pc:docMk/>
            <pc:sldMk cId="1083931385" sldId="7822"/>
            <ac:picMk id="2" creationId="{BA4F19F5-405C-4FEE-8F0E-FF8363920C65}"/>
          </ac:picMkLst>
        </pc:picChg>
      </pc:sldChg>
      <pc:sldChg chg="add del">
        <pc:chgData name="Stephanie Pino Castillo" userId="67719de8-e720-4774-8e83-01c536b4bc79" providerId="ADAL" clId="{C77CF714-63A2-4191-92EF-F56177B82E9B}" dt="2021-07-29T19:41:28.845" v="598" actId="47"/>
        <pc:sldMkLst>
          <pc:docMk/>
          <pc:sldMk cId="2947741790" sldId="7822"/>
        </pc:sldMkLst>
      </pc:sldChg>
      <pc:sldChg chg="add del">
        <pc:chgData name="Stephanie Pino Castillo" userId="67719de8-e720-4774-8e83-01c536b4bc79" providerId="ADAL" clId="{C77CF714-63A2-4191-92EF-F56177B82E9B}" dt="2021-07-29T19:41:30.753" v="599" actId="47"/>
        <pc:sldMkLst>
          <pc:docMk/>
          <pc:sldMk cId="730540796" sldId="7823"/>
        </pc:sldMkLst>
        <pc:picChg chg="add mod">
          <ac:chgData name="Stephanie Pino Castillo" userId="67719de8-e720-4774-8e83-01c536b4bc79" providerId="ADAL" clId="{C77CF714-63A2-4191-92EF-F56177B82E9B}" dt="2021-07-29T19:49:12.772" v="609" actId="14100"/>
          <ac:picMkLst>
            <pc:docMk/>
            <pc:sldMk cId="730540796" sldId="7823"/>
            <ac:picMk id="2" creationId="{4AC35252-9F97-4DFF-8D88-34A112D63A33}"/>
          </ac:picMkLst>
        </pc:picChg>
      </pc:sldChg>
      <pc:sldChg chg="del">
        <pc:chgData name="Stephanie Pino Castillo" userId="67719de8-e720-4774-8e83-01c536b4bc79" providerId="ADAL" clId="{C77CF714-63A2-4191-92EF-F56177B82E9B}" dt="2021-07-21T14:13:00.618" v="94" actId="47"/>
        <pc:sldMkLst>
          <pc:docMk/>
          <pc:sldMk cId="2316634325" sldId="7824"/>
        </pc:sldMkLst>
      </pc:sldChg>
      <pc:sldChg chg="addSp modSp new mod">
        <pc:chgData name="Stephanie Pino Castillo" userId="67719de8-e720-4774-8e83-01c536b4bc79" providerId="ADAL" clId="{C77CF714-63A2-4191-92EF-F56177B82E9B}" dt="2021-07-29T19:59:25.051" v="616" actId="732"/>
        <pc:sldMkLst>
          <pc:docMk/>
          <pc:sldMk cId="2649588619" sldId="7824"/>
        </pc:sldMkLst>
        <pc:picChg chg="add mod modCrop">
          <ac:chgData name="Stephanie Pino Castillo" userId="67719de8-e720-4774-8e83-01c536b4bc79" providerId="ADAL" clId="{C77CF714-63A2-4191-92EF-F56177B82E9B}" dt="2021-07-29T19:59:25.051" v="616" actId="732"/>
          <ac:picMkLst>
            <pc:docMk/>
            <pc:sldMk cId="2649588619" sldId="7824"/>
            <ac:picMk id="2" creationId="{61DA6852-876A-4B82-87BB-70E150642E2C}"/>
          </ac:picMkLst>
        </pc:picChg>
      </pc:sldChg>
      <pc:sldChg chg="del">
        <pc:chgData name="Stephanie Pino Castillo" userId="67719de8-e720-4774-8e83-01c536b4bc79" providerId="ADAL" clId="{C77CF714-63A2-4191-92EF-F56177B82E9B}" dt="2021-07-21T14:13:01.557" v="95" actId="47"/>
        <pc:sldMkLst>
          <pc:docMk/>
          <pc:sldMk cId="3521173623" sldId="7828"/>
        </pc:sldMkLst>
      </pc:sldChg>
      <pc:sldChg chg="del">
        <pc:chgData name="Stephanie Pino Castillo" userId="67719de8-e720-4774-8e83-01c536b4bc79" providerId="ADAL" clId="{C77CF714-63A2-4191-92EF-F56177B82E9B}" dt="2021-07-21T14:13:50.685" v="159" actId="47"/>
        <pc:sldMkLst>
          <pc:docMk/>
          <pc:sldMk cId="1152975751" sldId="7829"/>
        </pc:sldMkLst>
      </pc:sldChg>
      <pc:sldChg chg="del">
        <pc:chgData name="Stephanie Pino Castillo" userId="67719de8-e720-4774-8e83-01c536b4bc79" providerId="ADAL" clId="{C77CF714-63A2-4191-92EF-F56177B82E9B}" dt="2021-07-21T14:13:51.654" v="160" actId="47"/>
        <pc:sldMkLst>
          <pc:docMk/>
          <pc:sldMk cId="2694378366" sldId="7830"/>
        </pc:sldMkLst>
      </pc:sldChg>
      <pc:sldChg chg="del">
        <pc:chgData name="Stephanie Pino Castillo" userId="67719de8-e720-4774-8e83-01c536b4bc79" providerId="ADAL" clId="{C77CF714-63A2-4191-92EF-F56177B82E9B}" dt="2021-07-21T14:13:04.478" v="98" actId="47"/>
        <pc:sldMkLst>
          <pc:docMk/>
          <pc:sldMk cId="627574297" sldId="7831"/>
        </pc:sldMkLst>
      </pc:sldChg>
      <pc:sldChg chg="del">
        <pc:chgData name="Stephanie Pino Castillo" userId="67719de8-e720-4774-8e83-01c536b4bc79" providerId="ADAL" clId="{C77CF714-63A2-4191-92EF-F56177B82E9B}" dt="2021-07-21T14:13:06.329" v="99" actId="47"/>
        <pc:sldMkLst>
          <pc:docMk/>
          <pc:sldMk cId="1062948595" sldId="7832"/>
        </pc:sldMkLst>
      </pc:sldChg>
      <pc:sldChg chg="del">
        <pc:chgData name="Stephanie Pino Castillo" userId="67719de8-e720-4774-8e83-01c536b4bc79" providerId="ADAL" clId="{C77CF714-63A2-4191-92EF-F56177B82E9B}" dt="2021-07-21T14:13:06.984" v="100" actId="47"/>
        <pc:sldMkLst>
          <pc:docMk/>
          <pc:sldMk cId="1642021211" sldId="7833"/>
        </pc:sldMkLst>
      </pc:sldChg>
      <pc:sldChg chg="del">
        <pc:chgData name="Stephanie Pino Castillo" userId="67719de8-e720-4774-8e83-01c536b4bc79" providerId="ADAL" clId="{C77CF714-63A2-4191-92EF-F56177B82E9B}" dt="2021-07-21T14:13:07.585" v="101" actId="47"/>
        <pc:sldMkLst>
          <pc:docMk/>
          <pc:sldMk cId="2585847133" sldId="7834"/>
        </pc:sldMkLst>
      </pc:sldChg>
      <pc:sldChg chg="del">
        <pc:chgData name="Stephanie Pino Castillo" userId="67719de8-e720-4774-8e83-01c536b4bc79" providerId="ADAL" clId="{C77CF714-63A2-4191-92EF-F56177B82E9B}" dt="2021-07-21T14:13:08.416" v="102" actId="47"/>
        <pc:sldMkLst>
          <pc:docMk/>
          <pc:sldMk cId="2784908097" sldId="7835"/>
        </pc:sldMkLst>
      </pc:sldChg>
      <pc:sldChg chg="del">
        <pc:chgData name="Stephanie Pino Castillo" userId="67719de8-e720-4774-8e83-01c536b4bc79" providerId="ADAL" clId="{C77CF714-63A2-4191-92EF-F56177B82E9B}" dt="2021-07-21T14:13:09.101" v="103" actId="47"/>
        <pc:sldMkLst>
          <pc:docMk/>
          <pc:sldMk cId="3948116604" sldId="7836"/>
        </pc:sldMkLst>
      </pc:sldChg>
      <pc:sldChg chg="del">
        <pc:chgData name="Stephanie Pino Castillo" userId="67719de8-e720-4774-8e83-01c536b4bc79" providerId="ADAL" clId="{C77CF714-63A2-4191-92EF-F56177B82E9B}" dt="2021-07-21T14:13:10.118" v="104" actId="47"/>
        <pc:sldMkLst>
          <pc:docMk/>
          <pc:sldMk cId="4198210597" sldId="7837"/>
        </pc:sldMkLst>
      </pc:sldChg>
      <pc:sldChg chg="del">
        <pc:chgData name="Stephanie Pino Castillo" userId="67719de8-e720-4774-8e83-01c536b4bc79" providerId="ADAL" clId="{C77CF714-63A2-4191-92EF-F56177B82E9B}" dt="2021-07-21T14:13:44.798" v="154" actId="47"/>
        <pc:sldMkLst>
          <pc:docMk/>
          <pc:sldMk cId="2890943783" sldId="7838"/>
        </pc:sldMkLst>
      </pc:sldChg>
      <pc:sldChg chg="del">
        <pc:chgData name="Stephanie Pino Castillo" userId="67719de8-e720-4774-8e83-01c536b4bc79" providerId="ADAL" clId="{C77CF714-63A2-4191-92EF-F56177B82E9B}" dt="2021-07-21T14:13:45.835" v="155" actId="47"/>
        <pc:sldMkLst>
          <pc:docMk/>
          <pc:sldMk cId="2653477065" sldId="7839"/>
        </pc:sldMkLst>
      </pc:sldChg>
      <pc:sldMasterChg chg="delSldLayout">
        <pc:chgData name="Stephanie Pino Castillo" userId="67719de8-e720-4774-8e83-01c536b4bc79" providerId="ADAL" clId="{C77CF714-63A2-4191-92EF-F56177B82E9B}" dt="2021-07-21T14:13:04.478" v="98" actId="47"/>
        <pc:sldMasterMkLst>
          <pc:docMk/>
          <pc:sldMasterMk cId="2454794646" sldId="2147483660"/>
        </pc:sldMasterMkLst>
        <pc:sldLayoutChg chg="del">
          <pc:chgData name="Stephanie Pino Castillo" userId="67719de8-e720-4774-8e83-01c536b4bc79" providerId="ADAL" clId="{C77CF714-63A2-4191-92EF-F56177B82E9B}" dt="2021-07-21T14:13:04.478" v="98" actId="47"/>
          <pc:sldLayoutMkLst>
            <pc:docMk/>
            <pc:sldMasterMk cId="2454794646" sldId="2147483660"/>
            <pc:sldLayoutMk cId="674652582" sldId="2147483705"/>
          </pc:sldLayoutMkLst>
        </pc:sldLayoutChg>
      </pc:sldMasterChg>
      <pc:sldMasterChg chg="del delSldLayout">
        <pc:chgData name="Stephanie Pino Castillo" userId="67719de8-e720-4774-8e83-01c536b4bc79" providerId="ADAL" clId="{C77CF714-63A2-4191-92EF-F56177B82E9B}" dt="2021-07-21T14:13:45.835" v="155" actId="47"/>
        <pc:sldMasterMkLst>
          <pc:docMk/>
          <pc:sldMasterMk cId="1431620192" sldId="2147483706"/>
        </pc:sldMasterMkLst>
        <pc:sldLayoutChg chg="del">
          <pc:chgData name="Stephanie Pino Castillo" userId="67719de8-e720-4774-8e83-01c536b4bc79" providerId="ADAL" clId="{C77CF714-63A2-4191-92EF-F56177B82E9B}" dt="2021-07-21T14:13:45.835" v="155" actId="47"/>
          <pc:sldLayoutMkLst>
            <pc:docMk/>
            <pc:sldMasterMk cId="1431620192" sldId="2147483706"/>
            <pc:sldLayoutMk cId="2289434391" sldId="2147483707"/>
          </pc:sldLayoutMkLst>
        </pc:sldLayoutChg>
        <pc:sldLayoutChg chg="del">
          <pc:chgData name="Stephanie Pino Castillo" userId="67719de8-e720-4774-8e83-01c536b4bc79" providerId="ADAL" clId="{C77CF714-63A2-4191-92EF-F56177B82E9B}" dt="2021-07-21T14:13:45.835" v="155" actId="47"/>
          <pc:sldLayoutMkLst>
            <pc:docMk/>
            <pc:sldMasterMk cId="1431620192" sldId="2147483706"/>
            <pc:sldLayoutMk cId="1584812321" sldId="2147483708"/>
          </pc:sldLayoutMkLst>
        </pc:sldLayoutChg>
        <pc:sldLayoutChg chg="del">
          <pc:chgData name="Stephanie Pino Castillo" userId="67719de8-e720-4774-8e83-01c536b4bc79" providerId="ADAL" clId="{C77CF714-63A2-4191-92EF-F56177B82E9B}" dt="2021-07-21T14:13:45.835" v="155" actId="47"/>
          <pc:sldLayoutMkLst>
            <pc:docMk/>
            <pc:sldMasterMk cId="1431620192" sldId="2147483706"/>
            <pc:sldLayoutMk cId="3290164342" sldId="2147483709"/>
          </pc:sldLayoutMkLst>
        </pc:sldLayoutChg>
        <pc:sldLayoutChg chg="del">
          <pc:chgData name="Stephanie Pino Castillo" userId="67719de8-e720-4774-8e83-01c536b4bc79" providerId="ADAL" clId="{C77CF714-63A2-4191-92EF-F56177B82E9B}" dt="2021-07-21T14:13:45.835" v="155" actId="47"/>
          <pc:sldLayoutMkLst>
            <pc:docMk/>
            <pc:sldMasterMk cId="1431620192" sldId="2147483706"/>
            <pc:sldLayoutMk cId="2591445754" sldId="2147483710"/>
          </pc:sldLayoutMkLst>
        </pc:sldLayoutChg>
        <pc:sldLayoutChg chg="del">
          <pc:chgData name="Stephanie Pino Castillo" userId="67719de8-e720-4774-8e83-01c536b4bc79" providerId="ADAL" clId="{C77CF714-63A2-4191-92EF-F56177B82E9B}" dt="2021-07-21T14:13:45.835" v="155" actId="47"/>
          <pc:sldLayoutMkLst>
            <pc:docMk/>
            <pc:sldMasterMk cId="1431620192" sldId="2147483706"/>
            <pc:sldLayoutMk cId="374304575" sldId="2147483711"/>
          </pc:sldLayoutMkLst>
        </pc:sldLayoutChg>
        <pc:sldLayoutChg chg="del">
          <pc:chgData name="Stephanie Pino Castillo" userId="67719de8-e720-4774-8e83-01c536b4bc79" providerId="ADAL" clId="{C77CF714-63A2-4191-92EF-F56177B82E9B}" dt="2021-07-21T14:13:45.835" v="155" actId="47"/>
          <pc:sldLayoutMkLst>
            <pc:docMk/>
            <pc:sldMasterMk cId="1431620192" sldId="2147483706"/>
            <pc:sldLayoutMk cId="3779780061" sldId="2147483712"/>
          </pc:sldLayoutMkLst>
        </pc:sldLayoutChg>
        <pc:sldLayoutChg chg="del">
          <pc:chgData name="Stephanie Pino Castillo" userId="67719de8-e720-4774-8e83-01c536b4bc79" providerId="ADAL" clId="{C77CF714-63A2-4191-92EF-F56177B82E9B}" dt="2021-07-21T14:13:45.835" v="155" actId="47"/>
          <pc:sldLayoutMkLst>
            <pc:docMk/>
            <pc:sldMasterMk cId="1431620192" sldId="2147483706"/>
            <pc:sldLayoutMk cId="4214467582" sldId="2147483713"/>
          </pc:sldLayoutMkLst>
        </pc:sldLayoutChg>
        <pc:sldLayoutChg chg="del">
          <pc:chgData name="Stephanie Pino Castillo" userId="67719de8-e720-4774-8e83-01c536b4bc79" providerId="ADAL" clId="{C77CF714-63A2-4191-92EF-F56177B82E9B}" dt="2021-07-21T14:13:45.835" v="155" actId="47"/>
          <pc:sldLayoutMkLst>
            <pc:docMk/>
            <pc:sldMasterMk cId="1431620192" sldId="2147483706"/>
            <pc:sldLayoutMk cId="1331874781" sldId="2147483714"/>
          </pc:sldLayoutMkLst>
        </pc:sldLayoutChg>
        <pc:sldLayoutChg chg="del">
          <pc:chgData name="Stephanie Pino Castillo" userId="67719de8-e720-4774-8e83-01c536b4bc79" providerId="ADAL" clId="{C77CF714-63A2-4191-92EF-F56177B82E9B}" dt="2021-07-21T14:13:45.835" v="155" actId="47"/>
          <pc:sldLayoutMkLst>
            <pc:docMk/>
            <pc:sldMasterMk cId="1431620192" sldId="2147483706"/>
            <pc:sldLayoutMk cId="328912685" sldId="2147483715"/>
          </pc:sldLayoutMkLst>
        </pc:sldLayoutChg>
        <pc:sldLayoutChg chg="del">
          <pc:chgData name="Stephanie Pino Castillo" userId="67719de8-e720-4774-8e83-01c536b4bc79" providerId="ADAL" clId="{C77CF714-63A2-4191-92EF-F56177B82E9B}" dt="2021-07-21T14:13:45.835" v="155" actId="47"/>
          <pc:sldLayoutMkLst>
            <pc:docMk/>
            <pc:sldMasterMk cId="1431620192" sldId="2147483706"/>
            <pc:sldLayoutMk cId="1969231796" sldId="2147483716"/>
          </pc:sldLayoutMkLst>
        </pc:sldLayoutChg>
        <pc:sldLayoutChg chg="del">
          <pc:chgData name="Stephanie Pino Castillo" userId="67719de8-e720-4774-8e83-01c536b4bc79" providerId="ADAL" clId="{C77CF714-63A2-4191-92EF-F56177B82E9B}" dt="2021-07-21T14:13:45.835" v="155" actId="47"/>
          <pc:sldLayoutMkLst>
            <pc:docMk/>
            <pc:sldMasterMk cId="1431620192" sldId="2147483706"/>
            <pc:sldLayoutMk cId="411593628" sldId="2147483717"/>
          </pc:sldLayoutMkLst>
        </pc:sldLayoutChg>
        <pc:sldLayoutChg chg="del">
          <pc:chgData name="Stephanie Pino Castillo" userId="67719de8-e720-4774-8e83-01c536b4bc79" providerId="ADAL" clId="{C77CF714-63A2-4191-92EF-F56177B82E9B}" dt="2021-07-21T14:13:45.835" v="155" actId="47"/>
          <pc:sldLayoutMkLst>
            <pc:docMk/>
            <pc:sldMasterMk cId="1431620192" sldId="2147483706"/>
            <pc:sldLayoutMk cId="275758552" sldId="2147483718"/>
          </pc:sldLayoutMkLst>
        </pc:sldLayoutChg>
        <pc:sldLayoutChg chg="del">
          <pc:chgData name="Stephanie Pino Castillo" userId="67719de8-e720-4774-8e83-01c536b4bc79" providerId="ADAL" clId="{C77CF714-63A2-4191-92EF-F56177B82E9B}" dt="2021-07-21T14:13:45.835" v="155" actId="47"/>
          <pc:sldLayoutMkLst>
            <pc:docMk/>
            <pc:sldMasterMk cId="1431620192" sldId="2147483706"/>
            <pc:sldLayoutMk cId="3648851825" sldId="2147483719"/>
          </pc:sldLayoutMkLst>
        </pc:sldLayoutChg>
        <pc:sldLayoutChg chg="del">
          <pc:chgData name="Stephanie Pino Castillo" userId="67719de8-e720-4774-8e83-01c536b4bc79" providerId="ADAL" clId="{C77CF714-63A2-4191-92EF-F56177B82E9B}" dt="2021-07-21T14:13:45.835" v="155" actId="47"/>
          <pc:sldLayoutMkLst>
            <pc:docMk/>
            <pc:sldMasterMk cId="1431620192" sldId="2147483706"/>
            <pc:sldLayoutMk cId="3551205369" sldId="2147483720"/>
          </pc:sldLayoutMkLst>
        </pc:sldLayoutChg>
        <pc:sldLayoutChg chg="del">
          <pc:chgData name="Stephanie Pino Castillo" userId="67719de8-e720-4774-8e83-01c536b4bc79" providerId="ADAL" clId="{C77CF714-63A2-4191-92EF-F56177B82E9B}" dt="2021-07-21T14:13:45.835" v="155" actId="47"/>
          <pc:sldLayoutMkLst>
            <pc:docMk/>
            <pc:sldMasterMk cId="1431620192" sldId="2147483706"/>
            <pc:sldLayoutMk cId="907976347" sldId="2147483721"/>
          </pc:sldLayoutMkLst>
        </pc:sldLayoutChg>
        <pc:sldLayoutChg chg="del">
          <pc:chgData name="Stephanie Pino Castillo" userId="67719de8-e720-4774-8e83-01c536b4bc79" providerId="ADAL" clId="{C77CF714-63A2-4191-92EF-F56177B82E9B}" dt="2021-07-21T14:13:45.835" v="155" actId="47"/>
          <pc:sldLayoutMkLst>
            <pc:docMk/>
            <pc:sldMasterMk cId="1431620192" sldId="2147483706"/>
            <pc:sldLayoutMk cId="960218436" sldId="2147483722"/>
          </pc:sldLayoutMkLst>
        </pc:sldLayoutChg>
      </pc:sldMasterChg>
    </pc:docChg>
  </pc:docChgLst>
  <pc:docChgLst>
    <pc:chgData name="Luis Guillermo Gil Madrid" userId="72751249-5f9d-41e6-8ae5-e2fc6ecb2fa9" providerId="ADAL" clId="{461DCACF-1C65-4219-8704-88684846AD5C}"/>
    <pc:docChg chg="undo custSel addSld delSld modSld">
      <pc:chgData name="Luis Guillermo Gil Madrid" userId="72751249-5f9d-41e6-8ae5-e2fc6ecb2fa9" providerId="ADAL" clId="{461DCACF-1C65-4219-8704-88684846AD5C}" dt="2022-02-24T14:00:33.710" v="263" actId="20577"/>
      <pc:docMkLst>
        <pc:docMk/>
      </pc:docMkLst>
      <pc:sldChg chg="modSp add del mod">
        <pc:chgData name="Luis Guillermo Gil Madrid" userId="72751249-5f9d-41e6-8ae5-e2fc6ecb2fa9" providerId="ADAL" clId="{461DCACF-1C65-4219-8704-88684846AD5C}" dt="2022-02-23T16:52:39.782" v="170" actId="47"/>
        <pc:sldMkLst>
          <pc:docMk/>
          <pc:sldMk cId="878158836" sldId="256"/>
        </pc:sldMkLst>
        <pc:spChg chg="mod">
          <ac:chgData name="Luis Guillermo Gil Madrid" userId="72751249-5f9d-41e6-8ae5-e2fc6ecb2fa9" providerId="ADAL" clId="{461DCACF-1C65-4219-8704-88684846AD5C}" dt="2022-02-23T14:57:00.096" v="62" actId="6549"/>
          <ac:spMkLst>
            <pc:docMk/>
            <pc:sldMk cId="878158836" sldId="256"/>
            <ac:spMk id="98" creationId="{00000000-0000-0000-0000-000000000000}"/>
          </ac:spMkLst>
        </pc:spChg>
      </pc:sldChg>
      <pc:sldChg chg="modSp mod">
        <pc:chgData name="Luis Guillermo Gil Madrid" userId="72751249-5f9d-41e6-8ae5-e2fc6ecb2fa9" providerId="ADAL" clId="{461DCACF-1C65-4219-8704-88684846AD5C}" dt="2022-02-24T12:35:42.838" v="243" actId="20577"/>
        <pc:sldMkLst>
          <pc:docMk/>
          <pc:sldMk cId="4041881831" sldId="267"/>
        </pc:sldMkLst>
        <pc:spChg chg="mod">
          <ac:chgData name="Luis Guillermo Gil Madrid" userId="72751249-5f9d-41e6-8ae5-e2fc6ecb2fa9" providerId="ADAL" clId="{461DCACF-1C65-4219-8704-88684846AD5C}" dt="2022-02-24T12:35:42.838" v="243" actId="20577"/>
          <ac:spMkLst>
            <pc:docMk/>
            <pc:sldMk cId="4041881831" sldId="267"/>
            <ac:spMk id="3" creationId="{3C1FAD3B-DC1C-DD4B-A144-7E1E51774FC5}"/>
          </ac:spMkLst>
        </pc:spChg>
      </pc:sldChg>
      <pc:sldChg chg="addSp modSp mod">
        <pc:chgData name="Luis Guillermo Gil Madrid" userId="72751249-5f9d-41e6-8ae5-e2fc6ecb2fa9" providerId="ADAL" clId="{461DCACF-1C65-4219-8704-88684846AD5C}" dt="2022-02-23T14:47:39.581" v="49" actId="1076"/>
        <pc:sldMkLst>
          <pc:docMk/>
          <pc:sldMk cId="3861976755" sldId="3988"/>
        </pc:sldMkLst>
        <pc:spChg chg="mod">
          <ac:chgData name="Luis Guillermo Gil Madrid" userId="72751249-5f9d-41e6-8ae5-e2fc6ecb2fa9" providerId="ADAL" clId="{461DCACF-1C65-4219-8704-88684846AD5C}" dt="2022-02-23T14:47:22.047" v="46" actId="20577"/>
          <ac:spMkLst>
            <pc:docMk/>
            <pc:sldMk cId="3861976755" sldId="3988"/>
            <ac:spMk id="10" creationId="{C5BA664B-75C5-4E4D-A8A7-8FBCA3CE98B1}"/>
          </ac:spMkLst>
        </pc:spChg>
        <pc:spChg chg="mod">
          <ac:chgData name="Luis Guillermo Gil Madrid" userId="72751249-5f9d-41e6-8ae5-e2fc6ecb2fa9" providerId="ADAL" clId="{461DCACF-1C65-4219-8704-88684846AD5C}" dt="2022-02-23T14:47:29.816" v="47" actId="1076"/>
          <ac:spMkLst>
            <pc:docMk/>
            <pc:sldMk cId="3861976755" sldId="3988"/>
            <ac:spMk id="18" creationId="{7DBD01BD-FDA6-45D9-8BF2-8A911E6C8C87}"/>
          </ac:spMkLst>
        </pc:spChg>
        <pc:spChg chg="add mod">
          <ac:chgData name="Luis Guillermo Gil Madrid" userId="72751249-5f9d-41e6-8ae5-e2fc6ecb2fa9" providerId="ADAL" clId="{461DCACF-1C65-4219-8704-88684846AD5C}" dt="2022-02-23T14:47:39.581" v="49" actId="1076"/>
          <ac:spMkLst>
            <pc:docMk/>
            <pc:sldMk cId="3861976755" sldId="3988"/>
            <ac:spMk id="22" creationId="{536D11B8-873C-40A1-B843-5F4526CA7D07}"/>
          </ac:spMkLst>
        </pc:spChg>
      </pc:sldChg>
      <pc:sldChg chg="modSp mod">
        <pc:chgData name="Luis Guillermo Gil Madrid" userId="72751249-5f9d-41e6-8ae5-e2fc6ecb2fa9" providerId="ADAL" clId="{461DCACF-1C65-4219-8704-88684846AD5C}" dt="2022-02-24T14:00:33.710" v="263" actId="20577"/>
        <pc:sldMkLst>
          <pc:docMk/>
          <pc:sldMk cId="3383926352" sldId="4563"/>
        </pc:sldMkLst>
        <pc:spChg chg="mod">
          <ac:chgData name="Luis Guillermo Gil Madrid" userId="72751249-5f9d-41e6-8ae5-e2fc6ecb2fa9" providerId="ADAL" clId="{461DCACF-1C65-4219-8704-88684846AD5C}" dt="2022-02-24T14:00:33.710" v="263" actId="20577"/>
          <ac:spMkLst>
            <pc:docMk/>
            <pc:sldMk cId="3383926352" sldId="4563"/>
            <ac:spMk id="5" creationId="{0C7B4632-DC9F-4DCB-B75E-5EB55903F60A}"/>
          </ac:spMkLst>
        </pc:spChg>
        <pc:spChg chg="mod">
          <ac:chgData name="Luis Guillermo Gil Madrid" userId="72751249-5f9d-41e6-8ae5-e2fc6ecb2fa9" providerId="ADAL" clId="{461DCACF-1C65-4219-8704-88684846AD5C}" dt="2022-02-24T14:00:08.559" v="257" actId="20577"/>
          <ac:spMkLst>
            <pc:docMk/>
            <pc:sldMk cId="3383926352" sldId="4563"/>
            <ac:spMk id="6" creationId="{E19FF06D-B729-4598-A895-7A5B8C2A72D5}"/>
          </ac:spMkLst>
        </pc:spChg>
      </pc:sldChg>
      <pc:sldChg chg="modSp mod">
        <pc:chgData name="Luis Guillermo Gil Madrid" userId="72751249-5f9d-41e6-8ae5-e2fc6ecb2fa9" providerId="ADAL" clId="{461DCACF-1C65-4219-8704-88684846AD5C}" dt="2022-02-23T14:56:52.902" v="58" actId="6549"/>
        <pc:sldMkLst>
          <pc:docMk/>
          <pc:sldMk cId="2617903181" sldId="7794"/>
        </pc:sldMkLst>
        <pc:spChg chg="mod">
          <ac:chgData name="Luis Guillermo Gil Madrid" userId="72751249-5f9d-41e6-8ae5-e2fc6ecb2fa9" providerId="ADAL" clId="{461DCACF-1C65-4219-8704-88684846AD5C}" dt="2022-02-23T14:48:08.677" v="56" actId="20577"/>
          <ac:spMkLst>
            <pc:docMk/>
            <pc:sldMk cId="2617903181" sldId="7794"/>
            <ac:spMk id="7" creationId="{8B5EA71C-88C4-442C-A736-5EB8CE40B3D0}"/>
          </ac:spMkLst>
        </pc:spChg>
        <pc:spChg chg="mod">
          <ac:chgData name="Luis Guillermo Gil Madrid" userId="72751249-5f9d-41e6-8ae5-e2fc6ecb2fa9" providerId="ADAL" clId="{461DCACF-1C65-4219-8704-88684846AD5C}" dt="2022-02-23T14:56:52.902" v="58" actId="6549"/>
          <ac:spMkLst>
            <pc:docMk/>
            <pc:sldMk cId="2617903181" sldId="7794"/>
            <ac:spMk id="11" creationId="{00000000-0000-0000-0000-000000000000}"/>
          </ac:spMkLst>
        </pc:spChg>
      </pc:sldChg>
      <pc:sldChg chg="addSp delSp modSp mod">
        <pc:chgData name="Luis Guillermo Gil Madrid" userId="72751249-5f9d-41e6-8ae5-e2fc6ecb2fa9" providerId="ADAL" clId="{461DCACF-1C65-4219-8704-88684846AD5C}" dt="2022-02-24T13:12:59.457" v="256" actId="20577"/>
        <pc:sldMkLst>
          <pc:docMk/>
          <pc:sldMk cId="3011968595" sldId="7804"/>
        </pc:sldMkLst>
        <pc:spChg chg="mod">
          <ac:chgData name="Luis Guillermo Gil Madrid" userId="72751249-5f9d-41e6-8ae5-e2fc6ecb2fa9" providerId="ADAL" clId="{461DCACF-1C65-4219-8704-88684846AD5C}" dt="2022-02-24T13:12:59.457" v="256" actId="20577"/>
          <ac:spMkLst>
            <pc:docMk/>
            <pc:sldMk cId="3011968595" sldId="7804"/>
            <ac:spMk id="5" creationId="{9BB98856-7B57-4E03-BC48-9F3FE4ED5C8E}"/>
          </ac:spMkLst>
        </pc:spChg>
        <pc:spChg chg="mod">
          <ac:chgData name="Luis Guillermo Gil Madrid" userId="72751249-5f9d-41e6-8ae5-e2fc6ecb2fa9" providerId="ADAL" clId="{461DCACF-1C65-4219-8704-88684846AD5C}" dt="2022-02-24T11:32:13.400" v="226" actId="20577"/>
          <ac:spMkLst>
            <pc:docMk/>
            <pc:sldMk cId="3011968595" sldId="7804"/>
            <ac:spMk id="6" creationId="{6305FFA2-7ED7-4A50-B430-0D30DBCEBF2D}"/>
          </ac:spMkLst>
        </pc:spChg>
        <pc:graphicFrameChg chg="add del mod">
          <ac:chgData name="Luis Guillermo Gil Madrid" userId="72751249-5f9d-41e6-8ae5-e2fc6ecb2fa9" providerId="ADAL" clId="{461DCACF-1C65-4219-8704-88684846AD5C}" dt="2022-02-24T11:27:48.467" v="173"/>
          <ac:graphicFrameMkLst>
            <pc:docMk/>
            <pc:sldMk cId="3011968595" sldId="7804"/>
            <ac:graphicFrameMk id="2" creationId="{2252F1C2-B229-4629-B25E-CD082BDC1515}"/>
          </ac:graphicFrameMkLst>
        </pc:graphicFrameChg>
        <pc:graphicFrameChg chg="add del mod">
          <ac:chgData name="Luis Guillermo Gil Madrid" userId="72751249-5f9d-41e6-8ae5-e2fc6ecb2fa9" providerId="ADAL" clId="{461DCACF-1C65-4219-8704-88684846AD5C}" dt="2022-02-24T12:14:35.924" v="235"/>
          <ac:graphicFrameMkLst>
            <pc:docMk/>
            <pc:sldMk cId="3011968595" sldId="7804"/>
            <ac:graphicFrameMk id="8" creationId="{DA69589A-84F5-4EB1-B686-52C24513EDA5}"/>
          </ac:graphicFrameMkLst>
        </pc:graphicFrameChg>
        <pc:picChg chg="del">
          <ac:chgData name="Luis Guillermo Gil Madrid" userId="72751249-5f9d-41e6-8ae5-e2fc6ecb2fa9" providerId="ADAL" clId="{461DCACF-1C65-4219-8704-88684846AD5C}" dt="2022-02-24T11:27:44.456" v="171" actId="478"/>
          <ac:picMkLst>
            <pc:docMk/>
            <pc:sldMk cId="3011968595" sldId="7804"/>
            <ac:picMk id="3" creationId="{97D18BFC-2B3E-4FA3-97D6-2F84264AB054}"/>
          </ac:picMkLst>
        </pc:picChg>
        <pc:picChg chg="del mod">
          <ac:chgData name="Luis Guillermo Gil Madrid" userId="72751249-5f9d-41e6-8ae5-e2fc6ecb2fa9" providerId="ADAL" clId="{461DCACF-1C65-4219-8704-88684846AD5C}" dt="2022-02-24T11:45:31.609" v="230" actId="478"/>
          <ac:picMkLst>
            <pc:docMk/>
            <pc:sldMk cId="3011968595" sldId="7804"/>
            <ac:picMk id="4" creationId="{FBBDC20B-DC66-4D68-BFCD-20A443C24C47}"/>
          </ac:picMkLst>
        </pc:picChg>
        <pc:picChg chg="del mod">
          <ac:chgData name="Luis Guillermo Gil Madrid" userId="72751249-5f9d-41e6-8ae5-e2fc6ecb2fa9" providerId="ADAL" clId="{461DCACF-1C65-4219-8704-88684846AD5C}" dt="2022-02-24T12:14:19.256" v="233" actId="478"/>
          <ac:picMkLst>
            <pc:docMk/>
            <pc:sldMk cId="3011968595" sldId="7804"/>
            <ac:picMk id="7" creationId="{C4606782-F7A5-4E55-A577-107148458458}"/>
          </ac:picMkLst>
        </pc:picChg>
        <pc:picChg chg="mod">
          <ac:chgData name="Luis Guillermo Gil Madrid" userId="72751249-5f9d-41e6-8ae5-e2fc6ecb2fa9" providerId="ADAL" clId="{461DCACF-1C65-4219-8704-88684846AD5C}" dt="2022-02-24T12:14:50.817" v="239" actId="1076"/>
          <ac:picMkLst>
            <pc:docMk/>
            <pc:sldMk cId="3011968595" sldId="7804"/>
            <ac:picMk id="9" creationId="{87F2EA43-2ACF-437D-A635-EA07451F3F0A}"/>
          </ac:picMkLst>
        </pc:picChg>
      </pc:sldChg>
      <pc:sldChg chg="modSp mod">
        <pc:chgData name="Luis Guillermo Gil Madrid" userId="72751249-5f9d-41e6-8ae5-e2fc6ecb2fa9" providerId="ADAL" clId="{461DCACF-1C65-4219-8704-88684846AD5C}" dt="2022-02-23T15:15:41.725" v="168" actId="1076"/>
        <pc:sldMkLst>
          <pc:docMk/>
          <pc:sldMk cId="2210549481" sldId="7851"/>
        </pc:sldMkLst>
        <pc:spChg chg="mod">
          <ac:chgData name="Luis Guillermo Gil Madrid" userId="72751249-5f9d-41e6-8ae5-e2fc6ecb2fa9" providerId="ADAL" clId="{461DCACF-1C65-4219-8704-88684846AD5C}" dt="2022-02-23T15:14:06.730" v="112" actId="14100"/>
          <ac:spMkLst>
            <pc:docMk/>
            <pc:sldMk cId="2210549481" sldId="7851"/>
            <ac:spMk id="2" creationId="{DFD59B8E-4658-4929-A914-FCE826BAB97D}"/>
          </ac:spMkLst>
        </pc:spChg>
        <pc:spChg chg="mod">
          <ac:chgData name="Luis Guillermo Gil Madrid" userId="72751249-5f9d-41e6-8ae5-e2fc6ecb2fa9" providerId="ADAL" clId="{461DCACF-1C65-4219-8704-88684846AD5C}" dt="2022-02-23T15:13:13.687" v="106" actId="20577"/>
          <ac:spMkLst>
            <pc:docMk/>
            <pc:sldMk cId="2210549481" sldId="7851"/>
            <ac:spMk id="3" creationId="{87306FF3-CA42-4711-8195-5FC9876CA6A3}"/>
          </ac:spMkLst>
        </pc:spChg>
        <pc:spChg chg="mod">
          <ac:chgData name="Luis Guillermo Gil Madrid" userId="72751249-5f9d-41e6-8ae5-e2fc6ecb2fa9" providerId="ADAL" clId="{461DCACF-1C65-4219-8704-88684846AD5C}" dt="2022-02-23T15:15:00.735" v="121" actId="14100"/>
          <ac:spMkLst>
            <pc:docMk/>
            <pc:sldMk cId="2210549481" sldId="7851"/>
            <ac:spMk id="6" creationId="{5ACEEF7E-A2C0-45D7-98DC-BDBA14A9A4C7}"/>
          </ac:spMkLst>
        </pc:spChg>
        <pc:graphicFrameChg chg="mod modGraphic">
          <ac:chgData name="Luis Guillermo Gil Madrid" userId="72751249-5f9d-41e6-8ae5-e2fc6ecb2fa9" providerId="ADAL" clId="{461DCACF-1C65-4219-8704-88684846AD5C}" dt="2022-02-23T15:15:14.204" v="125" actId="1035"/>
          <ac:graphicFrameMkLst>
            <pc:docMk/>
            <pc:sldMk cId="2210549481" sldId="7851"/>
            <ac:graphicFrameMk id="4" creationId="{4AEB0DFA-969A-46E5-98C8-C768188F5BCD}"/>
          </ac:graphicFrameMkLst>
        </pc:graphicFrameChg>
        <pc:picChg chg="mod">
          <ac:chgData name="Luis Guillermo Gil Madrid" userId="72751249-5f9d-41e6-8ae5-e2fc6ecb2fa9" providerId="ADAL" clId="{461DCACF-1C65-4219-8704-88684846AD5C}" dt="2022-02-23T15:15:30.688" v="165" actId="1038"/>
          <ac:picMkLst>
            <pc:docMk/>
            <pc:sldMk cId="2210549481" sldId="7851"/>
            <ac:picMk id="8" creationId="{A715C9E9-ED57-4F0A-9DCF-F984A3F2150F}"/>
          </ac:picMkLst>
        </pc:picChg>
        <pc:picChg chg="mod">
          <ac:chgData name="Luis Guillermo Gil Madrid" userId="72751249-5f9d-41e6-8ae5-e2fc6ecb2fa9" providerId="ADAL" clId="{461DCACF-1C65-4219-8704-88684846AD5C}" dt="2022-02-23T15:15:30.688" v="165" actId="1038"/>
          <ac:picMkLst>
            <pc:docMk/>
            <pc:sldMk cId="2210549481" sldId="7851"/>
            <ac:picMk id="9" creationId="{BC1A11AA-D1E4-465C-9423-BF18B6552A1D}"/>
          </ac:picMkLst>
        </pc:picChg>
        <pc:picChg chg="mod">
          <ac:chgData name="Luis Guillermo Gil Madrid" userId="72751249-5f9d-41e6-8ae5-e2fc6ecb2fa9" providerId="ADAL" clId="{461DCACF-1C65-4219-8704-88684846AD5C}" dt="2022-02-23T15:15:41.725" v="168" actId="1076"/>
          <ac:picMkLst>
            <pc:docMk/>
            <pc:sldMk cId="2210549481" sldId="7851"/>
            <ac:picMk id="10" creationId="{D49C3C62-7221-42EF-881C-8074B9559610}"/>
          </ac:picMkLst>
        </pc:picChg>
        <pc:picChg chg="mod">
          <ac:chgData name="Luis Guillermo Gil Madrid" userId="72751249-5f9d-41e6-8ae5-e2fc6ecb2fa9" providerId="ADAL" clId="{461DCACF-1C65-4219-8704-88684846AD5C}" dt="2022-02-23T15:15:39.140" v="167" actId="1076"/>
          <ac:picMkLst>
            <pc:docMk/>
            <pc:sldMk cId="2210549481" sldId="7851"/>
            <ac:picMk id="11" creationId="{3F5415E7-CAE3-49D2-9C0F-5A1409B77B21}"/>
          </ac:picMkLst>
        </pc:picChg>
        <pc:picChg chg="mod">
          <ac:chgData name="Luis Guillermo Gil Madrid" userId="72751249-5f9d-41e6-8ae5-e2fc6ecb2fa9" providerId="ADAL" clId="{461DCACF-1C65-4219-8704-88684846AD5C}" dt="2022-02-23T15:15:35.541" v="166" actId="1076"/>
          <ac:picMkLst>
            <pc:docMk/>
            <pc:sldMk cId="2210549481" sldId="7851"/>
            <ac:picMk id="12" creationId="{C1D21BA1-DFF8-45CF-8D35-F9DAA4498297}"/>
          </ac:picMkLst>
        </pc:picChg>
      </pc:sldChg>
      <pc:sldChg chg="modSp mod">
        <pc:chgData name="Luis Guillermo Gil Madrid" userId="72751249-5f9d-41e6-8ae5-e2fc6ecb2fa9" providerId="ADAL" clId="{461DCACF-1C65-4219-8704-88684846AD5C}" dt="2022-02-23T15:13:10.767" v="105" actId="20577"/>
        <pc:sldMkLst>
          <pc:docMk/>
          <pc:sldMk cId="1202799213" sldId="7853"/>
        </pc:sldMkLst>
        <pc:spChg chg="mod">
          <ac:chgData name="Luis Guillermo Gil Madrid" userId="72751249-5f9d-41e6-8ae5-e2fc6ecb2fa9" providerId="ADAL" clId="{461DCACF-1C65-4219-8704-88684846AD5C}" dt="2022-02-23T15:13:10.767" v="105" actId="20577"/>
          <ac:spMkLst>
            <pc:docMk/>
            <pc:sldMk cId="1202799213" sldId="7853"/>
            <ac:spMk id="3" creationId="{87306FF3-CA42-4711-8195-5FC9876CA6A3}"/>
          </ac:spMkLst>
        </pc:spChg>
        <pc:graphicFrameChg chg="mod modGraphic">
          <ac:chgData name="Luis Guillermo Gil Madrid" userId="72751249-5f9d-41e6-8ae5-e2fc6ecb2fa9" providerId="ADAL" clId="{461DCACF-1C65-4219-8704-88684846AD5C}" dt="2022-02-23T15:02:54.015" v="81"/>
          <ac:graphicFrameMkLst>
            <pc:docMk/>
            <pc:sldMk cId="1202799213" sldId="7853"/>
            <ac:graphicFrameMk id="8" creationId="{764AFA08-A87E-41B4-92A7-CCCD4578340C}"/>
          </ac:graphicFrameMkLst>
        </pc:graphicFrameChg>
      </pc:sldChg>
      <pc:sldChg chg="modSp mod">
        <pc:chgData name="Luis Guillermo Gil Madrid" userId="72751249-5f9d-41e6-8ae5-e2fc6ecb2fa9" providerId="ADAL" clId="{461DCACF-1C65-4219-8704-88684846AD5C}" dt="2022-02-23T15:12:00.846" v="84" actId="20577"/>
        <pc:sldMkLst>
          <pc:docMk/>
          <pc:sldMk cId="2420045121" sldId="7876"/>
        </pc:sldMkLst>
        <pc:spChg chg="mod">
          <ac:chgData name="Luis Guillermo Gil Madrid" userId="72751249-5f9d-41e6-8ae5-e2fc6ecb2fa9" providerId="ADAL" clId="{461DCACF-1C65-4219-8704-88684846AD5C}" dt="2022-02-23T15:12:00.846" v="84" actId="20577"/>
          <ac:spMkLst>
            <pc:docMk/>
            <pc:sldMk cId="2420045121" sldId="7876"/>
            <ac:spMk id="3" creationId="{4A9AD756-99DC-42B7-8EC3-B8832EAD8B88}"/>
          </ac:spMkLst>
        </pc:spChg>
      </pc:sldChg>
      <pc:sldChg chg="modSp mod">
        <pc:chgData name="Luis Guillermo Gil Madrid" userId="72751249-5f9d-41e6-8ae5-e2fc6ecb2fa9" providerId="ADAL" clId="{461DCACF-1C65-4219-8704-88684846AD5C}" dt="2022-02-23T15:11:57.071" v="83" actId="20577"/>
        <pc:sldMkLst>
          <pc:docMk/>
          <pc:sldMk cId="1726686410" sldId="7877"/>
        </pc:sldMkLst>
        <pc:spChg chg="mod">
          <ac:chgData name="Luis Guillermo Gil Madrid" userId="72751249-5f9d-41e6-8ae5-e2fc6ecb2fa9" providerId="ADAL" clId="{461DCACF-1C65-4219-8704-88684846AD5C}" dt="2022-02-23T15:11:57.071" v="83" actId="20577"/>
          <ac:spMkLst>
            <pc:docMk/>
            <pc:sldMk cId="1726686410" sldId="7877"/>
            <ac:spMk id="4" creationId="{7C84D062-B08B-4C15-9D7B-A85AA9F9729B}"/>
          </ac:spMkLst>
        </pc:spChg>
      </pc:sldChg>
      <pc:sldChg chg="modSp mod">
        <pc:chgData name="Luis Guillermo Gil Madrid" userId="72751249-5f9d-41e6-8ae5-e2fc6ecb2fa9" providerId="ADAL" clId="{461DCACF-1C65-4219-8704-88684846AD5C}" dt="2022-02-23T15:12:31.501" v="94" actId="20577"/>
        <pc:sldMkLst>
          <pc:docMk/>
          <pc:sldMk cId="2885290051" sldId="7878"/>
        </pc:sldMkLst>
        <pc:spChg chg="mod">
          <ac:chgData name="Luis Guillermo Gil Madrid" userId="72751249-5f9d-41e6-8ae5-e2fc6ecb2fa9" providerId="ADAL" clId="{461DCACF-1C65-4219-8704-88684846AD5C}" dt="2022-02-23T15:12:06.734" v="85" actId="20577"/>
          <ac:spMkLst>
            <pc:docMk/>
            <pc:sldMk cId="2885290051" sldId="7878"/>
            <ac:spMk id="4" creationId="{7C84D062-B08B-4C15-9D7B-A85AA9F9729B}"/>
          </ac:spMkLst>
        </pc:spChg>
        <pc:graphicFrameChg chg="modGraphic">
          <ac:chgData name="Luis Guillermo Gil Madrid" userId="72751249-5f9d-41e6-8ae5-e2fc6ecb2fa9" providerId="ADAL" clId="{461DCACF-1C65-4219-8704-88684846AD5C}" dt="2022-02-23T15:12:31.501" v="94" actId="20577"/>
          <ac:graphicFrameMkLst>
            <pc:docMk/>
            <pc:sldMk cId="2885290051" sldId="7878"/>
            <ac:graphicFrameMk id="2" creationId="{2BA10B58-AEE7-4DED-ACB4-D4BF1CC0F121}"/>
          </ac:graphicFrameMkLst>
        </pc:graphicFrameChg>
      </pc:sldChg>
      <pc:sldChg chg="modSp mod">
        <pc:chgData name="Luis Guillermo Gil Madrid" userId="72751249-5f9d-41e6-8ae5-e2fc6ecb2fa9" providerId="ADAL" clId="{461DCACF-1C65-4219-8704-88684846AD5C}" dt="2022-02-23T15:12:35.581" v="95" actId="20577"/>
        <pc:sldMkLst>
          <pc:docMk/>
          <pc:sldMk cId="3349769485" sldId="7879"/>
        </pc:sldMkLst>
        <pc:spChg chg="mod">
          <ac:chgData name="Luis Guillermo Gil Madrid" userId="72751249-5f9d-41e6-8ae5-e2fc6ecb2fa9" providerId="ADAL" clId="{461DCACF-1C65-4219-8704-88684846AD5C}" dt="2022-02-23T15:12:09.406" v="86" actId="20577"/>
          <ac:spMkLst>
            <pc:docMk/>
            <pc:sldMk cId="3349769485" sldId="7879"/>
            <ac:spMk id="4" creationId="{7C84D062-B08B-4C15-9D7B-A85AA9F9729B}"/>
          </ac:spMkLst>
        </pc:spChg>
        <pc:graphicFrameChg chg="modGraphic">
          <ac:chgData name="Luis Guillermo Gil Madrid" userId="72751249-5f9d-41e6-8ae5-e2fc6ecb2fa9" providerId="ADAL" clId="{461DCACF-1C65-4219-8704-88684846AD5C}" dt="2022-02-23T15:12:35.581" v="95" actId="20577"/>
          <ac:graphicFrameMkLst>
            <pc:docMk/>
            <pc:sldMk cId="3349769485" sldId="7879"/>
            <ac:graphicFrameMk id="2" creationId="{2BA10B58-AEE7-4DED-ACB4-D4BF1CC0F121}"/>
          </ac:graphicFrameMkLst>
        </pc:graphicFrameChg>
      </pc:sldChg>
      <pc:sldChg chg="modSp mod">
        <pc:chgData name="Luis Guillermo Gil Madrid" userId="72751249-5f9d-41e6-8ae5-e2fc6ecb2fa9" providerId="ADAL" clId="{461DCACF-1C65-4219-8704-88684846AD5C}" dt="2022-02-23T15:12:45.048" v="99" actId="20577"/>
        <pc:sldMkLst>
          <pc:docMk/>
          <pc:sldMk cId="1465137905" sldId="7880"/>
        </pc:sldMkLst>
        <pc:graphicFrameChg chg="modGraphic">
          <ac:chgData name="Luis Guillermo Gil Madrid" userId="72751249-5f9d-41e6-8ae5-e2fc6ecb2fa9" providerId="ADAL" clId="{461DCACF-1C65-4219-8704-88684846AD5C}" dt="2022-02-23T15:12:45.048" v="99" actId="20577"/>
          <ac:graphicFrameMkLst>
            <pc:docMk/>
            <pc:sldMk cId="1465137905" sldId="7880"/>
            <ac:graphicFrameMk id="2" creationId="{2BA10B58-AEE7-4DED-ACB4-D4BF1CC0F121}"/>
          </ac:graphicFrameMkLst>
        </pc:graphicFrameChg>
      </pc:sldChg>
      <pc:sldChg chg="modSp mod">
        <pc:chgData name="Luis Guillermo Gil Madrid" userId="72751249-5f9d-41e6-8ae5-e2fc6ecb2fa9" providerId="ADAL" clId="{461DCACF-1C65-4219-8704-88684846AD5C}" dt="2022-02-23T15:12:55.223" v="103" actId="20577"/>
        <pc:sldMkLst>
          <pc:docMk/>
          <pc:sldMk cId="2520398679" sldId="7881"/>
        </pc:sldMkLst>
        <pc:graphicFrameChg chg="modGraphic">
          <ac:chgData name="Luis Guillermo Gil Madrid" userId="72751249-5f9d-41e6-8ae5-e2fc6ecb2fa9" providerId="ADAL" clId="{461DCACF-1C65-4219-8704-88684846AD5C}" dt="2022-02-23T15:12:55.223" v="103" actId="20577"/>
          <ac:graphicFrameMkLst>
            <pc:docMk/>
            <pc:sldMk cId="2520398679" sldId="7881"/>
            <ac:graphicFrameMk id="2" creationId="{2BA10B58-AEE7-4DED-ACB4-D4BF1CC0F121}"/>
          </ac:graphicFrameMkLst>
        </pc:graphicFrameChg>
      </pc:sldChg>
      <pc:sldChg chg="modSp mod">
        <pc:chgData name="Luis Guillermo Gil Madrid" userId="72751249-5f9d-41e6-8ae5-e2fc6ecb2fa9" providerId="ADAL" clId="{461DCACF-1C65-4219-8704-88684846AD5C}" dt="2022-02-23T15:13:02.129" v="104" actId="20577"/>
        <pc:sldMkLst>
          <pc:docMk/>
          <pc:sldMk cId="3079180963" sldId="7882"/>
        </pc:sldMkLst>
        <pc:spChg chg="mod">
          <ac:chgData name="Luis Guillermo Gil Madrid" userId="72751249-5f9d-41e6-8ae5-e2fc6ecb2fa9" providerId="ADAL" clId="{461DCACF-1C65-4219-8704-88684846AD5C}" dt="2022-02-23T15:13:02.129" v="104" actId="20577"/>
          <ac:spMkLst>
            <pc:docMk/>
            <pc:sldMk cId="3079180963" sldId="7882"/>
            <ac:spMk id="4" creationId="{7C84D062-B08B-4C15-9D7B-A85AA9F9729B}"/>
          </ac:spMkLst>
        </pc:spChg>
      </pc:sldChg>
      <pc:sldChg chg="add del">
        <pc:chgData name="Luis Guillermo Gil Madrid" userId="72751249-5f9d-41e6-8ae5-e2fc6ecb2fa9" providerId="ADAL" clId="{461DCACF-1C65-4219-8704-88684846AD5C}" dt="2022-02-24T11:41:29.944" v="229" actId="2696"/>
        <pc:sldMkLst>
          <pc:docMk/>
          <pc:sldMk cId="1813714801" sldId="8044"/>
        </pc:sldMkLst>
      </pc:sldChg>
      <pc:sldChg chg="add del">
        <pc:chgData name="Luis Guillermo Gil Madrid" userId="72751249-5f9d-41e6-8ae5-e2fc6ecb2fa9" providerId="ADAL" clId="{461DCACF-1C65-4219-8704-88684846AD5C}" dt="2022-02-24T11:41:29.944" v="229" actId="2696"/>
        <pc:sldMkLst>
          <pc:docMk/>
          <pc:sldMk cId="1909444658" sldId="8045"/>
        </pc:sldMkLst>
      </pc:sldChg>
      <pc:sldChg chg="add">
        <pc:chgData name="Luis Guillermo Gil Madrid" userId="72751249-5f9d-41e6-8ae5-e2fc6ecb2fa9" providerId="ADAL" clId="{461DCACF-1C65-4219-8704-88684846AD5C}" dt="2022-02-23T14:48:04.967" v="53" actId="2890"/>
        <pc:sldMkLst>
          <pc:docMk/>
          <pc:sldMk cId="2597565987" sldId="11302"/>
        </pc:sldMkLst>
      </pc:sldChg>
      <pc:sldChg chg="add">
        <pc:chgData name="Luis Guillermo Gil Madrid" userId="72751249-5f9d-41e6-8ae5-e2fc6ecb2fa9" providerId="ADAL" clId="{461DCACF-1C65-4219-8704-88684846AD5C}" dt="2022-02-24T11:41:20.778" v="228"/>
        <pc:sldMkLst>
          <pc:docMk/>
          <pc:sldMk cId="3784337756" sldId="11303"/>
        </pc:sldMkLst>
      </pc:sldChg>
      <pc:sldChg chg="add">
        <pc:chgData name="Luis Guillermo Gil Madrid" userId="72751249-5f9d-41e6-8ae5-e2fc6ecb2fa9" providerId="ADAL" clId="{461DCACF-1C65-4219-8704-88684846AD5C}" dt="2022-02-24T11:41:20.778" v="228"/>
        <pc:sldMkLst>
          <pc:docMk/>
          <pc:sldMk cId="197971060" sldId="11304"/>
        </pc:sldMkLst>
      </pc:sldChg>
      <pc:sldMasterChg chg="addSldLayout delSldLayout">
        <pc:chgData name="Luis Guillermo Gil Madrid" userId="72751249-5f9d-41e6-8ae5-e2fc6ecb2fa9" providerId="ADAL" clId="{461DCACF-1C65-4219-8704-88684846AD5C}" dt="2022-02-23T16:52:39.782" v="170" actId="47"/>
        <pc:sldMasterMkLst>
          <pc:docMk/>
          <pc:sldMasterMk cId="2454794646" sldId="2147483660"/>
        </pc:sldMasterMkLst>
        <pc:sldLayoutChg chg="add del">
          <pc:chgData name="Luis Guillermo Gil Madrid" userId="72751249-5f9d-41e6-8ae5-e2fc6ecb2fa9" providerId="ADAL" clId="{461DCACF-1C65-4219-8704-88684846AD5C}" dt="2022-02-23T16:52:39.782" v="170" actId="47"/>
          <pc:sldLayoutMkLst>
            <pc:docMk/>
            <pc:sldMasterMk cId="2454794646" sldId="2147483660"/>
            <pc:sldLayoutMk cId="4241319734" sldId="2147483705"/>
          </pc:sldLayoutMkLst>
        </pc:sldLayoutChg>
      </pc:sldMasterChg>
    </pc:docChg>
  </pc:docChgLst>
  <pc:docChgLst>
    <pc:chgData name="Stephanie Pino Castillo" userId="S::spino@fasecolda.com::67719de8-e720-4774-8e83-01c536b4bc79" providerId="AD" clId="Web-{9B8BC4AA-6CA4-7A6E-5009-65EE4D674A52}"/>
    <pc:docChg chg="modSld">
      <pc:chgData name="Stephanie Pino Castillo" userId="S::spino@fasecolda.com::67719de8-e720-4774-8e83-01c536b4bc79" providerId="AD" clId="Web-{9B8BC4AA-6CA4-7A6E-5009-65EE4D674A52}" dt="2021-04-05T20:55:23.860" v="11" actId="20577"/>
      <pc:docMkLst>
        <pc:docMk/>
      </pc:docMkLst>
      <pc:sldChg chg="modSp">
        <pc:chgData name="Stephanie Pino Castillo" userId="S::spino@fasecolda.com::67719de8-e720-4774-8e83-01c536b4bc79" providerId="AD" clId="Web-{9B8BC4AA-6CA4-7A6E-5009-65EE4D674A52}" dt="2021-04-05T20:55:11.766" v="7" actId="20577"/>
        <pc:sldMkLst>
          <pc:docMk/>
          <pc:sldMk cId="4041881831" sldId="267"/>
        </pc:sldMkLst>
        <pc:spChg chg="mod">
          <ac:chgData name="Stephanie Pino Castillo" userId="S::spino@fasecolda.com::67719de8-e720-4774-8e83-01c536b4bc79" providerId="AD" clId="Web-{9B8BC4AA-6CA4-7A6E-5009-65EE4D674A52}" dt="2021-04-05T20:55:11.766" v="7" actId="20577"/>
          <ac:spMkLst>
            <pc:docMk/>
            <pc:sldMk cId="4041881831" sldId="267"/>
            <ac:spMk id="3" creationId="{3C1FAD3B-DC1C-DD4B-A144-7E1E51774FC5}"/>
          </ac:spMkLst>
        </pc:spChg>
      </pc:sldChg>
      <pc:sldChg chg="modSp">
        <pc:chgData name="Stephanie Pino Castillo" userId="S::spino@fasecolda.com::67719de8-e720-4774-8e83-01c536b4bc79" providerId="AD" clId="Web-{9B8BC4AA-6CA4-7A6E-5009-65EE4D674A52}" dt="2021-04-05T20:55:23.860" v="11" actId="20577"/>
        <pc:sldMkLst>
          <pc:docMk/>
          <pc:sldMk cId="3861976755" sldId="3988"/>
        </pc:sldMkLst>
        <pc:spChg chg="mod">
          <ac:chgData name="Stephanie Pino Castillo" userId="S::spino@fasecolda.com::67719de8-e720-4774-8e83-01c536b4bc79" providerId="AD" clId="Web-{9B8BC4AA-6CA4-7A6E-5009-65EE4D674A52}" dt="2021-04-05T20:55:23.860" v="11" actId="20577"/>
          <ac:spMkLst>
            <pc:docMk/>
            <pc:sldMk cId="3861976755" sldId="3988"/>
            <ac:spMk id="10" creationId="{C5BA664B-75C5-4E4D-A8A7-8FBCA3CE98B1}"/>
          </ac:spMkLst>
        </pc:spChg>
      </pc:sldChg>
    </pc:docChg>
  </pc:docChgLst>
  <pc:docChgLst>
    <pc:chgData name="Stephanie" userId="67719de8-e720-4774-8e83-01c536b4bc79" providerId="ADAL" clId="{9014B495-5623-48C7-9B4C-2C2FE5F78843}"/>
    <pc:docChg chg="undo custSel addSld modSld">
      <pc:chgData name="Stephanie" userId="67719de8-e720-4774-8e83-01c536b4bc79" providerId="ADAL" clId="{9014B495-5623-48C7-9B4C-2C2FE5F78843}" dt="2021-03-16T18:58:12.370" v="118" actId="1076"/>
      <pc:docMkLst>
        <pc:docMk/>
      </pc:docMkLst>
      <pc:sldChg chg="modSp mod">
        <pc:chgData name="Stephanie" userId="67719de8-e720-4774-8e83-01c536b4bc79" providerId="ADAL" clId="{9014B495-5623-48C7-9B4C-2C2FE5F78843}" dt="2021-03-16T18:53:50.155" v="60" actId="20577"/>
        <pc:sldMkLst>
          <pc:docMk/>
          <pc:sldMk cId="2080670171" sldId="259"/>
        </pc:sldMkLst>
        <pc:spChg chg="mod">
          <ac:chgData name="Stephanie" userId="67719de8-e720-4774-8e83-01c536b4bc79" providerId="ADAL" clId="{9014B495-5623-48C7-9B4C-2C2FE5F78843}" dt="2021-03-16T18:53:50.155" v="60" actId="20577"/>
          <ac:spMkLst>
            <pc:docMk/>
            <pc:sldMk cId="2080670171" sldId="259"/>
            <ac:spMk id="11" creationId="{00000000-0000-0000-0000-000000000000}"/>
          </ac:spMkLst>
        </pc:spChg>
      </pc:sldChg>
      <pc:sldChg chg="addSp modSp mod">
        <pc:chgData name="Stephanie" userId="67719de8-e720-4774-8e83-01c536b4bc79" providerId="ADAL" clId="{9014B495-5623-48C7-9B4C-2C2FE5F78843}" dt="2021-03-16T18:58:12.370" v="118" actId="1076"/>
        <pc:sldMkLst>
          <pc:docMk/>
          <pc:sldMk cId="3861976755" sldId="3988"/>
        </pc:sldMkLst>
        <pc:spChg chg="mod">
          <ac:chgData name="Stephanie" userId="67719de8-e720-4774-8e83-01c536b4bc79" providerId="ADAL" clId="{9014B495-5623-48C7-9B4C-2C2FE5F78843}" dt="2021-03-16T18:57:21.918" v="97" actId="1076"/>
          <ac:spMkLst>
            <pc:docMk/>
            <pc:sldMk cId="3861976755" sldId="3988"/>
            <ac:spMk id="2" creationId="{20D541CF-E417-4776-B3E9-A95C43AA25BB}"/>
          </ac:spMkLst>
        </pc:spChg>
        <pc:spChg chg="mod">
          <ac:chgData name="Stephanie" userId="67719de8-e720-4774-8e83-01c536b4bc79" providerId="ADAL" clId="{9014B495-5623-48C7-9B4C-2C2FE5F78843}" dt="2021-03-16T18:57:33.579" v="102" actId="20577"/>
          <ac:spMkLst>
            <pc:docMk/>
            <pc:sldMk cId="3861976755" sldId="3988"/>
            <ac:spMk id="8" creationId="{D3C29D99-8347-4D06-8995-916E03673002}"/>
          </ac:spMkLst>
        </pc:spChg>
        <pc:spChg chg="mod">
          <ac:chgData name="Stephanie" userId="67719de8-e720-4774-8e83-01c536b4bc79" providerId="ADAL" clId="{9014B495-5623-48C7-9B4C-2C2FE5F78843}" dt="2021-03-16T18:56:06.348" v="96" actId="20577"/>
          <ac:spMkLst>
            <pc:docMk/>
            <pc:sldMk cId="3861976755" sldId="3988"/>
            <ac:spMk id="10" creationId="{C5BA664B-75C5-4E4D-A8A7-8FBCA3CE98B1}"/>
          </ac:spMkLst>
        </pc:spChg>
        <pc:spChg chg="add mod">
          <ac:chgData name="Stephanie" userId="67719de8-e720-4774-8e83-01c536b4bc79" providerId="ADAL" clId="{9014B495-5623-48C7-9B4C-2C2FE5F78843}" dt="2021-03-16T18:57:30.057" v="100" actId="1076"/>
          <ac:spMkLst>
            <pc:docMk/>
            <pc:sldMk cId="3861976755" sldId="3988"/>
            <ac:spMk id="11" creationId="{82CD2DFB-F114-4EAC-B695-4B5F92744F8C}"/>
          </ac:spMkLst>
        </pc:spChg>
        <pc:spChg chg="add mod">
          <ac:chgData name="Stephanie" userId="67719de8-e720-4774-8e83-01c536b4bc79" providerId="ADAL" clId="{9014B495-5623-48C7-9B4C-2C2FE5F78843}" dt="2021-03-16T18:57:44.336" v="106" actId="20577"/>
          <ac:spMkLst>
            <pc:docMk/>
            <pc:sldMk cId="3861976755" sldId="3988"/>
            <ac:spMk id="12" creationId="{0351F043-8A8B-410D-B2BA-0DB87CE02971}"/>
          </ac:spMkLst>
        </pc:spChg>
        <pc:spChg chg="add mod">
          <ac:chgData name="Stephanie" userId="67719de8-e720-4774-8e83-01c536b4bc79" providerId="ADAL" clId="{9014B495-5623-48C7-9B4C-2C2FE5F78843}" dt="2021-03-16T18:57:52.614" v="108" actId="1076"/>
          <ac:spMkLst>
            <pc:docMk/>
            <pc:sldMk cId="3861976755" sldId="3988"/>
            <ac:spMk id="15" creationId="{5BC84E8C-26F1-4059-AA12-055D5A18FAA1}"/>
          </ac:spMkLst>
        </pc:spChg>
        <pc:spChg chg="add mod">
          <ac:chgData name="Stephanie" userId="67719de8-e720-4774-8e83-01c536b4bc79" providerId="ADAL" clId="{9014B495-5623-48C7-9B4C-2C2FE5F78843}" dt="2021-03-16T18:57:59.061" v="112" actId="20577"/>
          <ac:spMkLst>
            <pc:docMk/>
            <pc:sldMk cId="3861976755" sldId="3988"/>
            <ac:spMk id="17" creationId="{66A3A413-C14A-4161-8458-F593699EA6B6}"/>
          </ac:spMkLst>
        </pc:spChg>
        <pc:spChg chg="add mod">
          <ac:chgData name="Stephanie" userId="67719de8-e720-4774-8e83-01c536b4bc79" providerId="ADAL" clId="{9014B495-5623-48C7-9B4C-2C2FE5F78843}" dt="2021-03-16T18:58:12.370" v="118" actId="1076"/>
          <ac:spMkLst>
            <pc:docMk/>
            <pc:sldMk cId="3861976755" sldId="3988"/>
            <ac:spMk id="18" creationId="{AAA635FC-79CB-4A57-80EA-61F60B617E14}"/>
          </ac:spMkLst>
        </pc:spChg>
      </pc:sldChg>
      <pc:sldChg chg="modSp add mod">
        <pc:chgData name="Stephanie" userId="67719de8-e720-4774-8e83-01c536b4bc79" providerId="ADAL" clId="{9014B495-5623-48C7-9B4C-2C2FE5F78843}" dt="2021-03-16T18:54:22.379" v="62"/>
        <pc:sldMkLst>
          <pc:docMk/>
          <pc:sldMk cId="1375514245" sldId="3990"/>
        </pc:sldMkLst>
        <pc:spChg chg="mod">
          <ac:chgData name="Stephanie" userId="67719de8-e720-4774-8e83-01c536b4bc79" providerId="ADAL" clId="{9014B495-5623-48C7-9B4C-2C2FE5F78843}" dt="2021-03-16T18:54:22.379" v="62"/>
          <ac:spMkLst>
            <pc:docMk/>
            <pc:sldMk cId="1375514245" sldId="3990"/>
            <ac:spMk id="11" creationId="{00000000-0000-0000-0000-000000000000}"/>
          </ac:spMkLst>
        </pc:spChg>
      </pc:sldChg>
    </pc:docChg>
  </pc:docChgLst>
  <pc:docChgLst>
    <pc:chgData name="Juan David" userId="5ac44e2c-fa8f-45f5-aad9-26919f30487d" providerId="ADAL" clId="{0DBC7F54-5FF8-4E40-8CA8-A8C9AD5933D2}"/>
    <pc:docChg chg="undo custSel addSld delSld modSld">
      <pc:chgData name="Juan David" userId="5ac44e2c-fa8f-45f5-aad9-26919f30487d" providerId="ADAL" clId="{0DBC7F54-5FF8-4E40-8CA8-A8C9AD5933D2}" dt="2020-11-25T22:03:32.243" v="2289" actId="1076"/>
      <pc:docMkLst>
        <pc:docMk/>
      </pc:docMkLst>
      <pc:sldChg chg="modSp">
        <pc:chgData name="Juan David" userId="5ac44e2c-fa8f-45f5-aad9-26919f30487d" providerId="ADAL" clId="{0DBC7F54-5FF8-4E40-8CA8-A8C9AD5933D2}" dt="2020-11-25T18:39:45.661" v="1455" actId="20577"/>
        <pc:sldMkLst>
          <pc:docMk/>
          <pc:sldMk cId="3861976755" sldId="3988"/>
        </pc:sldMkLst>
        <pc:spChg chg="mod">
          <ac:chgData name="Juan David" userId="5ac44e2c-fa8f-45f5-aad9-26919f30487d" providerId="ADAL" clId="{0DBC7F54-5FF8-4E40-8CA8-A8C9AD5933D2}" dt="2020-11-25T18:38:47.889" v="1452" actId="1076"/>
          <ac:spMkLst>
            <pc:docMk/>
            <pc:sldMk cId="3861976755" sldId="3988"/>
            <ac:spMk id="8" creationId="{D3C29D99-8347-4D06-8995-916E03673002}"/>
          </ac:spMkLst>
        </pc:spChg>
        <pc:spChg chg="mod">
          <ac:chgData name="Juan David" userId="5ac44e2c-fa8f-45f5-aad9-26919f30487d" providerId="ADAL" clId="{0DBC7F54-5FF8-4E40-8CA8-A8C9AD5933D2}" dt="2020-11-25T18:39:39.853" v="1453" actId="20577"/>
          <ac:spMkLst>
            <pc:docMk/>
            <pc:sldMk cId="3861976755" sldId="3988"/>
            <ac:spMk id="15" creationId="{A4FB5AA6-8520-4FFD-802B-F9396509497A}"/>
          </ac:spMkLst>
        </pc:spChg>
        <pc:spChg chg="mod">
          <ac:chgData name="Juan David" userId="5ac44e2c-fa8f-45f5-aad9-26919f30487d" providerId="ADAL" clId="{0DBC7F54-5FF8-4E40-8CA8-A8C9AD5933D2}" dt="2020-11-25T18:39:45.661" v="1455" actId="20577"/>
          <ac:spMkLst>
            <pc:docMk/>
            <pc:sldMk cId="3861976755" sldId="3988"/>
            <ac:spMk id="23" creationId="{DCB3C2CE-73D9-4457-B301-124474F42FD5}"/>
          </ac:spMkLst>
        </pc:spChg>
      </pc:sldChg>
      <pc:sldChg chg="addSp modSp mod">
        <pc:chgData name="Juan David" userId="5ac44e2c-fa8f-45f5-aad9-26919f30487d" providerId="ADAL" clId="{0DBC7F54-5FF8-4E40-8CA8-A8C9AD5933D2}" dt="2020-11-25T22:03:32.243" v="2289" actId="1076"/>
        <pc:sldMkLst>
          <pc:docMk/>
          <pc:sldMk cId="3195638200" sldId="4037"/>
        </pc:sldMkLst>
        <pc:spChg chg="mod">
          <ac:chgData name="Juan David" userId="5ac44e2c-fa8f-45f5-aad9-26919f30487d" providerId="ADAL" clId="{0DBC7F54-5FF8-4E40-8CA8-A8C9AD5933D2}" dt="2020-11-25T16:15:15.404" v="35" actId="1035"/>
          <ac:spMkLst>
            <pc:docMk/>
            <pc:sldMk cId="3195638200" sldId="4037"/>
            <ac:spMk id="12" creationId="{1C4494A8-069F-454D-A194-23DE2FC536AE}"/>
          </ac:spMkLst>
        </pc:spChg>
        <pc:spChg chg="add mod">
          <ac:chgData name="Juan David" userId="5ac44e2c-fa8f-45f5-aad9-26919f30487d" providerId="ADAL" clId="{0DBC7F54-5FF8-4E40-8CA8-A8C9AD5933D2}" dt="2020-11-25T16:17:53.301" v="178" actId="123"/>
          <ac:spMkLst>
            <pc:docMk/>
            <pc:sldMk cId="3195638200" sldId="4037"/>
            <ac:spMk id="13" creationId="{2558D07A-5B6D-4D47-A54C-815095C63B5A}"/>
          </ac:spMkLst>
        </pc:spChg>
        <pc:graphicFrameChg chg="add mod">
          <ac:chgData name="Juan David" userId="5ac44e2c-fa8f-45f5-aad9-26919f30487d" providerId="ADAL" clId="{0DBC7F54-5FF8-4E40-8CA8-A8C9AD5933D2}" dt="2020-11-25T22:03:32.243" v="2289" actId="1076"/>
          <ac:graphicFrameMkLst>
            <pc:docMk/>
            <pc:sldMk cId="3195638200" sldId="4037"/>
            <ac:graphicFrameMk id="11" creationId="{6FD8BD69-6E21-4887-9DAA-9F7F037D7597}"/>
          </ac:graphicFrameMkLst>
        </pc:graphicFrameChg>
        <pc:picChg chg="mod">
          <ac:chgData name="Juan David" userId="5ac44e2c-fa8f-45f5-aad9-26919f30487d" providerId="ADAL" clId="{0DBC7F54-5FF8-4E40-8CA8-A8C9AD5933D2}" dt="2020-11-25T16:15:15.404" v="35" actId="1035"/>
          <ac:picMkLst>
            <pc:docMk/>
            <pc:sldMk cId="3195638200" sldId="4037"/>
            <ac:picMk id="17" creationId="{AEF6A21C-A711-4E86-AFCC-84CAD99A36A4}"/>
          </ac:picMkLst>
        </pc:picChg>
        <pc:picChg chg="mod">
          <ac:chgData name="Juan David" userId="5ac44e2c-fa8f-45f5-aad9-26919f30487d" providerId="ADAL" clId="{0DBC7F54-5FF8-4E40-8CA8-A8C9AD5933D2}" dt="2020-11-25T16:15:15.404" v="35" actId="1035"/>
          <ac:picMkLst>
            <pc:docMk/>
            <pc:sldMk cId="3195638200" sldId="4037"/>
            <ac:picMk id="18" creationId="{33A34730-F380-4AA2-9FEC-89E9BBDDB7DD}"/>
          </ac:picMkLst>
        </pc:picChg>
        <pc:picChg chg="mod">
          <ac:chgData name="Juan David" userId="5ac44e2c-fa8f-45f5-aad9-26919f30487d" providerId="ADAL" clId="{0DBC7F54-5FF8-4E40-8CA8-A8C9AD5933D2}" dt="2020-11-25T16:15:15.404" v="35" actId="1035"/>
          <ac:picMkLst>
            <pc:docMk/>
            <pc:sldMk cId="3195638200" sldId="4037"/>
            <ac:picMk id="22" creationId="{B9CE188D-5770-4CAD-A943-B6D75108CFC8}"/>
          </ac:picMkLst>
        </pc:picChg>
        <pc:picChg chg="mod">
          <ac:chgData name="Juan David" userId="5ac44e2c-fa8f-45f5-aad9-26919f30487d" providerId="ADAL" clId="{0DBC7F54-5FF8-4E40-8CA8-A8C9AD5933D2}" dt="2020-11-25T16:15:19.296" v="36" actId="1076"/>
          <ac:picMkLst>
            <pc:docMk/>
            <pc:sldMk cId="3195638200" sldId="4037"/>
            <ac:picMk id="28" creationId="{A73E1A2C-256D-43E1-B429-D292EA8A4E37}"/>
          </ac:picMkLst>
        </pc:picChg>
        <pc:cxnChg chg="add mod">
          <ac:chgData name="Juan David" userId="5ac44e2c-fa8f-45f5-aad9-26919f30487d" providerId="ADAL" clId="{0DBC7F54-5FF8-4E40-8CA8-A8C9AD5933D2}" dt="2020-11-25T16:18:20.595" v="181" actId="14100"/>
          <ac:cxnSpMkLst>
            <pc:docMk/>
            <pc:sldMk cId="3195638200" sldId="4037"/>
            <ac:cxnSpMk id="10" creationId="{7B5A94F4-A82D-45B6-B00E-2BB138880A0E}"/>
          </ac:cxnSpMkLst>
        </pc:cxnChg>
      </pc:sldChg>
      <pc:sldChg chg="addSp delSp modSp add">
        <pc:chgData name="Juan David" userId="5ac44e2c-fa8f-45f5-aad9-26919f30487d" providerId="ADAL" clId="{0DBC7F54-5FF8-4E40-8CA8-A8C9AD5933D2}" dt="2020-11-25T17:25:07.318" v="1351" actId="404"/>
        <pc:sldMkLst>
          <pc:docMk/>
          <pc:sldMk cId="2929848112" sldId="4195"/>
        </pc:sldMkLst>
        <pc:spChg chg="mod">
          <ac:chgData name="Juan David" userId="5ac44e2c-fa8f-45f5-aad9-26919f30487d" providerId="ADAL" clId="{0DBC7F54-5FF8-4E40-8CA8-A8C9AD5933D2}" dt="2020-11-25T16:45:02.673" v="689" actId="20577"/>
          <ac:spMkLst>
            <pc:docMk/>
            <pc:sldMk cId="2929848112" sldId="4195"/>
            <ac:spMk id="2" creationId="{E49BC758-6611-4F72-BD09-9AA3C9EBA059}"/>
          </ac:spMkLst>
        </pc:spChg>
        <pc:spChg chg="mod">
          <ac:chgData name="Juan David" userId="5ac44e2c-fa8f-45f5-aad9-26919f30487d" providerId="ADAL" clId="{0DBC7F54-5FF8-4E40-8CA8-A8C9AD5933D2}" dt="2020-11-25T16:42:09.807" v="622" actId="20577"/>
          <ac:spMkLst>
            <pc:docMk/>
            <pc:sldMk cId="2929848112" sldId="4195"/>
            <ac:spMk id="3" creationId="{9DE91124-B63A-497F-912F-86FBC8E6CEA6}"/>
          </ac:spMkLst>
        </pc:spChg>
        <pc:spChg chg="del">
          <ac:chgData name="Juan David" userId="5ac44e2c-fa8f-45f5-aad9-26919f30487d" providerId="ADAL" clId="{0DBC7F54-5FF8-4E40-8CA8-A8C9AD5933D2}" dt="2020-11-25T16:22:56.085" v="217" actId="478"/>
          <ac:spMkLst>
            <pc:docMk/>
            <pc:sldMk cId="2929848112" sldId="4195"/>
            <ac:spMk id="4" creationId="{3FDFD929-034E-40F9-9857-BE99D0967665}"/>
          </ac:spMkLst>
        </pc:spChg>
        <pc:spChg chg="del">
          <ac:chgData name="Juan David" userId="5ac44e2c-fa8f-45f5-aad9-26919f30487d" providerId="ADAL" clId="{0DBC7F54-5FF8-4E40-8CA8-A8C9AD5933D2}" dt="2020-11-25T16:21:33.616" v="183" actId="478"/>
          <ac:spMkLst>
            <pc:docMk/>
            <pc:sldMk cId="2929848112" sldId="4195"/>
            <ac:spMk id="6" creationId="{550F5000-ED58-4E9C-ADBC-1F12D8DE5ACB}"/>
          </ac:spMkLst>
        </pc:spChg>
        <pc:spChg chg="add mod">
          <ac:chgData name="Juan David" userId="5ac44e2c-fa8f-45f5-aad9-26919f30487d" providerId="ADAL" clId="{0DBC7F54-5FF8-4E40-8CA8-A8C9AD5933D2}" dt="2020-11-25T17:06:18.587" v="869" actId="207"/>
          <ac:spMkLst>
            <pc:docMk/>
            <pc:sldMk cId="2929848112" sldId="4195"/>
            <ac:spMk id="9" creationId="{DE739559-249F-4A9B-A5EB-427792C49CFE}"/>
          </ac:spMkLst>
        </pc:spChg>
        <pc:spChg chg="add mod">
          <ac:chgData name="Juan David" userId="5ac44e2c-fa8f-45f5-aad9-26919f30487d" providerId="ADAL" clId="{0DBC7F54-5FF8-4E40-8CA8-A8C9AD5933D2}" dt="2020-11-25T17:06:22.770" v="870" actId="207"/>
          <ac:spMkLst>
            <pc:docMk/>
            <pc:sldMk cId="2929848112" sldId="4195"/>
            <ac:spMk id="10" creationId="{D2F945AC-C66B-494C-B8C7-93CB4A9998F6}"/>
          </ac:spMkLst>
        </pc:spChg>
        <pc:spChg chg="mod">
          <ac:chgData name="Juan David" userId="5ac44e2c-fa8f-45f5-aad9-26919f30487d" providerId="ADAL" clId="{0DBC7F54-5FF8-4E40-8CA8-A8C9AD5933D2}" dt="2020-11-25T16:31:36.784" v="308" actId="1076"/>
          <ac:spMkLst>
            <pc:docMk/>
            <pc:sldMk cId="2929848112" sldId="4195"/>
            <ac:spMk id="13" creationId="{D7B0D0CC-D0FA-4219-A5AC-D1E809BC9734}"/>
          </ac:spMkLst>
        </pc:spChg>
        <pc:spChg chg="mod">
          <ac:chgData name="Juan David" userId="5ac44e2c-fa8f-45f5-aad9-26919f30487d" providerId="ADAL" clId="{0DBC7F54-5FF8-4E40-8CA8-A8C9AD5933D2}" dt="2020-11-25T17:25:07.318" v="1351" actId="404"/>
          <ac:spMkLst>
            <pc:docMk/>
            <pc:sldMk cId="2929848112" sldId="4195"/>
            <ac:spMk id="14" creationId="{7658D1FC-8580-45F5-B265-E19BC5905DF0}"/>
          </ac:spMkLst>
        </pc:spChg>
        <pc:spChg chg="mod">
          <ac:chgData name="Juan David" userId="5ac44e2c-fa8f-45f5-aad9-26919f30487d" providerId="ADAL" clId="{0DBC7F54-5FF8-4E40-8CA8-A8C9AD5933D2}" dt="2020-11-25T16:37:14.963" v="419" actId="1076"/>
          <ac:spMkLst>
            <pc:docMk/>
            <pc:sldMk cId="2929848112" sldId="4195"/>
            <ac:spMk id="15" creationId="{70545FFA-3291-4ACB-84D4-CFF10AA55972}"/>
          </ac:spMkLst>
        </pc:spChg>
        <pc:spChg chg="add del mod">
          <ac:chgData name="Juan David" userId="5ac44e2c-fa8f-45f5-aad9-26919f30487d" providerId="ADAL" clId="{0DBC7F54-5FF8-4E40-8CA8-A8C9AD5933D2}" dt="2020-11-25T16:40:27.758" v="606" actId="478"/>
          <ac:spMkLst>
            <pc:docMk/>
            <pc:sldMk cId="2929848112" sldId="4195"/>
            <ac:spMk id="16" creationId="{2B9058EC-6752-4555-9AAB-E5AA0CCE5AA9}"/>
          </ac:spMkLst>
        </pc:spChg>
        <pc:spChg chg="add mod">
          <ac:chgData name="Juan David" userId="5ac44e2c-fa8f-45f5-aad9-26919f30487d" providerId="ADAL" clId="{0DBC7F54-5FF8-4E40-8CA8-A8C9AD5933D2}" dt="2020-11-25T16:24:59.151" v="263" actId="1076"/>
          <ac:spMkLst>
            <pc:docMk/>
            <pc:sldMk cId="2929848112" sldId="4195"/>
            <ac:spMk id="19" creationId="{5F3750F8-CF0F-474B-B437-265D7F2FC014}"/>
          </ac:spMkLst>
        </pc:spChg>
        <pc:spChg chg="add mod">
          <ac:chgData name="Juan David" userId="5ac44e2c-fa8f-45f5-aad9-26919f30487d" providerId="ADAL" clId="{0DBC7F54-5FF8-4E40-8CA8-A8C9AD5933D2}" dt="2020-11-25T16:37:18.848" v="420" actId="14100"/>
          <ac:spMkLst>
            <pc:docMk/>
            <pc:sldMk cId="2929848112" sldId="4195"/>
            <ac:spMk id="26" creationId="{D1725F72-4C86-4286-A09B-16120B879A21}"/>
          </ac:spMkLst>
        </pc:spChg>
        <pc:spChg chg="add mod">
          <ac:chgData name="Juan David" userId="5ac44e2c-fa8f-45f5-aad9-26919f30487d" providerId="ADAL" clId="{0DBC7F54-5FF8-4E40-8CA8-A8C9AD5933D2}" dt="2020-11-25T16:31:39.388" v="309" actId="1076"/>
          <ac:spMkLst>
            <pc:docMk/>
            <pc:sldMk cId="2929848112" sldId="4195"/>
            <ac:spMk id="27" creationId="{7C455ADA-A86D-46A9-B1DA-BF29059A6F90}"/>
          </ac:spMkLst>
        </pc:spChg>
        <pc:spChg chg="add mod">
          <ac:chgData name="Juan David" userId="5ac44e2c-fa8f-45f5-aad9-26919f30487d" providerId="ADAL" clId="{0DBC7F54-5FF8-4E40-8CA8-A8C9AD5933D2}" dt="2020-11-25T16:25:17.070" v="278" actId="20577"/>
          <ac:spMkLst>
            <pc:docMk/>
            <pc:sldMk cId="2929848112" sldId="4195"/>
            <ac:spMk id="28" creationId="{30A6A8AC-6DDB-474C-B45C-6B9CFF1AA7DA}"/>
          </ac:spMkLst>
        </pc:spChg>
        <pc:spChg chg="add mod">
          <ac:chgData name="Juan David" userId="5ac44e2c-fa8f-45f5-aad9-26919f30487d" providerId="ADAL" clId="{0DBC7F54-5FF8-4E40-8CA8-A8C9AD5933D2}" dt="2020-11-25T16:37:29.003" v="423" actId="1076"/>
          <ac:spMkLst>
            <pc:docMk/>
            <pc:sldMk cId="2929848112" sldId="4195"/>
            <ac:spMk id="29" creationId="{0DF4129F-400E-449B-B4A1-6562DB2488BB}"/>
          </ac:spMkLst>
        </pc:spChg>
        <pc:spChg chg="add mod">
          <ac:chgData name="Juan David" userId="5ac44e2c-fa8f-45f5-aad9-26919f30487d" providerId="ADAL" clId="{0DBC7F54-5FF8-4E40-8CA8-A8C9AD5933D2}" dt="2020-11-25T16:32:43.399" v="326" actId="1076"/>
          <ac:spMkLst>
            <pc:docMk/>
            <pc:sldMk cId="2929848112" sldId="4195"/>
            <ac:spMk id="30" creationId="{38C22260-2574-406A-A345-5E57F5BCE15C}"/>
          </ac:spMkLst>
        </pc:spChg>
        <pc:spChg chg="add mod">
          <ac:chgData name="Juan David" userId="5ac44e2c-fa8f-45f5-aad9-26919f30487d" providerId="ADAL" clId="{0DBC7F54-5FF8-4E40-8CA8-A8C9AD5933D2}" dt="2020-11-25T16:37:32.893" v="424" actId="1076"/>
          <ac:spMkLst>
            <pc:docMk/>
            <pc:sldMk cId="2929848112" sldId="4195"/>
            <ac:spMk id="31" creationId="{FFC75DAE-73D4-4994-BA84-39DE1AE19011}"/>
          </ac:spMkLst>
        </pc:spChg>
        <pc:spChg chg="add mod">
          <ac:chgData name="Juan David" userId="5ac44e2c-fa8f-45f5-aad9-26919f30487d" providerId="ADAL" clId="{0DBC7F54-5FF8-4E40-8CA8-A8C9AD5933D2}" dt="2020-11-25T16:34:27.558" v="343" actId="571"/>
          <ac:spMkLst>
            <pc:docMk/>
            <pc:sldMk cId="2929848112" sldId="4195"/>
            <ac:spMk id="32" creationId="{448854D5-2B5B-4E4D-A589-F8D4E07BE617}"/>
          </ac:spMkLst>
        </pc:spChg>
        <pc:spChg chg="add mod">
          <ac:chgData name="Juan David" userId="5ac44e2c-fa8f-45f5-aad9-26919f30487d" providerId="ADAL" clId="{0DBC7F54-5FF8-4E40-8CA8-A8C9AD5933D2}" dt="2020-11-25T16:38:50.166" v="436" actId="1076"/>
          <ac:spMkLst>
            <pc:docMk/>
            <pc:sldMk cId="2929848112" sldId="4195"/>
            <ac:spMk id="33" creationId="{1FC8652E-4DB8-4E16-B03F-0026C839E397}"/>
          </ac:spMkLst>
        </pc:spChg>
        <pc:spChg chg="add mod">
          <ac:chgData name="Juan David" userId="5ac44e2c-fa8f-45f5-aad9-26919f30487d" providerId="ADAL" clId="{0DBC7F54-5FF8-4E40-8CA8-A8C9AD5933D2}" dt="2020-11-25T16:39:05.238" v="440" actId="1076"/>
          <ac:spMkLst>
            <pc:docMk/>
            <pc:sldMk cId="2929848112" sldId="4195"/>
            <ac:spMk id="34" creationId="{7FDB61A2-0EE5-4BD8-9401-CC24498C9CD8}"/>
          </ac:spMkLst>
        </pc:spChg>
        <pc:spChg chg="add mod">
          <ac:chgData name="Juan David" userId="5ac44e2c-fa8f-45f5-aad9-26919f30487d" providerId="ADAL" clId="{0DBC7F54-5FF8-4E40-8CA8-A8C9AD5933D2}" dt="2020-11-25T17:25:07.318" v="1351" actId="404"/>
          <ac:spMkLst>
            <pc:docMk/>
            <pc:sldMk cId="2929848112" sldId="4195"/>
            <ac:spMk id="35" creationId="{E539B9BB-90EA-4897-BDD7-0FE8CBCE00B9}"/>
          </ac:spMkLst>
        </pc:spChg>
        <pc:spChg chg="add mod">
          <ac:chgData name="Juan David" userId="5ac44e2c-fa8f-45f5-aad9-26919f30487d" providerId="ADAL" clId="{0DBC7F54-5FF8-4E40-8CA8-A8C9AD5933D2}" dt="2020-11-25T17:06:26.614" v="871" actId="207"/>
          <ac:spMkLst>
            <pc:docMk/>
            <pc:sldMk cId="2929848112" sldId="4195"/>
            <ac:spMk id="37" creationId="{817985F1-3FD9-4801-988D-CBC547513A52}"/>
          </ac:spMkLst>
        </pc:spChg>
        <pc:spChg chg="add mod">
          <ac:chgData name="Juan David" userId="5ac44e2c-fa8f-45f5-aad9-26919f30487d" providerId="ADAL" clId="{0DBC7F54-5FF8-4E40-8CA8-A8C9AD5933D2}" dt="2020-11-25T16:45:54.570" v="691" actId="1076"/>
          <ac:spMkLst>
            <pc:docMk/>
            <pc:sldMk cId="2929848112" sldId="4195"/>
            <ac:spMk id="38" creationId="{ABEEF6DD-1012-4C5D-89A5-35513564EB33}"/>
          </ac:spMkLst>
        </pc:spChg>
        <pc:spChg chg="add mod">
          <ac:chgData name="Juan David" userId="5ac44e2c-fa8f-45f5-aad9-26919f30487d" providerId="ADAL" clId="{0DBC7F54-5FF8-4E40-8CA8-A8C9AD5933D2}" dt="2020-11-25T16:45:54.570" v="691" actId="1076"/>
          <ac:spMkLst>
            <pc:docMk/>
            <pc:sldMk cId="2929848112" sldId="4195"/>
            <ac:spMk id="39" creationId="{B9F5E376-40A7-40A6-90B9-7C332FB47581}"/>
          </ac:spMkLst>
        </pc:spChg>
        <pc:graphicFrameChg chg="del">
          <ac:chgData name="Juan David" userId="5ac44e2c-fa8f-45f5-aad9-26919f30487d" providerId="ADAL" clId="{0DBC7F54-5FF8-4E40-8CA8-A8C9AD5933D2}" dt="2020-11-25T16:21:31.820" v="182" actId="478"/>
          <ac:graphicFrameMkLst>
            <pc:docMk/>
            <pc:sldMk cId="2929848112" sldId="4195"/>
            <ac:graphicFrameMk id="5" creationId="{B7408FB2-105C-425E-A8AF-C975872B5639}"/>
          </ac:graphicFrameMkLst>
        </pc:graphicFrameChg>
        <pc:picChg chg="del">
          <ac:chgData name="Juan David" userId="5ac44e2c-fa8f-45f5-aad9-26919f30487d" providerId="ADAL" clId="{0DBC7F54-5FF8-4E40-8CA8-A8C9AD5933D2}" dt="2020-11-25T16:22:42.706" v="215" actId="478"/>
          <ac:picMkLst>
            <pc:docMk/>
            <pc:sldMk cId="2929848112" sldId="4195"/>
            <ac:picMk id="11" creationId="{79283893-D8F2-4AD2-96EA-BF85DBBD3E9E}"/>
          </ac:picMkLst>
        </pc:picChg>
        <pc:picChg chg="del">
          <ac:chgData name="Juan David" userId="5ac44e2c-fa8f-45f5-aad9-26919f30487d" providerId="ADAL" clId="{0DBC7F54-5FF8-4E40-8CA8-A8C9AD5933D2}" dt="2020-11-25T16:22:41.774" v="214" actId="478"/>
          <ac:picMkLst>
            <pc:docMk/>
            <pc:sldMk cId="2929848112" sldId="4195"/>
            <ac:picMk id="12" creationId="{316CD5EC-0BE6-43F2-ABCB-AE3A81E92E7D}"/>
          </ac:picMkLst>
        </pc:picChg>
        <pc:picChg chg="del">
          <ac:chgData name="Juan David" userId="5ac44e2c-fa8f-45f5-aad9-26919f30487d" providerId="ADAL" clId="{0DBC7F54-5FF8-4E40-8CA8-A8C9AD5933D2}" dt="2020-11-25T16:22:57.255" v="218" actId="478"/>
          <ac:picMkLst>
            <pc:docMk/>
            <pc:sldMk cId="2929848112" sldId="4195"/>
            <ac:picMk id="17" creationId="{B5E01F86-0069-4F6D-95FE-A39F5B7C91BB}"/>
          </ac:picMkLst>
        </pc:picChg>
        <pc:picChg chg="del">
          <ac:chgData name="Juan David" userId="5ac44e2c-fa8f-45f5-aad9-26919f30487d" providerId="ADAL" clId="{0DBC7F54-5FF8-4E40-8CA8-A8C9AD5933D2}" dt="2020-11-25T16:22:58.455" v="219" actId="478"/>
          <ac:picMkLst>
            <pc:docMk/>
            <pc:sldMk cId="2929848112" sldId="4195"/>
            <ac:picMk id="18" creationId="{907AC6AC-5928-4080-ACC7-88EE88D72BB0}"/>
          </ac:picMkLst>
        </pc:picChg>
        <pc:cxnChg chg="mod">
          <ac:chgData name="Juan David" userId="5ac44e2c-fa8f-45f5-aad9-26919f30487d" providerId="ADAL" clId="{0DBC7F54-5FF8-4E40-8CA8-A8C9AD5933D2}" dt="2020-11-25T16:30:45.771" v="296" actId="1076"/>
          <ac:cxnSpMkLst>
            <pc:docMk/>
            <pc:sldMk cId="2929848112" sldId="4195"/>
            <ac:cxnSpMk id="20" creationId="{81CCA686-0EF0-4C91-B9F0-6A0CEE1C2E54}"/>
          </ac:cxnSpMkLst>
        </pc:cxnChg>
        <pc:cxnChg chg="mod">
          <ac:chgData name="Juan David" userId="5ac44e2c-fa8f-45f5-aad9-26919f30487d" providerId="ADAL" clId="{0DBC7F54-5FF8-4E40-8CA8-A8C9AD5933D2}" dt="2020-11-25T16:34:35.262" v="344" actId="1076"/>
          <ac:cxnSpMkLst>
            <pc:docMk/>
            <pc:sldMk cId="2929848112" sldId="4195"/>
            <ac:cxnSpMk id="21" creationId="{0FF855CA-A4E4-40A8-AEF1-B7FA2AF3D366}"/>
          </ac:cxnSpMkLst>
        </pc:cxnChg>
        <pc:cxnChg chg="add mod">
          <ac:chgData name="Juan David" userId="5ac44e2c-fa8f-45f5-aad9-26919f30487d" providerId="ADAL" clId="{0DBC7F54-5FF8-4E40-8CA8-A8C9AD5933D2}" dt="2020-11-25T16:22:39.440" v="213" actId="571"/>
          <ac:cxnSpMkLst>
            <pc:docMk/>
            <pc:sldMk cId="2929848112" sldId="4195"/>
            <ac:cxnSpMk id="22" creationId="{11D44FD1-D8D5-427E-BC9E-1903A22045C3}"/>
          </ac:cxnSpMkLst>
        </pc:cxnChg>
        <pc:cxnChg chg="mod">
          <ac:chgData name="Juan David" userId="5ac44e2c-fa8f-45f5-aad9-26919f30487d" providerId="ADAL" clId="{0DBC7F54-5FF8-4E40-8CA8-A8C9AD5933D2}" dt="2020-11-25T16:31:34.865" v="307" actId="1076"/>
          <ac:cxnSpMkLst>
            <pc:docMk/>
            <pc:sldMk cId="2929848112" sldId="4195"/>
            <ac:cxnSpMk id="23" creationId="{D6072E30-4E6D-4041-B19A-9E91558E924D}"/>
          </ac:cxnSpMkLst>
        </pc:cxnChg>
        <pc:cxnChg chg="add mod">
          <ac:chgData name="Juan David" userId="5ac44e2c-fa8f-45f5-aad9-26919f30487d" providerId="ADAL" clId="{0DBC7F54-5FF8-4E40-8CA8-A8C9AD5933D2}" dt="2020-11-25T16:41:35.191" v="615" actId="1076"/>
          <ac:cxnSpMkLst>
            <pc:docMk/>
            <pc:sldMk cId="2929848112" sldId="4195"/>
            <ac:cxnSpMk id="24" creationId="{34243533-4151-41A6-B483-650D2DEC0B4E}"/>
          </ac:cxnSpMkLst>
        </pc:cxnChg>
        <pc:cxnChg chg="add mod">
          <ac:chgData name="Juan David" userId="5ac44e2c-fa8f-45f5-aad9-26919f30487d" providerId="ADAL" clId="{0DBC7F54-5FF8-4E40-8CA8-A8C9AD5933D2}" dt="2020-11-25T16:37:26.026" v="422" actId="1076"/>
          <ac:cxnSpMkLst>
            <pc:docMk/>
            <pc:sldMk cId="2929848112" sldId="4195"/>
            <ac:cxnSpMk id="25" creationId="{2C3C0FAB-D470-43E3-81D0-553381B1E1D5}"/>
          </ac:cxnSpMkLst>
        </pc:cxnChg>
        <pc:cxnChg chg="add mod">
          <ac:chgData name="Juan David" userId="5ac44e2c-fa8f-45f5-aad9-26919f30487d" providerId="ADAL" clId="{0DBC7F54-5FF8-4E40-8CA8-A8C9AD5933D2}" dt="2020-11-25T16:40:46.526" v="612" actId="1035"/>
          <ac:cxnSpMkLst>
            <pc:docMk/>
            <pc:sldMk cId="2929848112" sldId="4195"/>
            <ac:cxnSpMk id="36" creationId="{DC7EDBF7-0AE7-415F-BB7C-71C098CC81FF}"/>
          </ac:cxnSpMkLst>
        </pc:cxnChg>
      </pc:sldChg>
      <pc:sldChg chg="addSp delSp modSp add del">
        <pc:chgData name="Juan David" userId="5ac44e2c-fa8f-45f5-aad9-26919f30487d" providerId="ADAL" clId="{0DBC7F54-5FF8-4E40-8CA8-A8C9AD5933D2}" dt="2020-11-25T16:46:39.432" v="695" actId="2696"/>
        <pc:sldMkLst>
          <pc:docMk/>
          <pc:sldMk cId="1931046841" sldId="4196"/>
        </pc:sldMkLst>
        <pc:spChg chg="add mod">
          <ac:chgData name="Juan David" userId="5ac44e2c-fa8f-45f5-aad9-26919f30487d" providerId="ADAL" clId="{0DBC7F54-5FF8-4E40-8CA8-A8C9AD5933D2}" dt="2020-11-25T16:46:32.965" v="694"/>
          <ac:spMkLst>
            <pc:docMk/>
            <pc:sldMk cId="1931046841" sldId="4196"/>
            <ac:spMk id="7" creationId="{5E25D8B9-73D1-4B4C-A7F4-566E2BAF9330}"/>
          </ac:spMkLst>
        </pc:spChg>
        <pc:graphicFrameChg chg="del">
          <ac:chgData name="Juan David" userId="5ac44e2c-fa8f-45f5-aad9-26919f30487d" providerId="ADAL" clId="{0DBC7F54-5FF8-4E40-8CA8-A8C9AD5933D2}" dt="2020-11-25T16:46:23.735" v="693" actId="478"/>
          <ac:graphicFrameMkLst>
            <pc:docMk/>
            <pc:sldMk cId="1931046841" sldId="4196"/>
            <ac:graphicFrameMk id="5" creationId="{B7408FB2-105C-425E-A8AF-C975872B5639}"/>
          </ac:graphicFrameMkLst>
        </pc:graphicFrameChg>
      </pc:sldChg>
      <pc:sldChg chg="addSp delSp modSp add">
        <pc:chgData name="Juan David" userId="5ac44e2c-fa8f-45f5-aad9-26919f30487d" providerId="ADAL" clId="{0DBC7F54-5FF8-4E40-8CA8-A8C9AD5933D2}" dt="2020-11-25T17:25:01.423" v="1350" actId="404"/>
        <pc:sldMkLst>
          <pc:docMk/>
          <pc:sldMk cId="3401505729" sldId="4197"/>
        </pc:sldMkLst>
        <pc:spChg chg="del mod">
          <ac:chgData name="Juan David" userId="5ac44e2c-fa8f-45f5-aad9-26919f30487d" providerId="ADAL" clId="{0DBC7F54-5FF8-4E40-8CA8-A8C9AD5933D2}" dt="2020-11-25T16:46:54.443" v="699" actId="478"/>
          <ac:spMkLst>
            <pc:docMk/>
            <pc:sldMk cId="3401505729" sldId="4197"/>
            <ac:spMk id="2" creationId="{E49BC758-6611-4F72-BD09-9AA3C9EBA059}"/>
          </ac:spMkLst>
        </pc:spChg>
        <pc:spChg chg="add del mod">
          <ac:chgData name="Juan David" userId="5ac44e2c-fa8f-45f5-aad9-26919f30487d" providerId="ADAL" clId="{0DBC7F54-5FF8-4E40-8CA8-A8C9AD5933D2}" dt="2020-11-25T17:17:25.440" v="1144" actId="478"/>
          <ac:spMkLst>
            <pc:docMk/>
            <pc:sldMk cId="3401505729" sldId="4197"/>
            <ac:spMk id="3" creationId="{9DE91124-B63A-497F-912F-86FBC8E6CEA6}"/>
          </ac:spMkLst>
        </pc:spChg>
        <pc:spChg chg="add del mod">
          <ac:chgData name="Juan David" userId="5ac44e2c-fa8f-45f5-aad9-26919f30487d" providerId="ADAL" clId="{0DBC7F54-5FF8-4E40-8CA8-A8C9AD5933D2}" dt="2020-11-25T16:46:47.406" v="697" actId="478"/>
          <ac:spMkLst>
            <pc:docMk/>
            <pc:sldMk cId="3401505729" sldId="4197"/>
            <ac:spMk id="4" creationId="{92D60E9C-20C5-4AC1-B233-7D63E53087B9}"/>
          </ac:spMkLst>
        </pc:spChg>
        <pc:spChg chg="add del mod">
          <ac:chgData name="Juan David" userId="5ac44e2c-fa8f-45f5-aad9-26919f30487d" providerId="ADAL" clId="{0DBC7F54-5FF8-4E40-8CA8-A8C9AD5933D2}" dt="2020-11-25T16:46:56.614" v="700" actId="478"/>
          <ac:spMkLst>
            <pc:docMk/>
            <pc:sldMk cId="3401505729" sldId="4197"/>
            <ac:spMk id="6" creationId="{4C7CD62D-6D1C-4046-913D-33FDA6884634}"/>
          </ac:spMkLst>
        </pc:spChg>
        <pc:spChg chg="add del mod">
          <ac:chgData name="Juan David" userId="5ac44e2c-fa8f-45f5-aad9-26919f30487d" providerId="ADAL" clId="{0DBC7F54-5FF8-4E40-8CA8-A8C9AD5933D2}" dt="2020-11-25T17:17:25.440" v="1144" actId="478"/>
          <ac:spMkLst>
            <pc:docMk/>
            <pc:sldMk cId="3401505729" sldId="4197"/>
            <ac:spMk id="9" creationId="{DE739559-249F-4A9B-A5EB-427792C49CFE}"/>
          </ac:spMkLst>
        </pc:spChg>
        <pc:spChg chg="add del mod">
          <ac:chgData name="Juan David" userId="5ac44e2c-fa8f-45f5-aad9-26919f30487d" providerId="ADAL" clId="{0DBC7F54-5FF8-4E40-8CA8-A8C9AD5933D2}" dt="2020-11-25T17:17:25.440" v="1144" actId="478"/>
          <ac:spMkLst>
            <pc:docMk/>
            <pc:sldMk cId="3401505729" sldId="4197"/>
            <ac:spMk id="10" creationId="{D2F945AC-C66B-494C-B8C7-93CB4A9998F6}"/>
          </ac:spMkLst>
        </pc:spChg>
        <pc:spChg chg="add del mod">
          <ac:chgData name="Juan David" userId="5ac44e2c-fa8f-45f5-aad9-26919f30487d" providerId="ADAL" clId="{0DBC7F54-5FF8-4E40-8CA8-A8C9AD5933D2}" dt="2020-11-25T17:17:25.440" v="1144" actId="478"/>
          <ac:spMkLst>
            <pc:docMk/>
            <pc:sldMk cId="3401505729" sldId="4197"/>
            <ac:spMk id="13" creationId="{D7B0D0CC-D0FA-4219-A5AC-D1E809BC9734}"/>
          </ac:spMkLst>
        </pc:spChg>
        <pc:spChg chg="add del mod">
          <ac:chgData name="Juan David" userId="5ac44e2c-fa8f-45f5-aad9-26919f30487d" providerId="ADAL" clId="{0DBC7F54-5FF8-4E40-8CA8-A8C9AD5933D2}" dt="2020-11-25T17:25:01.423" v="1350" actId="404"/>
          <ac:spMkLst>
            <pc:docMk/>
            <pc:sldMk cId="3401505729" sldId="4197"/>
            <ac:spMk id="14" creationId="{7658D1FC-8580-45F5-B265-E19BC5905DF0}"/>
          </ac:spMkLst>
        </pc:spChg>
        <pc:spChg chg="add del mod">
          <ac:chgData name="Juan David" userId="5ac44e2c-fa8f-45f5-aad9-26919f30487d" providerId="ADAL" clId="{0DBC7F54-5FF8-4E40-8CA8-A8C9AD5933D2}" dt="2020-11-25T17:17:25.440" v="1144" actId="478"/>
          <ac:spMkLst>
            <pc:docMk/>
            <pc:sldMk cId="3401505729" sldId="4197"/>
            <ac:spMk id="15" creationId="{70545FFA-3291-4ACB-84D4-CFF10AA55972}"/>
          </ac:spMkLst>
        </pc:spChg>
        <pc:spChg chg="add del mod">
          <ac:chgData name="Juan David" userId="5ac44e2c-fa8f-45f5-aad9-26919f30487d" providerId="ADAL" clId="{0DBC7F54-5FF8-4E40-8CA8-A8C9AD5933D2}" dt="2020-11-25T17:17:25.440" v="1144" actId="478"/>
          <ac:spMkLst>
            <pc:docMk/>
            <pc:sldMk cId="3401505729" sldId="4197"/>
            <ac:spMk id="19" creationId="{5F3750F8-CF0F-474B-B437-265D7F2FC014}"/>
          </ac:spMkLst>
        </pc:spChg>
        <pc:spChg chg="add del mod">
          <ac:chgData name="Juan David" userId="5ac44e2c-fa8f-45f5-aad9-26919f30487d" providerId="ADAL" clId="{0DBC7F54-5FF8-4E40-8CA8-A8C9AD5933D2}" dt="2020-11-25T17:17:25.440" v="1144" actId="478"/>
          <ac:spMkLst>
            <pc:docMk/>
            <pc:sldMk cId="3401505729" sldId="4197"/>
            <ac:spMk id="26" creationId="{D1725F72-4C86-4286-A09B-16120B879A21}"/>
          </ac:spMkLst>
        </pc:spChg>
        <pc:spChg chg="add del mod">
          <ac:chgData name="Juan David" userId="5ac44e2c-fa8f-45f5-aad9-26919f30487d" providerId="ADAL" clId="{0DBC7F54-5FF8-4E40-8CA8-A8C9AD5933D2}" dt="2020-11-25T17:17:25.440" v="1144" actId="478"/>
          <ac:spMkLst>
            <pc:docMk/>
            <pc:sldMk cId="3401505729" sldId="4197"/>
            <ac:spMk id="27" creationId="{7C455ADA-A86D-46A9-B1DA-BF29059A6F90}"/>
          </ac:spMkLst>
        </pc:spChg>
        <pc:spChg chg="add del mod">
          <ac:chgData name="Juan David" userId="5ac44e2c-fa8f-45f5-aad9-26919f30487d" providerId="ADAL" clId="{0DBC7F54-5FF8-4E40-8CA8-A8C9AD5933D2}" dt="2020-11-25T17:17:25.440" v="1144" actId="478"/>
          <ac:spMkLst>
            <pc:docMk/>
            <pc:sldMk cId="3401505729" sldId="4197"/>
            <ac:spMk id="28" creationId="{30A6A8AC-6DDB-474C-B45C-6B9CFF1AA7DA}"/>
          </ac:spMkLst>
        </pc:spChg>
        <pc:spChg chg="add del mod">
          <ac:chgData name="Juan David" userId="5ac44e2c-fa8f-45f5-aad9-26919f30487d" providerId="ADAL" clId="{0DBC7F54-5FF8-4E40-8CA8-A8C9AD5933D2}" dt="2020-11-25T17:17:25.440" v="1144" actId="478"/>
          <ac:spMkLst>
            <pc:docMk/>
            <pc:sldMk cId="3401505729" sldId="4197"/>
            <ac:spMk id="29" creationId="{0DF4129F-400E-449B-B4A1-6562DB2488BB}"/>
          </ac:spMkLst>
        </pc:spChg>
        <pc:spChg chg="add del mod">
          <ac:chgData name="Juan David" userId="5ac44e2c-fa8f-45f5-aad9-26919f30487d" providerId="ADAL" clId="{0DBC7F54-5FF8-4E40-8CA8-A8C9AD5933D2}" dt="2020-11-25T17:17:25.440" v="1144" actId="478"/>
          <ac:spMkLst>
            <pc:docMk/>
            <pc:sldMk cId="3401505729" sldId="4197"/>
            <ac:spMk id="30" creationId="{38C22260-2574-406A-A345-5E57F5BCE15C}"/>
          </ac:spMkLst>
        </pc:spChg>
        <pc:spChg chg="add del mod">
          <ac:chgData name="Juan David" userId="5ac44e2c-fa8f-45f5-aad9-26919f30487d" providerId="ADAL" clId="{0DBC7F54-5FF8-4E40-8CA8-A8C9AD5933D2}" dt="2020-11-25T17:17:25.440" v="1144" actId="478"/>
          <ac:spMkLst>
            <pc:docMk/>
            <pc:sldMk cId="3401505729" sldId="4197"/>
            <ac:spMk id="31" creationId="{FFC75DAE-73D4-4994-BA84-39DE1AE19011}"/>
          </ac:spMkLst>
        </pc:spChg>
        <pc:spChg chg="add del mod">
          <ac:chgData name="Juan David" userId="5ac44e2c-fa8f-45f5-aad9-26919f30487d" providerId="ADAL" clId="{0DBC7F54-5FF8-4E40-8CA8-A8C9AD5933D2}" dt="2020-11-25T17:17:25.440" v="1144" actId="478"/>
          <ac:spMkLst>
            <pc:docMk/>
            <pc:sldMk cId="3401505729" sldId="4197"/>
            <ac:spMk id="32" creationId="{448854D5-2B5B-4E4D-A589-F8D4E07BE617}"/>
          </ac:spMkLst>
        </pc:spChg>
        <pc:spChg chg="add del mod">
          <ac:chgData name="Juan David" userId="5ac44e2c-fa8f-45f5-aad9-26919f30487d" providerId="ADAL" clId="{0DBC7F54-5FF8-4E40-8CA8-A8C9AD5933D2}" dt="2020-11-25T17:17:25.440" v="1144" actId="478"/>
          <ac:spMkLst>
            <pc:docMk/>
            <pc:sldMk cId="3401505729" sldId="4197"/>
            <ac:spMk id="33" creationId="{1FC8652E-4DB8-4E16-B03F-0026C839E397}"/>
          </ac:spMkLst>
        </pc:spChg>
        <pc:spChg chg="add del mod">
          <ac:chgData name="Juan David" userId="5ac44e2c-fa8f-45f5-aad9-26919f30487d" providerId="ADAL" clId="{0DBC7F54-5FF8-4E40-8CA8-A8C9AD5933D2}" dt="2020-11-25T17:17:25.440" v="1144" actId="478"/>
          <ac:spMkLst>
            <pc:docMk/>
            <pc:sldMk cId="3401505729" sldId="4197"/>
            <ac:spMk id="34" creationId="{7FDB61A2-0EE5-4BD8-9401-CC24498C9CD8}"/>
          </ac:spMkLst>
        </pc:spChg>
        <pc:spChg chg="add del mod">
          <ac:chgData name="Juan David" userId="5ac44e2c-fa8f-45f5-aad9-26919f30487d" providerId="ADAL" clId="{0DBC7F54-5FF8-4E40-8CA8-A8C9AD5933D2}" dt="2020-11-25T17:25:01.423" v="1350" actId="404"/>
          <ac:spMkLst>
            <pc:docMk/>
            <pc:sldMk cId="3401505729" sldId="4197"/>
            <ac:spMk id="35" creationId="{E539B9BB-90EA-4897-BDD7-0FE8CBCE00B9}"/>
          </ac:spMkLst>
        </pc:spChg>
        <pc:spChg chg="add del mod">
          <ac:chgData name="Juan David" userId="5ac44e2c-fa8f-45f5-aad9-26919f30487d" providerId="ADAL" clId="{0DBC7F54-5FF8-4E40-8CA8-A8C9AD5933D2}" dt="2020-11-25T17:17:25.440" v="1144" actId="478"/>
          <ac:spMkLst>
            <pc:docMk/>
            <pc:sldMk cId="3401505729" sldId="4197"/>
            <ac:spMk id="37" creationId="{817985F1-3FD9-4801-988D-CBC547513A52}"/>
          </ac:spMkLst>
        </pc:spChg>
        <pc:spChg chg="add del mod">
          <ac:chgData name="Juan David" userId="5ac44e2c-fa8f-45f5-aad9-26919f30487d" providerId="ADAL" clId="{0DBC7F54-5FF8-4E40-8CA8-A8C9AD5933D2}" dt="2020-11-25T17:17:25.440" v="1144" actId="478"/>
          <ac:spMkLst>
            <pc:docMk/>
            <pc:sldMk cId="3401505729" sldId="4197"/>
            <ac:spMk id="38" creationId="{ABEEF6DD-1012-4C5D-89A5-35513564EB33}"/>
          </ac:spMkLst>
        </pc:spChg>
        <pc:spChg chg="add del mod">
          <ac:chgData name="Juan David" userId="5ac44e2c-fa8f-45f5-aad9-26919f30487d" providerId="ADAL" clId="{0DBC7F54-5FF8-4E40-8CA8-A8C9AD5933D2}" dt="2020-11-25T17:17:25.440" v="1144" actId="478"/>
          <ac:spMkLst>
            <pc:docMk/>
            <pc:sldMk cId="3401505729" sldId="4197"/>
            <ac:spMk id="39" creationId="{B9F5E376-40A7-40A6-90B9-7C332FB47581}"/>
          </ac:spMkLst>
        </pc:spChg>
        <pc:spChg chg="add del mod">
          <ac:chgData name="Juan David" userId="5ac44e2c-fa8f-45f5-aad9-26919f30487d" providerId="ADAL" clId="{0DBC7F54-5FF8-4E40-8CA8-A8C9AD5933D2}" dt="2020-11-25T17:25:01.423" v="1350" actId="404"/>
          <ac:spMkLst>
            <pc:docMk/>
            <pc:sldMk cId="3401505729" sldId="4197"/>
            <ac:spMk id="40" creationId="{FB264857-9773-4B15-A12E-E20374AA1EC1}"/>
          </ac:spMkLst>
        </pc:spChg>
        <pc:cxnChg chg="add del mod">
          <ac:chgData name="Juan David" userId="5ac44e2c-fa8f-45f5-aad9-26919f30487d" providerId="ADAL" clId="{0DBC7F54-5FF8-4E40-8CA8-A8C9AD5933D2}" dt="2020-11-25T17:17:25.440" v="1144" actId="478"/>
          <ac:cxnSpMkLst>
            <pc:docMk/>
            <pc:sldMk cId="3401505729" sldId="4197"/>
            <ac:cxnSpMk id="20" creationId="{81CCA686-0EF0-4C91-B9F0-6A0CEE1C2E54}"/>
          </ac:cxnSpMkLst>
        </pc:cxnChg>
        <pc:cxnChg chg="add del mod">
          <ac:chgData name="Juan David" userId="5ac44e2c-fa8f-45f5-aad9-26919f30487d" providerId="ADAL" clId="{0DBC7F54-5FF8-4E40-8CA8-A8C9AD5933D2}" dt="2020-11-25T17:17:25.440" v="1144" actId="478"/>
          <ac:cxnSpMkLst>
            <pc:docMk/>
            <pc:sldMk cId="3401505729" sldId="4197"/>
            <ac:cxnSpMk id="21" creationId="{0FF855CA-A4E4-40A8-AEF1-B7FA2AF3D366}"/>
          </ac:cxnSpMkLst>
        </pc:cxnChg>
        <pc:cxnChg chg="add del mod">
          <ac:chgData name="Juan David" userId="5ac44e2c-fa8f-45f5-aad9-26919f30487d" providerId="ADAL" clId="{0DBC7F54-5FF8-4E40-8CA8-A8C9AD5933D2}" dt="2020-11-25T17:17:25.440" v="1144" actId="478"/>
          <ac:cxnSpMkLst>
            <pc:docMk/>
            <pc:sldMk cId="3401505729" sldId="4197"/>
            <ac:cxnSpMk id="22" creationId="{11D44FD1-D8D5-427E-BC9E-1903A22045C3}"/>
          </ac:cxnSpMkLst>
        </pc:cxnChg>
        <pc:cxnChg chg="add del mod">
          <ac:chgData name="Juan David" userId="5ac44e2c-fa8f-45f5-aad9-26919f30487d" providerId="ADAL" clId="{0DBC7F54-5FF8-4E40-8CA8-A8C9AD5933D2}" dt="2020-11-25T17:17:44.453" v="1215" actId="1035"/>
          <ac:cxnSpMkLst>
            <pc:docMk/>
            <pc:sldMk cId="3401505729" sldId="4197"/>
            <ac:cxnSpMk id="23" creationId="{D6072E30-4E6D-4041-B19A-9E91558E924D}"/>
          </ac:cxnSpMkLst>
        </pc:cxnChg>
        <pc:cxnChg chg="add del mod">
          <ac:chgData name="Juan David" userId="5ac44e2c-fa8f-45f5-aad9-26919f30487d" providerId="ADAL" clId="{0DBC7F54-5FF8-4E40-8CA8-A8C9AD5933D2}" dt="2020-11-25T17:17:33.900" v="1167" actId="1035"/>
          <ac:cxnSpMkLst>
            <pc:docMk/>
            <pc:sldMk cId="3401505729" sldId="4197"/>
            <ac:cxnSpMk id="24" creationId="{34243533-4151-41A6-B483-650D2DEC0B4E}"/>
          </ac:cxnSpMkLst>
        </pc:cxnChg>
        <pc:cxnChg chg="add del mod">
          <ac:chgData name="Juan David" userId="5ac44e2c-fa8f-45f5-aad9-26919f30487d" providerId="ADAL" clId="{0DBC7F54-5FF8-4E40-8CA8-A8C9AD5933D2}" dt="2020-11-25T17:17:38.815" v="1194" actId="1036"/>
          <ac:cxnSpMkLst>
            <pc:docMk/>
            <pc:sldMk cId="3401505729" sldId="4197"/>
            <ac:cxnSpMk id="25" creationId="{2C3C0FAB-D470-43E3-81D0-553381B1E1D5}"/>
          </ac:cxnSpMkLst>
        </pc:cxnChg>
        <pc:cxnChg chg="add del mod">
          <ac:chgData name="Juan David" userId="5ac44e2c-fa8f-45f5-aad9-26919f30487d" providerId="ADAL" clId="{0DBC7F54-5FF8-4E40-8CA8-A8C9AD5933D2}" dt="2020-11-25T17:17:25.440" v="1144" actId="478"/>
          <ac:cxnSpMkLst>
            <pc:docMk/>
            <pc:sldMk cId="3401505729" sldId="4197"/>
            <ac:cxnSpMk id="36" creationId="{DC7EDBF7-0AE7-415F-BB7C-71C098CC81FF}"/>
          </ac:cxnSpMkLst>
        </pc:cxnChg>
        <pc:cxnChg chg="add del mod">
          <ac:chgData name="Juan David" userId="5ac44e2c-fa8f-45f5-aad9-26919f30487d" providerId="ADAL" clId="{0DBC7F54-5FF8-4E40-8CA8-A8C9AD5933D2}" dt="2020-11-25T17:17:25.440" v="1144" actId="478"/>
          <ac:cxnSpMkLst>
            <pc:docMk/>
            <pc:sldMk cId="3401505729" sldId="4197"/>
            <ac:cxnSpMk id="41" creationId="{49F39DE3-F069-4EA4-8DE5-80CB32A3D6F3}"/>
          </ac:cxnSpMkLst>
        </pc:cxnChg>
      </pc:sldChg>
      <pc:sldChg chg="addSp delSp modSp add">
        <pc:chgData name="Juan David" userId="5ac44e2c-fa8f-45f5-aad9-26919f30487d" providerId="ADAL" clId="{0DBC7F54-5FF8-4E40-8CA8-A8C9AD5933D2}" dt="2020-11-25T21:39:14.208" v="2215" actId="1076"/>
        <pc:sldMkLst>
          <pc:docMk/>
          <pc:sldMk cId="2036541496" sldId="4198"/>
        </pc:sldMkLst>
        <pc:spChg chg="mod">
          <ac:chgData name="Juan David" userId="5ac44e2c-fa8f-45f5-aad9-26919f30487d" providerId="ADAL" clId="{0DBC7F54-5FF8-4E40-8CA8-A8C9AD5933D2}" dt="2020-11-25T21:39:06.006" v="2213" actId="1076"/>
          <ac:spMkLst>
            <pc:docMk/>
            <pc:sldMk cId="2036541496" sldId="4198"/>
            <ac:spMk id="3" creationId="{9DE91124-B63A-497F-912F-86FBC8E6CEA6}"/>
          </ac:spMkLst>
        </pc:spChg>
        <pc:spChg chg="del mod">
          <ac:chgData name="Juan David" userId="5ac44e2c-fa8f-45f5-aad9-26919f30487d" providerId="ADAL" clId="{0DBC7F54-5FF8-4E40-8CA8-A8C9AD5933D2}" dt="2020-11-25T17:21:19.933" v="1316" actId="478"/>
          <ac:spMkLst>
            <pc:docMk/>
            <pc:sldMk cId="2036541496" sldId="4198"/>
            <ac:spMk id="9" creationId="{DE739559-249F-4A9B-A5EB-427792C49CFE}"/>
          </ac:spMkLst>
        </pc:spChg>
        <pc:spChg chg="mod">
          <ac:chgData name="Juan David" userId="5ac44e2c-fa8f-45f5-aad9-26919f30487d" providerId="ADAL" clId="{0DBC7F54-5FF8-4E40-8CA8-A8C9AD5933D2}" dt="2020-11-25T17:23:38.483" v="1334" actId="14100"/>
          <ac:spMkLst>
            <pc:docMk/>
            <pc:sldMk cId="2036541496" sldId="4198"/>
            <ac:spMk id="10" creationId="{D2F945AC-C66B-494C-B8C7-93CB4A9998F6}"/>
          </ac:spMkLst>
        </pc:spChg>
        <pc:spChg chg="mod">
          <ac:chgData name="Juan David" userId="5ac44e2c-fa8f-45f5-aad9-26919f30487d" providerId="ADAL" clId="{0DBC7F54-5FF8-4E40-8CA8-A8C9AD5933D2}" dt="2020-11-25T17:18:10.317" v="1244" actId="1036"/>
          <ac:spMkLst>
            <pc:docMk/>
            <pc:sldMk cId="2036541496" sldId="4198"/>
            <ac:spMk id="13" creationId="{D7B0D0CC-D0FA-4219-A5AC-D1E809BC9734}"/>
          </ac:spMkLst>
        </pc:spChg>
        <pc:spChg chg="del mod">
          <ac:chgData name="Juan David" userId="5ac44e2c-fa8f-45f5-aad9-26919f30487d" providerId="ADAL" clId="{0DBC7F54-5FF8-4E40-8CA8-A8C9AD5933D2}" dt="2020-11-25T17:21:12.559" v="1315" actId="478"/>
          <ac:spMkLst>
            <pc:docMk/>
            <pc:sldMk cId="2036541496" sldId="4198"/>
            <ac:spMk id="14" creationId="{7658D1FC-8580-45F5-B265-E19BC5905DF0}"/>
          </ac:spMkLst>
        </pc:spChg>
        <pc:spChg chg="mod">
          <ac:chgData name="Juan David" userId="5ac44e2c-fa8f-45f5-aad9-26919f30487d" providerId="ADAL" clId="{0DBC7F54-5FF8-4E40-8CA8-A8C9AD5933D2}" dt="2020-11-25T17:18:10.317" v="1244" actId="1036"/>
          <ac:spMkLst>
            <pc:docMk/>
            <pc:sldMk cId="2036541496" sldId="4198"/>
            <ac:spMk id="15" creationId="{70545FFA-3291-4ACB-84D4-CFF10AA55972}"/>
          </ac:spMkLst>
        </pc:spChg>
        <pc:spChg chg="mod">
          <ac:chgData name="Juan David" userId="5ac44e2c-fa8f-45f5-aad9-26919f30487d" providerId="ADAL" clId="{0DBC7F54-5FF8-4E40-8CA8-A8C9AD5933D2}" dt="2020-11-25T17:18:10.317" v="1244" actId="1036"/>
          <ac:spMkLst>
            <pc:docMk/>
            <pc:sldMk cId="2036541496" sldId="4198"/>
            <ac:spMk id="19" creationId="{5F3750F8-CF0F-474B-B437-265D7F2FC014}"/>
          </ac:spMkLst>
        </pc:spChg>
        <pc:spChg chg="mod">
          <ac:chgData name="Juan David" userId="5ac44e2c-fa8f-45f5-aad9-26919f30487d" providerId="ADAL" clId="{0DBC7F54-5FF8-4E40-8CA8-A8C9AD5933D2}" dt="2020-11-25T17:18:10.317" v="1244" actId="1036"/>
          <ac:spMkLst>
            <pc:docMk/>
            <pc:sldMk cId="2036541496" sldId="4198"/>
            <ac:spMk id="26" creationId="{D1725F72-4C86-4286-A09B-16120B879A21}"/>
          </ac:spMkLst>
        </pc:spChg>
        <pc:spChg chg="mod">
          <ac:chgData name="Juan David" userId="5ac44e2c-fa8f-45f5-aad9-26919f30487d" providerId="ADAL" clId="{0DBC7F54-5FF8-4E40-8CA8-A8C9AD5933D2}" dt="2020-11-25T17:18:10.317" v="1244" actId="1036"/>
          <ac:spMkLst>
            <pc:docMk/>
            <pc:sldMk cId="2036541496" sldId="4198"/>
            <ac:spMk id="27" creationId="{7C455ADA-A86D-46A9-B1DA-BF29059A6F90}"/>
          </ac:spMkLst>
        </pc:spChg>
        <pc:spChg chg="mod">
          <ac:chgData name="Juan David" userId="5ac44e2c-fa8f-45f5-aad9-26919f30487d" providerId="ADAL" clId="{0DBC7F54-5FF8-4E40-8CA8-A8C9AD5933D2}" dt="2020-11-25T17:18:10.317" v="1244" actId="1036"/>
          <ac:spMkLst>
            <pc:docMk/>
            <pc:sldMk cId="2036541496" sldId="4198"/>
            <ac:spMk id="28" creationId="{30A6A8AC-6DDB-474C-B45C-6B9CFF1AA7DA}"/>
          </ac:spMkLst>
        </pc:spChg>
        <pc:spChg chg="mod">
          <ac:chgData name="Juan David" userId="5ac44e2c-fa8f-45f5-aad9-26919f30487d" providerId="ADAL" clId="{0DBC7F54-5FF8-4E40-8CA8-A8C9AD5933D2}" dt="2020-11-25T21:39:10.651" v="2214" actId="1076"/>
          <ac:spMkLst>
            <pc:docMk/>
            <pc:sldMk cId="2036541496" sldId="4198"/>
            <ac:spMk id="29" creationId="{0DF4129F-400E-449B-B4A1-6562DB2488BB}"/>
          </ac:spMkLst>
        </pc:spChg>
        <pc:spChg chg="mod">
          <ac:chgData name="Juan David" userId="5ac44e2c-fa8f-45f5-aad9-26919f30487d" providerId="ADAL" clId="{0DBC7F54-5FF8-4E40-8CA8-A8C9AD5933D2}" dt="2020-11-25T21:39:14.208" v="2215" actId="1076"/>
          <ac:spMkLst>
            <pc:docMk/>
            <pc:sldMk cId="2036541496" sldId="4198"/>
            <ac:spMk id="30" creationId="{38C22260-2574-406A-A345-5E57F5BCE15C}"/>
          </ac:spMkLst>
        </pc:spChg>
        <pc:spChg chg="del mod">
          <ac:chgData name="Juan David" userId="5ac44e2c-fa8f-45f5-aad9-26919f30487d" providerId="ADAL" clId="{0DBC7F54-5FF8-4E40-8CA8-A8C9AD5933D2}" dt="2020-11-25T17:21:23.693" v="1318" actId="478"/>
          <ac:spMkLst>
            <pc:docMk/>
            <pc:sldMk cId="2036541496" sldId="4198"/>
            <ac:spMk id="31" creationId="{FFC75DAE-73D4-4994-BA84-39DE1AE19011}"/>
          </ac:spMkLst>
        </pc:spChg>
        <pc:spChg chg="del mod">
          <ac:chgData name="Juan David" userId="5ac44e2c-fa8f-45f5-aad9-26919f30487d" providerId="ADAL" clId="{0DBC7F54-5FF8-4E40-8CA8-A8C9AD5933D2}" dt="2020-11-25T17:21:24.843" v="1319" actId="478"/>
          <ac:spMkLst>
            <pc:docMk/>
            <pc:sldMk cId="2036541496" sldId="4198"/>
            <ac:spMk id="32" creationId="{448854D5-2B5B-4E4D-A589-F8D4E07BE617}"/>
          </ac:spMkLst>
        </pc:spChg>
        <pc:spChg chg="mod">
          <ac:chgData name="Juan David" userId="5ac44e2c-fa8f-45f5-aad9-26919f30487d" providerId="ADAL" clId="{0DBC7F54-5FF8-4E40-8CA8-A8C9AD5933D2}" dt="2020-11-25T17:23:44.618" v="1336" actId="20577"/>
          <ac:spMkLst>
            <pc:docMk/>
            <pc:sldMk cId="2036541496" sldId="4198"/>
            <ac:spMk id="33" creationId="{1FC8652E-4DB8-4E16-B03F-0026C839E397}"/>
          </ac:spMkLst>
        </pc:spChg>
        <pc:spChg chg="mod">
          <ac:chgData name="Juan David" userId="5ac44e2c-fa8f-45f5-aad9-26919f30487d" providerId="ADAL" clId="{0DBC7F54-5FF8-4E40-8CA8-A8C9AD5933D2}" dt="2020-11-25T17:25:55.664" v="1354" actId="1036"/>
          <ac:spMkLst>
            <pc:docMk/>
            <pc:sldMk cId="2036541496" sldId="4198"/>
            <ac:spMk id="34" creationId="{7FDB61A2-0EE5-4BD8-9401-CC24498C9CD8}"/>
          </ac:spMkLst>
        </pc:spChg>
        <pc:spChg chg="mod">
          <ac:chgData name="Juan David" userId="5ac44e2c-fa8f-45f5-aad9-26919f30487d" providerId="ADAL" clId="{0DBC7F54-5FF8-4E40-8CA8-A8C9AD5933D2}" dt="2020-11-25T17:24:48.687" v="1349" actId="1076"/>
          <ac:spMkLst>
            <pc:docMk/>
            <pc:sldMk cId="2036541496" sldId="4198"/>
            <ac:spMk id="35" creationId="{E539B9BB-90EA-4897-BDD7-0FE8CBCE00B9}"/>
          </ac:spMkLst>
        </pc:spChg>
        <pc:spChg chg="mod">
          <ac:chgData name="Juan David" userId="5ac44e2c-fa8f-45f5-aad9-26919f30487d" providerId="ADAL" clId="{0DBC7F54-5FF8-4E40-8CA8-A8C9AD5933D2}" dt="2020-11-25T17:26:51.087" v="1359" actId="1076"/>
          <ac:spMkLst>
            <pc:docMk/>
            <pc:sldMk cId="2036541496" sldId="4198"/>
            <ac:spMk id="37" creationId="{817985F1-3FD9-4801-988D-CBC547513A52}"/>
          </ac:spMkLst>
        </pc:spChg>
        <pc:spChg chg="mod">
          <ac:chgData name="Juan David" userId="5ac44e2c-fa8f-45f5-aad9-26919f30487d" providerId="ADAL" clId="{0DBC7F54-5FF8-4E40-8CA8-A8C9AD5933D2}" dt="2020-11-25T17:27:23.800" v="1362" actId="1076"/>
          <ac:spMkLst>
            <pc:docMk/>
            <pc:sldMk cId="2036541496" sldId="4198"/>
            <ac:spMk id="38" creationId="{ABEEF6DD-1012-4C5D-89A5-35513564EB33}"/>
          </ac:spMkLst>
        </pc:spChg>
        <pc:spChg chg="mod">
          <ac:chgData name="Juan David" userId="5ac44e2c-fa8f-45f5-aad9-26919f30487d" providerId="ADAL" clId="{0DBC7F54-5FF8-4E40-8CA8-A8C9AD5933D2}" dt="2020-11-25T17:27:35.799" v="1365" actId="20577"/>
          <ac:spMkLst>
            <pc:docMk/>
            <pc:sldMk cId="2036541496" sldId="4198"/>
            <ac:spMk id="39" creationId="{B9F5E376-40A7-40A6-90B9-7C332FB47581}"/>
          </ac:spMkLst>
        </pc:spChg>
        <pc:spChg chg="mod">
          <ac:chgData name="Juan David" userId="5ac44e2c-fa8f-45f5-aad9-26919f30487d" providerId="ADAL" clId="{0DBC7F54-5FF8-4E40-8CA8-A8C9AD5933D2}" dt="2020-11-25T17:22:13.534" v="1329" actId="20577"/>
          <ac:spMkLst>
            <pc:docMk/>
            <pc:sldMk cId="2036541496" sldId="4198"/>
            <ac:spMk id="40" creationId="{FB264857-9773-4B15-A12E-E20374AA1EC1}"/>
          </ac:spMkLst>
        </pc:spChg>
        <pc:graphicFrameChg chg="add del">
          <ac:chgData name="Juan David" userId="5ac44e2c-fa8f-45f5-aad9-26919f30487d" providerId="ADAL" clId="{0DBC7F54-5FF8-4E40-8CA8-A8C9AD5933D2}" dt="2020-11-25T17:19:42.086" v="1294" actId="478"/>
          <ac:graphicFrameMkLst>
            <pc:docMk/>
            <pc:sldMk cId="2036541496" sldId="4198"/>
            <ac:graphicFrameMk id="2" creationId="{64A6E082-7D20-44E7-B486-8DD61BD8101B}"/>
          </ac:graphicFrameMkLst>
        </pc:graphicFrameChg>
        <pc:cxnChg chg="del mod">
          <ac:chgData name="Juan David" userId="5ac44e2c-fa8f-45f5-aad9-26919f30487d" providerId="ADAL" clId="{0DBC7F54-5FF8-4E40-8CA8-A8C9AD5933D2}" dt="2020-11-25T17:21:21.088" v="1317" actId="478"/>
          <ac:cxnSpMkLst>
            <pc:docMk/>
            <pc:sldMk cId="2036541496" sldId="4198"/>
            <ac:cxnSpMk id="20" creationId="{81CCA686-0EF0-4C91-B9F0-6A0CEE1C2E54}"/>
          </ac:cxnSpMkLst>
        </pc:cxnChg>
        <pc:cxnChg chg="mod">
          <ac:chgData name="Juan David" userId="5ac44e2c-fa8f-45f5-aad9-26919f30487d" providerId="ADAL" clId="{0DBC7F54-5FF8-4E40-8CA8-A8C9AD5933D2}" dt="2020-11-25T17:18:21.598" v="1277" actId="1035"/>
          <ac:cxnSpMkLst>
            <pc:docMk/>
            <pc:sldMk cId="2036541496" sldId="4198"/>
            <ac:cxnSpMk id="21" creationId="{0FF855CA-A4E4-40A8-AEF1-B7FA2AF3D366}"/>
          </ac:cxnSpMkLst>
        </pc:cxnChg>
        <pc:cxnChg chg="mod">
          <ac:chgData name="Juan David" userId="5ac44e2c-fa8f-45f5-aad9-26919f30487d" providerId="ADAL" clId="{0DBC7F54-5FF8-4E40-8CA8-A8C9AD5933D2}" dt="2020-11-25T17:18:10.317" v="1244" actId="1036"/>
          <ac:cxnSpMkLst>
            <pc:docMk/>
            <pc:sldMk cId="2036541496" sldId="4198"/>
            <ac:cxnSpMk id="22" creationId="{11D44FD1-D8D5-427E-BC9E-1903A22045C3}"/>
          </ac:cxnSpMkLst>
        </pc:cxnChg>
        <pc:cxnChg chg="mod">
          <ac:chgData name="Juan David" userId="5ac44e2c-fa8f-45f5-aad9-26919f30487d" providerId="ADAL" clId="{0DBC7F54-5FF8-4E40-8CA8-A8C9AD5933D2}" dt="2020-11-25T17:27:53.248" v="1369" actId="14100"/>
          <ac:cxnSpMkLst>
            <pc:docMk/>
            <pc:sldMk cId="2036541496" sldId="4198"/>
            <ac:cxnSpMk id="23" creationId="{D6072E30-4E6D-4041-B19A-9E91558E924D}"/>
          </ac:cxnSpMkLst>
        </pc:cxnChg>
        <pc:cxnChg chg="mod">
          <ac:chgData name="Juan David" userId="5ac44e2c-fa8f-45f5-aad9-26919f30487d" providerId="ADAL" clId="{0DBC7F54-5FF8-4E40-8CA8-A8C9AD5933D2}" dt="2020-11-25T17:27:43.818" v="1366" actId="14100"/>
          <ac:cxnSpMkLst>
            <pc:docMk/>
            <pc:sldMk cId="2036541496" sldId="4198"/>
            <ac:cxnSpMk id="24" creationId="{34243533-4151-41A6-B483-650D2DEC0B4E}"/>
          </ac:cxnSpMkLst>
        </pc:cxnChg>
        <pc:cxnChg chg="mod">
          <ac:chgData name="Juan David" userId="5ac44e2c-fa8f-45f5-aad9-26919f30487d" providerId="ADAL" clId="{0DBC7F54-5FF8-4E40-8CA8-A8C9AD5933D2}" dt="2020-11-25T17:27:48.426" v="1368" actId="14100"/>
          <ac:cxnSpMkLst>
            <pc:docMk/>
            <pc:sldMk cId="2036541496" sldId="4198"/>
            <ac:cxnSpMk id="25" creationId="{2C3C0FAB-D470-43E3-81D0-553381B1E1D5}"/>
          </ac:cxnSpMkLst>
        </pc:cxnChg>
        <pc:cxnChg chg="mod">
          <ac:chgData name="Juan David" userId="5ac44e2c-fa8f-45f5-aad9-26919f30487d" providerId="ADAL" clId="{0DBC7F54-5FF8-4E40-8CA8-A8C9AD5933D2}" dt="2020-11-25T17:26:47.502" v="1358" actId="1076"/>
          <ac:cxnSpMkLst>
            <pc:docMk/>
            <pc:sldMk cId="2036541496" sldId="4198"/>
            <ac:cxnSpMk id="36" creationId="{DC7EDBF7-0AE7-415F-BB7C-71C098CC81FF}"/>
          </ac:cxnSpMkLst>
        </pc:cxnChg>
        <pc:cxnChg chg="mod">
          <ac:chgData name="Juan David" userId="5ac44e2c-fa8f-45f5-aad9-26919f30487d" providerId="ADAL" clId="{0DBC7F54-5FF8-4E40-8CA8-A8C9AD5933D2}" dt="2020-11-25T17:18:21.598" v="1277" actId="1035"/>
          <ac:cxnSpMkLst>
            <pc:docMk/>
            <pc:sldMk cId="2036541496" sldId="4198"/>
            <ac:cxnSpMk id="41" creationId="{49F39DE3-F069-4EA4-8DE5-80CB32A3D6F3}"/>
          </ac:cxnSpMkLst>
        </pc:cxnChg>
      </pc:sldChg>
      <pc:sldChg chg="addSp delSp modSp add mod">
        <pc:chgData name="Juan David" userId="5ac44e2c-fa8f-45f5-aad9-26919f30487d" providerId="ADAL" clId="{0DBC7F54-5FF8-4E40-8CA8-A8C9AD5933D2}" dt="2020-11-25T21:41:03.200" v="2287" actId="1076"/>
        <pc:sldMkLst>
          <pc:docMk/>
          <pc:sldMk cId="2245840650" sldId="4199"/>
        </pc:sldMkLst>
        <pc:spChg chg="mod">
          <ac:chgData name="Juan David" userId="5ac44e2c-fa8f-45f5-aad9-26919f30487d" providerId="ADAL" clId="{0DBC7F54-5FF8-4E40-8CA8-A8C9AD5933D2}" dt="2020-11-25T21:40:06.817" v="2222" actId="14100"/>
          <ac:spMkLst>
            <pc:docMk/>
            <pc:sldMk cId="2245840650" sldId="4199"/>
            <ac:spMk id="3" creationId="{9DE91124-B63A-497F-912F-86FBC8E6CEA6}"/>
          </ac:spMkLst>
        </pc:spChg>
        <pc:spChg chg="add mod">
          <ac:chgData name="Juan David" userId="5ac44e2c-fa8f-45f5-aad9-26919f30487d" providerId="ADAL" clId="{0DBC7F54-5FF8-4E40-8CA8-A8C9AD5933D2}" dt="2020-11-25T21:39:39.447" v="2216" actId="14100"/>
          <ac:spMkLst>
            <pc:docMk/>
            <pc:sldMk cId="2245840650" sldId="4199"/>
            <ac:spMk id="9" creationId="{DACA095B-EECF-40F7-866E-015D1E229EA8}"/>
          </ac:spMkLst>
        </pc:spChg>
        <pc:spChg chg="del">
          <ac:chgData name="Juan David" userId="5ac44e2c-fa8f-45f5-aad9-26919f30487d" providerId="ADAL" clId="{0DBC7F54-5FF8-4E40-8CA8-A8C9AD5933D2}" dt="2020-11-25T17:33:34.538" v="1433" actId="478"/>
          <ac:spMkLst>
            <pc:docMk/>
            <pc:sldMk cId="2245840650" sldId="4199"/>
            <ac:spMk id="10" creationId="{D2F945AC-C66B-494C-B8C7-93CB4A9998F6}"/>
          </ac:spMkLst>
        </pc:spChg>
        <pc:spChg chg="mod">
          <ac:chgData name="Juan David" userId="5ac44e2c-fa8f-45f5-aad9-26919f30487d" providerId="ADAL" clId="{0DBC7F54-5FF8-4E40-8CA8-A8C9AD5933D2}" dt="2020-11-25T21:40:34.014" v="2273" actId="1037"/>
          <ac:spMkLst>
            <pc:docMk/>
            <pc:sldMk cId="2245840650" sldId="4199"/>
            <ac:spMk id="13" creationId="{D7B0D0CC-D0FA-4219-A5AC-D1E809BC9734}"/>
          </ac:spMkLst>
        </pc:spChg>
        <pc:spChg chg="mod">
          <ac:chgData name="Juan David" userId="5ac44e2c-fa8f-45f5-aad9-26919f30487d" providerId="ADAL" clId="{0DBC7F54-5FF8-4E40-8CA8-A8C9AD5933D2}" dt="2020-11-25T21:40:22.684" v="2256" actId="1037"/>
          <ac:spMkLst>
            <pc:docMk/>
            <pc:sldMk cId="2245840650" sldId="4199"/>
            <ac:spMk id="15" creationId="{70545FFA-3291-4ACB-84D4-CFF10AA55972}"/>
          </ac:spMkLst>
        </pc:spChg>
        <pc:spChg chg="mod">
          <ac:chgData name="Juan David" userId="5ac44e2c-fa8f-45f5-aad9-26919f30487d" providerId="ADAL" clId="{0DBC7F54-5FF8-4E40-8CA8-A8C9AD5933D2}" dt="2020-11-25T19:28:55.145" v="1533" actId="1036"/>
          <ac:spMkLst>
            <pc:docMk/>
            <pc:sldMk cId="2245840650" sldId="4199"/>
            <ac:spMk id="19" creationId="{5F3750F8-CF0F-474B-B437-265D7F2FC014}"/>
          </ac:spMkLst>
        </pc:spChg>
        <pc:spChg chg="mod">
          <ac:chgData name="Juan David" userId="5ac44e2c-fa8f-45f5-aad9-26919f30487d" providerId="ADAL" clId="{0DBC7F54-5FF8-4E40-8CA8-A8C9AD5933D2}" dt="2020-11-25T21:40:22.684" v="2256" actId="1037"/>
          <ac:spMkLst>
            <pc:docMk/>
            <pc:sldMk cId="2245840650" sldId="4199"/>
            <ac:spMk id="26" creationId="{D1725F72-4C86-4286-A09B-16120B879A21}"/>
          </ac:spMkLst>
        </pc:spChg>
        <pc:spChg chg="mod">
          <ac:chgData name="Juan David" userId="5ac44e2c-fa8f-45f5-aad9-26919f30487d" providerId="ADAL" clId="{0DBC7F54-5FF8-4E40-8CA8-A8C9AD5933D2}" dt="2020-11-25T21:40:34.014" v="2273" actId="1037"/>
          <ac:spMkLst>
            <pc:docMk/>
            <pc:sldMk cId="2245840650" sldId="4199"/>
            <ac:spMk id="27" creationId="{7C455ADA-A86D-46A9-B1DA-BF29059A6F90}"/>
          </ac:spMkLst>
        </pc:spChg>
        <pc:spChg chg="mod">
          <ac:chgData name="Juan David" userId="5ac44e2c-fa8f-45f5-aad9-26919f30487d" providerId="ADAL" clId="{0DBC7F54-5FF8-4E40-8CA8-A8C9AD5933D2}" dt="2020-11-25T19:28:55.145" v="1533" actId="1036"/>
          <ac:spMkLst>
            <pc:docMk/>
            <pc:sldMk cId="2245840650" sldId="4199"/>
            <ac:spMk id="28" creationId="{30A6A8AC-6DDB-474C-B45C-6B9CFF1AA7DA}"/>
          </ac:spMkLst>
        </pc:spChg>
        <pc:spChg chg="mod">
          <ac:chgData name="Juan David" userId="5ac44e2c-fa8f-45f5-aad9-26919f30487d" providerId="ADAL" clId="{0DBC7F54-5FF8-4E40-8CA8-A8C9AD5933D2}" dt="2020-11-25T21:40:22.684" v="2256" actId="1037"/>
          <ac:spMkLst>
            <pc:docMk/>
            <pc:sldMk cId="2245840650" sldId="4199"/>
            <ac:spMk id="29" creationId="{0DF4129F-400E-449B-B4A1-6562DB2488BB}"/>
          </ac:spMkLst>
        </pc:spChg>
        <pc:spChg chg="mod">
          <ac:chgData name="Juan David" userId="5ac44e2c-fa8f-45f5-aad9-26919f30487d" providerId="ADAL" clId="{0DBC7F54-5FF8-4E40-8CA8-A8C9AD5933D2}" dt="2020-11-25T21:40:34.014" v="2273" actId="1037"/>
          <ac:spMkLst>
            <pc:docMk/>
            <pc:sldMk cId="2245840650" sldId="4199"/>
            <ac:spMk id="30" creationId="{38C22260-2574-406A-A345-5E57F5BCE15C}"/>
          </ac:spMkLst>
        </pc:spChg>
        <pc:spChg chg="del">
          <ac:chgData name="Juan David" userId="5ac44e2c-fa8f-45f5-aad9-26919f30487d" providerId="ADAL" clId="{0DBC7F54-5FF8-4E40-8CA8-A8C9AD5933D2}" dt="2020-11-25T17:33:34.538" v="1433" actId="478"/>
          <ac:spMkLst>
            <pc:docMk/>
            <pc:sldMk cId="2245840650" sldId="4199"/>
            <ac:spMk id="33" creationId="{1FC8652E-4DB8-4E16-B03F-0026C839E397}"/>
          </ac:spMkLst>
        </pc:spChg>
        <pc:spChg chg="del">
          <ac:chgData name="Juan David" userId="5ac44e2c-fa8f-45f5-aad9-26919f30487d" providerId="ADAL" clId="{0DBC7F54-5FF8-4E40-8CA8-A8C9AD5933D2}" dt="2020-11-25T17:33:34.538" v="1433" actId="478"/>
          <ac:spMkLst>
            <pc:docMk/>
            <pc:sldMk cId="2245840650" sldId="4199"/>
            <ac:spMk id="34" creationId="{7FDB61A2-0EE5-4BD8-9401-CC24498C9CD8}"/>
          </ac:spMkLst>
        </pc:spChg>
        <pc:spChg chg="del">
          <ac:chgData name="Juan David" userId="5ac44e2c-fa8f-45f5-aad9-26919f30487d" providerId="ADAL" clId="{0DBC7F54-5FF8-4E40-8CA8-A8C9AD5933D2}" dt="2020-11-25T17:33:34.538" v="1433" actId="478"/>
          <ac:spMkLst>
            <pc:docMk/>
            <pc:sldMk cId="2245840650" sldId="4199"/>
            <ac:spMk id="35" creationId="{E539B9BB-90EA-4897-BDD7-0FE8CBCE00B9}"/>
          </ac:spMkLst>
        </pc:spChg>
        <pc:spChg chg="del">
          <ac:chgData name="Juan David" userId="5ac44e2c-fa8f-45f5-aad9-26919f30487d" providerId="ADAL" clId="{0DBC7F54-5FF8-4E40-8CA8-A8C9AD5933D2}" dt="2020-11-25T17:33:34.538" v="1433" actId="478"/>
          <ac:spMkLst>
            <pc:docMk/>
            <pc:sldMk cId="2245840650" sldId="4199"/>
            <ac:spMk id="37" creationId="{817985F1-3FD9-4801-988D-CBC547513A52}"/>
          </ac:spMkLst>
        </pc:spChg>
        <pc:spChg chg="del">
          <ac:chgData name="Juan David" userId="5ac44e2c-fa8f-45f5-aad9-26919f30487d" providerId="ADAL" clId="{0DBC7F54-5FF8-4E40-8CA8-A8C9AD5933D2}" dt="2020-11-25T17:33:34.538" v="1433" actId="478"/>
          <ac:spMkLst>
            <pc:docMk/>
            <pc:sldMk cId="2245840650" sldId="4199"/>
            <ac:spMk id="38" creationId="{ABEEF6DD-1012-4C5D-89A5-35513564EB33}"/>
          </ac:spMkLst>
        </pc:spChg>
        <pc:spChg chg="del">
          <ac:chgData name="Juan David" userId="5ac44e2c-fa8f-45f5-aad9-26919f30487d" providerId="ADAL" clId="{0DBC7F54-5FF8-4E40-8CA8-A8C9AD5933D2}" dt="2020-11-25T17:33:34.538" v="1433" actId="478"/>
          <ac:spMkLst>
            <pc:docMk/>
            <pc:sldMk cId="2245840650" sldId="4199"/>
            <ac:spMk id="39" creationId="{B9F5E376-40A7-40A6-90B9-7C332FB47581}"/>
          </ac:spMkLst>
        </pc:spChg>
        <pc:spChg chg="mod">
          <ac:chgData name="Juan David" userId="5ac44e2c-fa8f-45f5-aad9-26919f30487d" providerId="ADAL" clId="{0DBC7F54-5FF8-4E40-8CA8-A8C9AD5933D2}" dt="2020-11-25T19:28:55.145" v="1533" actId="1036"/>
          <ac:spMkLst>
            <pc:docMk/>
            <pc:sldMk cId="2245840650" sldId="4199"/>
            <ac:spMk id="40" creationId="{FB264857-9773-4B15-A12E-E20374AA1EC1}"/>
          </ac:spMkLst>
        </pc:spChg>
        <pc:spChg chg="add mod">
          <ac:chgData name="Juan David" userId="5ac44e2c-fa8f-45f5-aad9-26919f30487d" providerId="ADAL" clId="{0DBC7F54-5FF8-4E40-8CA8-A8C9AD5933D2}" dt="2020-11-25T21:41:03.200" v="2287" actId="1076"/>
          <ac:spMkLst>
            <pc:docMk/>
            <pc:sldMk cId="2245840650" sldId="4199"/>
            <ac:spMk id="44" creationId="{FFF6E6EB-B2EF-4832-BDCE-116BC67A258C}"/>
          </ac:spMkLst>
        </pc:spChg>
        <pc:graphicFrameChg chg="add mod">
          <ac:chgData name="Juan David" userId="5ac44e2c-fa8f-45f5-aad9-26919f30487d" providerId="ADAL" clId="{0DBC7F54-5FF8-4E40-8CA8-A8C9AD5933D2}" dt="2020-11-25T21:39:55.370" v="2219" actId="1076"/>
          <ac:graphicFrameMkLst>
            <pc:docMk/>
            <pc:sldMk cId="2245840650" sldId="4199"/>
            <ac:graphicFrameMk id="43" creationId="{870806FD-FEC4-41AF-80C6-BFF9F27A344D}"/>
          </ac:graphicFrameMkLst>
        </pc:graphicFrameChg>
        <pc:cxnChg chg="mod">
          <ac:chgData name="Juan David" userId="5ac44e2c-fa8f-45f5-aad9-26919f30487d" providerId="ADAL" clId="{0DBC7F54-5FF8-4E40-8CA8-A8C9AD5933D2}" dt="2020-11-25T19:28:55.145" v="1533" actId="1036"/>
          <ac:cxnSpMkLst>
            <pc:docMk/>
            <pc:sldMk cId="2245840650" sldId="4199"/>
            <ac:cxnSpMk id="21" creationId="{0FF855CA-A4E4-40A8-AEF1-B7FA2AF3D366}"/>
          </ac:cxnSpMkLst>
        </pc:cxnChg>
        <pc:cxnChg chg="mod">
          <ac:chgData name="Juan David" userId="5ac44e2c-fa8f-45f5-aad9-26919f30487d" providerId="ADAL" clId="{0DBC7F54-5FF8-4E40-8CA8-A8C9AD5933D2}" dt="2020-11-25T19:28:55.145" v="1533" actId="1036"/>
          <ac:cxnSpMkLst>
            <pc:docMk/>
            <pc:sldMk cId="2245840650" sldId="4199"/>
            <ac:cxnSpMk id="22" creationId="{11D44FD1-D8D5-427E-BC9E-1903A22045C3}"/>
          </ac:cxnSpMkLst>
        </pc:cxnChg>
        <pc:cxnChg chg="mod">
          <ac:chgData name="Juan David" userId="5ac44e2c-fa8f-45f5-aad9-26919f30487d" providerId="ADAL" clId="{0DBC7F54-5FF8-4E40-8CA8-A8C9AD5933D2}" dt="2020-11-25T21:40:44.152" v="2283" actId="1037"/>
          <ac:cxnSpMkLst>
            <pc:docMk/>
            <pc:sldMk cId="2245840650" sldId="4199"/>
            <ac:cxnSpMk id="23" creationId="{D6072E30-4E6D-4041-B19A-9E91558E924D}"/>
          </ac:cxnSpMkLst>
        </pc:cxnChg>
        <pc:cxnChg chg="mod">
          <ac:chgData name="Juan David" userId="5ac44e2c-fa8f-45f5-aad9-26919f30487d" providerId="ADAL" clId="{0DBC7F54-5FF8-4E40-8CA8-A8C9AD5933D2}" dt="2020-11-25T21:40:09.220" v="2223" actId="1076"/>
          <ac:cxnSpMkLst>
            <pc:docMk/>
            <pc:sldMk cId="2245840650" sldId="4199"/>
            <ac:cxnSpMk id="24" creationId="{34243533-4151-41A6-B483-650D2DEC0B4E}"/>
          </ac:cxnSpMkLst>
        </pc:cxnChg>
        <pc:cxnChg chg="mod">
          <ac:chgData name="Juan David" userId="5ac44e2c-fa8f-45f5-aad9-26919f30487d" providerId="ADAL" clId="{0DBC7F54-5FF8-4E40-8CA8-A8C9AD5933D2}" dt="2020-11-25T21:40:22.684" v="2256" actId="1037"/>
          <ac:cxnSpMkLst>
            <pc:docMk/>
            <pc:sldMk cId="2245840650" sldId="4199"/>
            <ac:cxnSpMk id="25" creationId="{2C3C0FAB-D470-43E3-81D0-553381B1E1D5}"/>
          </ac:cxnSpMkLst>
        </pc:cxnChg>
        <pc:cxnChg chg="del">
          <ac:chgData name="Juan David" userId="5ac44e2c-fa8f-45f5-aad9-26919f30487d" providerId="ADAL" clId="{0DBC7F54-5FF8-4E40-8CA8-A8C9AD5933D2}" dt="2020-11-25T17:33:34.538" v="1433" actId="478"/>
          <ac:cxnSpMkLst>
            <pc:docMk/>
            <pc:sldMk cId="2245840650" sldId="4199"/>
            <ac:cxnSpMk id="36" creationId="{DC7EDBF7-0AE7-415F-BB7C-71C098CC81FF}"/>
          </ac:cxnSpMkLst>
        </pc:cxnChg>
        <pc:cxnChg chg="del">
          <ac:chgData name="Juan David" userId="5ac44e2c-fa8f-45f5-aad9-26919f30487d" providerId="ADAL" clId="{0DBC7F54-5FF8-4E40-8CA8-A8C9AD5933D2}" dt="2020-11-25T17:33:34.538" v="1433" actId="478"/>
          <ac:cxnSpMkLst>
            <pc:docMk/>
            <pc:sldMk cId="2245840650" sldId="4199"/>
            <ac:cxnSpMk id="41" creationId="{49F39DE3-F069-4EA4-8DE5-80CB32A3D6F3}"/>
          </ac:cxnSpMkLst>
        </pc:cxnChg>
        <pc:cxnChg chg="add mod">
          <ac:chgData name="Juan David" userId="5ac44e2c-fa8f-45f5-aad9-26919f30487d" providerId="ADAL" clId="{0DBC7F54-5FF8-4E40-8CA8-A8C9AD5933D2}" dt="2020-11-25T21:40:55.131" v="2285" actId="1076"/>
          <ac:cxnSpMkLst>
            <pc:docMk/>
            <pc:sldMk cId="2245840650" sldId="4199"/>
            <ac:cxnSpMk id="42" creationId="{2E58B118-4399-4757-99EB-45F8CDC35072}"/>
          </ac:cxnSpMkLst>
        </pc:cxnChg>
      </pc:sldChg>
      <pc:sldChg chg="addSp delSp modSp add">
        <pc:chgData name="Juan David" userId="5ac44e2c-fa8f-45f5-aad9-26919f30487d" providerId="ADAL" clId="{0DBC7F54-5FF8-4E40-8CA8-A8C9AD5933D2}" dt="2020-11-25T19:52:40.642" v="1834"/>
        <pc:sldMkLst>
          <pc:docMk/>
          <pc:sldMk cId="824421657" sldId="4200"/>
        </pc:sldMkLst>
        <pc:spChg chg="add mod">
          <ac:chgData name="Juan David" userId="5ac44e2c-fa8f-45f5-aad9-26919f30487d" providerId="ADAL" clId="{0DBC7F54-5FF8-4E40-8CA8-A8C9AD5933D2}" dt="2020-11-25T19:39:37.499" v="1692" actId="20577"/>
          <ac:spMkLst>
            <pc:docMk/>
            <pc:sldMk cId="824421657" sldId="4200"/>
            <ac:spMk id="2" creationId="{DD5F4DCC-D5F4-472F-8505-D7A84BDBEA99}"/>
          </ac:spMkLst>
        </pc:spChg>
        <pc:spChg chg="mod">
          <ac:chgData name="Juan David" userId="5ac44e2c-fa8f-45f5-aad9-26919f30487d" providerId="ADAL" clId="{0DBC7F54-5FF8-4E40-8CA8-A8C9AD5933D2}" dt="2020-11-25T19:35:09.703" v="1653" actId="20577"/>
          <ac:spMkLst>
            <pc:docMk/>
            <pc:sldMk cId="824421657" sldId="4200"/>
            <ac:spMk id="3" creationId="{9DE91124-B63A-497F-912F-86FBC8E6CEA6}"/>
          </ac:spMkLst>
        </pc:spChg>
        <pc:spChg chg="add mod">
          <ac:chgData name="Juan David" userId="5ac44e2c-fa8f-45f5-aad9-26919f30487d" providerId="ADAL" clId="{0DBC7F54-5FF8-4E40-8CA8-A8C9AD5933D2}" dt="2020-11-25T19:45:28.298" v="1752" actId="20577"/>
          <ac:spMkLst>
            <pc:docMk/>
            <pc:sldMk cId="824421657" sldId="4200"/>
            <ac:spMk id="4" creationId="{D57B9256-A587-4502-9CF6-232AEE818806}"/>
          </ac:spMkLst>
        </pc:spChg>
        <pc:spChg chg="add mod">
          <ac:chgData name="Juan David" userId="5ac44e2c-fa8f-45f5-aad9-26919f30487d" providerId="ADAL" clId="{0DBC7F54-5FF8-4E40-8CA8-A8C9AD5933D2}" dt="2020-11-25T19:45:17.221" v="1751" actId="1076"/>
          <ac:spMkLst>
            <pc:docMk/>
            <pc:sldMk cId="824421657" sldId="4200"/>
            <ac:spMk id="5" creationId="{7F986646-8493-48DB-898F-7CCF5A7FBA59}"/>
          </ac:spMkLst>
        </pc:spChg>
        <pc:spChg chg="mod">
          <ac:chgData name="Juan David" userId="5ac44e2c-fa8f-45f5-aad9-26919f30487d" providerId="ADAL" clId="{0DBC7F54-5FF8-4E40-8CA8-A8C9AD5933D2}" dt="2020-11-25T19:49:21.421" v="1783" actId="1076"/>
          <ac:spMkLst>
            <pc:docMk/>
            <pc:sldMk cId="824421657" sldId="4200"/>
            <ac:spMk id="9" creationId="{DE739559-249F-4A9B-A5EB-427792C49CFE}"/>
          </ac:spMkLst>
        </pc:spChg>
        <pc:spChg chg="del mod">
          <ac:chgData name="Juan David" userId="5ac44e2c-fa8f-45f5-aad9-26919f30487d" providerId="ADAL" clId="{0DBC7F54-5FF8-4E40-8CA8-A8C9AD5933D2}" dt="2020-11-25T19:42:11.689" v="1711" actId="478"/>
          <ac:spMkLst>
            <pc:docMk/>
            <pc:sldMk cId="824421657" sldId="4200"/>
            <ac:spMk id="10" creationId="{D2F945AC-C66B-494C-B8C7-93CB4A9998F6}"/>
          </ac:spMkLst>
        </pc:spChg>
        <pc:spChg chg="mod">
          <ac:chgData name="Juan David" userId="5ac44e2c-fa8f-45f5-aad9-26919f30487d" providerId="ADAL" clId="{0DBC7F54-5FF8-4E40-8CA8-A8C9AD5933D2}" dt="2020-11-25T19:34:50.080" v="1614" actId="1035"/>
          <ac:spMkLst>
            <pc:docMk/>
            <pc:sldMk cId="824421657" sldId="4200"/>
            <ac:spMk id="13" creationId="{D7B0D0CC-D0FA-4219-A5AC-D1E809BC9734}"/>
          </ac:spMkLst>
        </pc:spChg>
        <pc:spChg chg="mod">
          <ac:chgData name="Juan David" userId="5ac44e2c-fa8f-45f5-aad9-26919f30487d" providerId="ADAL" clId="{0DBC7F54-5FF8-4E40-8CA8-A8C9AD5933D2}" dt="2020-11-25T19:49:31.321" v="1786" actId="1076"/>
          <ac:spMkLst>
            <pc:docMk/>
            <pc:sldMk cId="824421657" sldId="4200"/>
            <ac:spMk id="14" creationId="{7658D1FC-8580-45F5-B265-E19BC5905DF0}"/>
          </ac:spMkLst>
        </pc:spChg>
        <pc:spChg chg="mod">
          <ac:chgData name="Juan David" userId="5ac44e2c-fa8f-45f5-aad9-26919f30487d" providerId="ADAL" clId="{0DBC7F54-5FF8-4E40-8CA8-A8C9AD5933D2}" dt="2020-11-25T19:34:50.080" v="1614" actId="1035"/>
          <ac:spMkLst>
            <pc:docMk/>
            <pc:sldMk cId="824421657" sldId="4200"/>
            <ac:spMk id="15" creationId="{70545FFA-3291-4ACB-84D4-CFF10AA55972}"/>
          </ac:spMkLst>
        </pc:spChg>
        <pc:spChg chg="mod">
          <ac:chgData name="Juan David" userId="5ac44e2c-fa8f-45f5-aad9-26919f30487d" providerId="ADAL" clId="{0DBC7F54-5FF8-4E40-8CA8-A8C9AD5933D2}" dt="2020-11-25T19:34:50.080" v="1614" actId="1035"/>
          <ac:spMkLst>
            <pc:docMk/>
            <pc:sldMk cId="824421657" sldId="4200"/>
            <ac:spMk id="19" creationId="{5F3750F8-CF0F-474B-B437-265D7F2FC014}"/>
          </ac:spMkLst>
        </pc:spChg>
        <pc:spChg chg="mod">
          <ac:chgData name="Juan David" userId="5ac44e2c-fa8f-45f5-aad9-26919f30487d" providerId="ADAL" clId="{0DBC7F54-5FF8-4E40-8CA8-A8C9AD5933D2}" dt="2020-11-25T19:34:50.080" v="1614" actId="1035"/>
          <ac:spMkLst>
            <pc:docMk/>
            <pc:sldMk cId="824421657" sldId="4200"/>
            <ac:spMk id="26" creationId="{D1725F72-4C86-4286-A09B-16120B879A21}"/>
          </ac:spMkLst>
        </pc:spChg>
        <pc:spChg chg="mod">
          <ac:chgData name="Juan David" userId="5ac44e2c-fa8f-45f5-aad9-26919f30487d" providerId="ADAL" clId="{0DBC7F54-5FF8-4E40-8CA8-A8C9AD5933D2}" dt="2020-11-25T19:34:50.080" v="1614" actId="1035"/>
          <ac:spMkLst>
            <pc:docMk/>
            <pc:sldMk cId="824421657" sldId="4200"/>
            <ac:spMk id="27" creationId="{7C455ADA-A86D-46A9-B1DA-BF29059A6F90}"/>
          </ac:spMkLst>
        </pc:spChg>
        <pc:spChg chg="mod">
          <ac:chgData name="Juan David" userId="5ac44e2c-fa8f-45f5-aad9-26919f30487d" providerId="ADAL" clId="{0DBC7F54-5FF8-4E40-8CA8-A8C9AD5933D2}" dt="2020-11-25T19:34:50.080" v="1614" actId="1035"/>
          <ac:spMkLst>
            <pc:docMk/>
            <pc:sldMk cId="824421657" sldId="4200"/>
            <ac:spMk id="28" creationId="{30A6A8AC-6DDB-474C-B45C-6B9CFF1AA7DA}"/>
          </ac:spMkLst>
        </pc:spChg>
        <pc:spChg chg="mod">
          <ac:chgData name="Juan David" userId="5ac44e2c-fa8f-45f5-aad9-26919f30487d" providerId="ADAL" clId="{0DBC7F54-5FF8-4E40-8CA8-A8C9AD5933D2}" dt="2020-11-25T19:35:44.956" v="1656" actId="20577"/>
          <ac:spMkLst>
            <pc:docMk/>
            <pc:sldMk cId="824421657" sldId="4200"/>
            <ac:spMk id="29" creationId="{0DF4129F-400E-449B-B4A1-6562DB2488BB}"/>
          </ac:spMkLst>
        </pc:spChg>
        <pc:spChg chg="mod">
          <ac:chgData name="Juan David" userId="5ac44e2c-fa8f-45f5-aad9-26919f30487d" providerId="ADAL" clId="{0DBC7F54-5FF8-4E40-8CA8-A8C9AD5933D2}" dt="2020-11-25T19:36:47.447" v="1658" actId="20577"/>
          <ac:spMkLst>
            <pc:docMk/>
            <pc:sldMk cId="824421657" sldId="4200"/>
            <ac:spMk id="30" creationId="{38C22260-2574-406A-A345-5E57F5BCE15C}"/>
          </ac:spMkLst>
        </pc:spChg>
        <pc:spChg chg="mod">
          <ac:chgData name="Juan David" userId="5ac44e2c-fa8f-45f5-aad9-26919f30487d" providerId="ADAL" clId="{0DBC7F54-5FF8-4E40-8CA8-A8C9AD5933D2}" dt="2020-11-25T19:43:58.615" v="1733" actId="20577"/>
          <ac:spMkLst>
            <pc:docMk/>
            <pc:sldMk cId="824421657" sldId="4200"/>
            <ac:spMk id="31" creationId="{FFC75DAE-73D4-4994-BA84-39DE1AE19011}"/>
          </ac:spMkLst>
        </pc:spChg>
        <pc:spChg chg="mod">
          <ac:chgData name="Juan David" userId="5ac44e2c-fa8f-45f5-aad9-26919f30487d" providerId="ADAL" clId="{0DBC7F54-5FF8-4E40-8CA8-A8C9AD5933D2}" dt="2020-11-25T19:44:01.218" v="1734" actId="20577"/>
          <ac:spMkLst>
            <pc:docMk/>
            <pc:sldMk cId="824421657" sldId="4200"/>
            <ac:spMk id="32" creationId="{448854D5-2B5B-4E4D-A589-F8D4E07BE617}"/>
          </ac:spMkLst>
        </pc:spChg>
        <pc:spChg chg="mod">
          <ac:chgData name="Juan David" userId="5ac44e2c-fa8f-45f5-aad9-26919f30487d" providerId="ADAL" clId="{0DBC7F54-5FF8-4E40-8CA8-A8C9AD5933D2}" dt="2020-11-25T19:49:24.844" v="1784" actId="1076"/>
          <ac:spMkLst>
            <pc:docMk/>
            <pc:sldMk cId="824421657" sldId="4200"/>
            <ac:spMk id="33" creationId="{1FC8652E-4DB8-4E16-B03F-0026C839E397}"/>
          </ac:spMkLst>
        </pc:spChg>
        <pc:spChg chg="mod">
          <ac:chgData name="Juan David" userId="5ac44e2c-fa8f-45f5-aad9-26919f30487d" providerId="ADAL" clId="{0DBC7F54-5FF8-4E40-8CA8-A8C9AD5933D2}" dt="2020-11-25T19:49:27.755" v="1785" actId="1076"/>
          <ac:spMkLst>
            <pc:docMk/>
            <pc:sldMk cId="824421657" sldId="4200"/>
            <ac:spMk id="34" creationId="{7FDB61A2-0EE5-4BD8-9401-CC24498C9CD8}"/>
          </ac:spMkLst>
        </pc:spChg>
        <pc:spChg chg="del">
          <ac:chgData name="Juan David" userId="5ac44e2c-fa8f-45f5-aad9-26919f30487d" providerId="ADAL" clId="{0DBC7F54-5FF8-4E40-8CA8-A8C9AD5933D2}" dt="2020-11-25T19:42:38.288" v="1719" actId="478"/>
          <ac:spMkLst>
            <pc:docMk/>
            <pc:sldMk cId="824421657" sldId="4200"/>
            <ac:spMk id="35" creationId="{E539B9BB-90EA-4897-BDD7-0FE8CBCE00B9}"/>
          </ac:spMkLst>
        </pc:spChg>
        <pc:spChg chg="mod">
          <ac:chgData name="Juan David" userId="5ac44e2c-fa8f-45f5-aad9-26919f30487d" providerId="ADAL" clId="{0DBC7F54-5FF8-4E40-8CA8-A8C9AD5933D2}" dt="2020-11-25T19:49:40.721" v="1788" actId="1076"/>
          <ac:spMkLst>
            <pc:docMk/>
            <pc:sldMk cId="824421657" sldId="4200"/>
            <ac:spMk id="37" creationId="{817985F1-3FD9-4801-988D-CBC547513A52}"/>
          </ac:spMkLst>
        </pc:spChg>
        <pc:spChg chg="mod">
          <ac:chgData name="Juan David" userId="5ac44e2c-fa8f-45f5-aad9-26919f30487d" providerId="ADAL" clId="{0DBC7F54-5FF8-4E40-8CA8-A8C9AD5933D2}" dt="2020-11-25T19:49:45.410" v="1789" actId="1076"/>
          <ac:spMkLst>
            <pc:docMk/>
            <pc:sldMk cId="824421657" sldId="4200"/>
            <ac:spMk id="38" creationId="{ABEEF6DD-1012-4C5D-89A5-35513564EB33}"/>
          </ac:spMkLst>
        </pc:spChg>
        <pc:spChg chg="mod">
          <ac:chgData name="Juan David" userId="5ac44e2c-fa8f-45f5-aad9-26919f30487d" providerId="ADAL" clId="{0DBC7F54-5FF8-4E40-8CA8-A8C9AD5933D2}" dt="2020-11-25T19:49:49.488" v="1790" actId="1076"/>
          <ac:spMkLst>
            <pc:docMk/>
            <pc:sldMk cId="824421657" sldId="4200"/>
            <ac:spMk id="39" creationId="{B9F5E376-40A7-40A6-90B9-7C332FB47581}"/>
          </ac:spMkLst>
        </pc:spChg>
        <pc:spChg chg="mod">
          <ac:chgData name="Juan David" userId="5ac44e2c-fa8f-45f5-aad9-26919f30487d" providerId="ADAL" clId="{0DBC7F54-5FF8-4E40-8CA8-A8C9AD5933D2}" dt="2020-11-25T19:52:40.642" v="1834"/>
          <ac:spMkLst>
            <pc:docMk/>
            <pc:sldMk cId="824421657" sldId="4200"/>
            <ac:spMk id="40" creationId="{FB264857-9773-4B15-A12E-E20374AA1EC1}"/>
          </ac:spMkLst>
        </pc:spChg>
        <pc:graphicFrameChg chg="add del">
          <ac:chgData name="Juan David" userId="5ac44e2c-fa8f-45f5-aad9-26919f30487d" providerId="ADAL" clId="{0DBC7F54-5FF8-4E40-8CA8-A8C9AD5933D2}" dt="2020-11-25T19:51:29.154" v="1817"/>
          <ac:graphicFrameMkLst>
            <pc:docMk/>
            <pc:sldMk cId="824421657" sldId="4200"/>
            <ac:graphicFrameMk id="6" creationId="{C0285226-413A-44F2-A962-1A7534922CE5}"/>
          </ac:graphicFrameMkLst>
        </pc:graphicFrameChg>
        <pc:cxnChg chg="mod">
          <ac:chgData name="Juan David" userId="5ac44e2c-fa8f-45f5-aad9-26919f30487d" providerId="ADAL" clId="{0DBC7F54-5FF8-4E40-8CA8-A8C9AD5933D2}" dt="2020-11-25T19:34:59.771" v="1648" actId="1036"/>
          <ac:cxnSpMkLst>
            <pc:docMk/>
            <pc:sldMk cId="824421657" sldId="4200"/>
            <ac:cxnSpMk id="20" creationId="{81CCA686-0EF0-4C91-B9F0-6A0CEE1C2E54}"/>
          </ac:cxnSpMkLst>
        </pc:cxnChg>
        <pc:cxnChg chg="mod">
          <ac:chgData name="Juan David" userId="5ac44e2c-fa8f-45f5-aad9-26919f30487d" providerId="ADAL" clId="{0DBC7F54-5FF8-4E40-8CA8-A8C9AD5933D2}" dt="2020-11-25T19:34:50.080" v="1614" actId="1035"/>
          <ac:cxnSpMkLst>
            <pc:docMk/>
            <pc:sldMk cId="824421657" sldId="4200"/>
            <ac:cxnSpMk id="22" creationId="{11D44FD1-D8D5-427E-BC9E-1903A22045C3}"/>
          </ac:cxnSpMkLst>
        </pc:cxnChg>
        <pc:cxnChg chg="mod">
          <ac:chgData name="Juan David" userId="5ac44e2c-fa8f-45f5-aad9-26919f30487d" providerId="ADAL" clId="{0DBC7F54-5FF8-4E40-8CA8-A8C9AD5933D2}" dt="2020-11-25T19:52:30.625" v="1831" actId="14100"/>
          <ac:cxnSpMkLst>
            <pc:docMk/>
            <pc:sldMk cId="824421657" sldId="4200"/>
            <ac:cxnSpMk id="23" creationId="{D6072E30-4E6D-4041-B19A-9E91558E924D}"/>
          </ac:cxnSpMkLst>
        </pc:cxnChg>
        <pc:cxnChg chg="mod">
          <ac:chgData name="Juan David" userId="5ac44e2c-fa8f-45f5-aad9-26919f30487d" providerId="ADAL" clId="{0DBC7F54-5FF8-4E40-8CA8-A8C9AD5933D2}" dt="2020-11-25T19:52:14.634" v="1827" actId="14100"/>
          <ac:cxnSpMkLst>
            <pc:docMk/>
            <pc:sldMk cId="824421657" sldId="4200"/>
            <ac:cxnSpMk id="24" creationId="{34243533-4151-41A6-B483-650D2DEC0B4E}"/>
          </ac:cxnSpMkLst>
        </pc:cxnChg>
        <pc:cxnChg chg="mod">
          <ac:chgData name="Juan David" userId="5ac44e2c-fa8f-45f5-aad9-26919f30487d" providerId="ADAL" clId="{0DBC7F54-5FF8-4E40-8CA8-A8C9AD5933D2}" dt="2020-11-25T19:52:17.606" v="1828" actId="14100"/>
          <ac:cxnSpMkLst>
            <pc:docMk/>
            <pc:sldMk cId="824421657" sldId="4200"/>
            <ac:cxnSpMk id="25" creationId="{2C3C0FAB-D470-43E3-81D0-553381B1E1D5}"/>
          </ac:cxnSpMkLst>
        </pc:cxnChg>
        <pc:cxnChg chg="mod">
          <ac:chgData name="Juan David" userId="5ac44e2c-fa8f-45f5-aad9-26919f30487d" providerId="ADAL" clId="{0DBC7F54-5FF8-4E40-8CA8-A8C9AD5933D2}" dt="2020-11-25T19:49:34.928" v="1787" actId="1076"/>
          <ac:cxnSpMkLst>
            <pc:docMk/>
            <pc:sldMk cId="824421657" sldId="4200"/>
            <ac:cxnSpMk id="36" creationId="{DC7EDBF7-0AE7-415F-BB7C-71C098CC81FF}"/>
          </ac:cxnSpMkLst>
        </pc:cxnChg>
        <pc:cxnChg chg="mod">
          <ac:chgData name="Juan David" userId="5ac44e2c-fa8f-45f5-aad9-26919f30487d" providerId="ADAL" clId="{0DBC7F54-5FF8-4E40-8CA8-A8C9AD5933D2}" dt="2020-11-25T19:52:10.248" v="1826" actId="14100"/>
          <ac:cxnSpMkLst>
            <pc:docMk/>
            <pc:sldMk cId="824421657" sldId="4200"/>
            <ac:cxnSpMk id="41" creationId="{49F39DE3-F069-4EA4-8DE5-80CB32A3D6F3}"/>
          </ac:cxnSpMkLst>
        </pc:cxnChg>
      </pc:sldChg>
      <pc:sldChg chg="addSp delSp modSp add">
        <pc:chgData name="Juan David" userId="5ac44e2c-fa8f-45f5-aad9-26919f30487d" providerId="ADAL" clId="{0DBC7F54-5FF8-4E40-8CA8-A8C9AD5933D2}" dt="2020-11-25T21:01:58.670" v="2203" actId="1035"/>
        <pc:sldMkLst>
          <pc:docMk/>
          <pc:sldMk cId="3134448670" sldId="4201"/>
        </pc:sldMkLst>
        <pc:spChg chg="mod">
          <ac:chgData name="Juan David" userId="5ac44e2c-fa8f-45f5-aad9-26919f30487d" providerId="ADAL" clId="{0DBC7F54-5FF8-4E40-8CA8-A8C9AD5933D2}" dt="2020-11-25T20:10:11.607" v="1928" actId="1035"/>
          <ac:spMkLst>
            <pc:docMk/>
            <pc:sldMk cId="3134448670" sldId="4201"/>
            <ac:spMk id="3" creationId="{9DE91124-B63A-497F-912F-86FBC8E6CEA6}"/>
          </ac:spMkLst>
        </pc:spChg>
        <pc:spChg chg="del">
          <ac:chgData name="Juan David" userId="5ac44e2c-fa8f-45f5-aad9-26919f30487d" providerId="ADAL" clId="{0DBC7F54-5FF8-4E40-8CA8-A8C9AD5933D2}" dt="2020-11-25T20:04:29.776" v="1841" actId="478"/>
          <ac:spMkLst>
            <pc:docMk/>
            <pc:sldMk cId="3134448670" sldId="4201"/>
            <ac:spMk id="9" creationId="{DE739559-249F-4A9B-A5EB-427792C49CFE}"/>
          </ac:spMkLst>
        </pc:spChg>
        <pc:spChg chg="mod">
          <ac:chgData name="Juan David" userId="5ac44e2c-fa8f-45f5-aad9-26919f30487d" providerId="ADAL" clId="{0DBC7F54-5FF8-4E40-8CA8-A8C9AD5933D2}" dt="2020-11-25T20:10:11.607" v="1928" actId="1035"/>
          <ac:spMkLst>
            <pc:docMk/>
            <pc:sldMk cId="3134448670" sldId="4201"/>
            <ac:spMk id="10" creationId="{D2F945AC-C66B-494C-B8C7-93CB4A9998F6}"/>
          </ac:spMkLst>
        </pc:spChg>
        <pc:spChg chg="mod">
          <ac:chgData name="Juan David" userId="5ac44e2c-fa8f-45f5-aad9-26919f30487d" providerId="ADAL" clId="{0DBC7F54-5FF8-4E40-8CA8-A8C9AD5933D2}" dt="2020-11-25T21:01:58.670" v="2203" actId="1035"/>
          <ac:spMkLst>
            <pc:docMk/>
            <pc:sldMk cId="3134448670" sldId="4201"/>
            <ac:spMk id="13" creationId="{D7B0D0CC-D0FA-4219-A5AC-D1E809BC9734}"/>
          </ac:spMkLst>
        </pc:spChg>
        <pc:spChg chg="del">
          <ac:chgData name="Juan David" userId="5ac44e2c-fa8f-45f5-aad9-26919f30487d" providerId="ADAL" clId="{0DBC7F54-5FF8-4E40-8CA8-A8C9AD5933D2}" dt="2020-11-25T20:04:34.499" v="1844" actId="478"/>
          <ac:spMkLst>
            <pc:docMk/>
            <pc:sldMk cId="3134448670" sldId="4201"/>
            <ac:spMk id="14" creationId="{7658D1FC-8580-45F5-B265-E19BC5905DF0}"/>
          </ac:spMkLst>
        </pc:spChg>
        <pc:spChg chg="mod">
          <ac:chgData name="Juan David" userId="5ac44e2c-fa8f-45f5-aad9-26919f30487d" providerId="ADAL" clId="{0DBC7F54-5FF8-4E40-8CA8-A8C9AD5933D2}" dt="2020-11-25T21:01:58.670" v="2203" actId="1035"/>
          <ac:spMkLst>
            <pc:docMk/>
            <pc:sldMk cId="3134448670" sldId="4201"/>
            <ac:spMk id="15" creationId="{70545FFA-3291-4ACB-84D4-CFF10AA55972}"/>
          </ac:spMkLst>
        </pc:spChg>
        <pc:spChg chg="mod">
          <ac:chgData name="Juan David" userId="5ac44e2c-fa8f-45f5-aad9-26919f30487d" providerId="ADAL" clId="{0DBC7F54-5FF8-4E40-8CA8-A8C9AD5933D2}" dt="2020-11-25T21:01:58.670" v="2203" actId="1035"/>
          <ac:spMkLst>
            <pc:docMk/>
            <pc:sldMk cId="3134448670" sldId="4201"/>
            <ac:spMk id="19" creationId="{5F3750F8-CF0F-474B-B437-265D7F2FC014}"/>
          </ac:spMkLst>
        </pc:spChg>
        <pc:spChg chg="mod">
          <ac:chgData name="Juan David" userId="5ac44e2c-fa8f-45f5-aad9-26919f30487d" providerId="ADAL" clId="{0DBC7F54-5FF8-4E40-8CA8-A8C9AD5933D2}" dt="2020-11-25T21:01:58.670" v="2203" actId="1035"/>
          <ac:spMkLst>
            <pc:docMk/>
            <pc:sldMk cId="3134448670" sldId="4201"/>
            <ac:spMk id="26" creationId="{D1725F72-4C86-4286-A09B-16120B879A21}"/>
          </ac:spMkLst>
        </pc:spChg>
        <pc:spChg chg="mod">
          <ac:chgData name="Juan David" userId="5ac44e2c-fa8f-45f5-aad9-26919f30487d" providerId="ADAL" clId="{0DBC7F54-5FF8-4E40-8CA8-A8C9AD5933D2}" dt="2020-11-25T21:01:58.670" v="2203" actId="1035"/>
          <ac:spMkLst>
            <pc:docMk/>
            <pc:sldMk cId="3134448670" sldId="4201"/>
            <ac:spMk id="27" creationId="{7C455ADA-A86D-46A9-B1DA-BF29059A6F90}"/>
          </ac:spMkLst>
        </pc:spChg>
        <pc:spChg chg="mod">
          <ac:chgData name="Juan David" userId="5ac44e2c-fa8f-45f5-aad9-26919f30487d" providerId="ADAL" clId="{0DBC7F54-5FF8-4E40-8CA8-A8C9AD5933D2}" dt="2020-11-25T21:01:58.670" v="2203" actId="1035"/>
          <ac:spMkLst>
            <pc:docMk/>
            <pc:sldMk cId="3134448670" sldId="4201"/>
            <ac:spMk id="28" creationId="{30A6A8AC-6DDB-474C-B45C-6B9CFF1AA7DA}"/>
          </ac:spMkLst>
        </pc:spChg>
        <pc:spChg chg="mod">
          <ac:chgData name="Juan David" userId="5ac44e2c-fa8f-45f5-aad9-26919f30487d" providerId="ADAL" clId="{0DBC7F54-5FF8-4E40-8CA8-A8C9AD5933D2}" dt="2020-11-25T20:10:11.607" v="1928" actId="1035"/>
          <ac:spMkLst>
            <pc:docMk/>
            <pc:sldMk cId="3134448670" sldId="4201"/>
            <ac:spMk id="29" creationId="{0DF4129F-400E-449B-B4A1-6562DB2488BB}"/>
          </ac:spMkLst>
        </pc:spChg>
        <pc:spChg chg="mod">
          <ac:chgData name="Juan David" userId="5ac44e2c-fa8f-45f5-aad9-26919f30487d" providerId="ADAL" clId="{0DBC7F54-5FF8-4E40-8CA8-A8C9AD5933D2}" dt="2020-11-25T20:10:11.607" v="1928" actId="1035"/>
          <ac:spMkLst>
            <pc:docMk/>
            <pc:sldMk cId="3134448670" sldId="4201"/>
            <ac:spMk id="30" creationId="{38C22260-2574-406A-A345-5E57F5BCE15C}"/>
          </ac:spMkLst>
        </pc:spChg>
        <pc:spChg chg="del">
          <ac:chgData name="Juan David" userId="5ac44e2c-fa8f-45f5-aad9-26919f30487d" providerId="ADAL" clId="{0DBC7F54-5FF8-4E40-8CA8-A8C9AD5933D2}" dt="2020-11-25T20:04:31.478" v="1842" actId="478"/>
          <ac:spMkLst>
            <pc:docMk/>
            <pc:sldMk cId="3134448670" sldId="4201"/>
            <ac:spMk id="31" creationId="{FFC75DAE-73D4-4994-BA84-39DE1AE19011}"/>
          </ac:spMkLst>
        </pc:spChg>
        <pc:spChg chg="del">
          <ac:chgData name="Juan David" userId="5ac44e2c-fa8f-45f5-aad9-26919f30487d" providerId="ADAL" clId="{0DBC7F54-5FF8-4E40-8CA8-A8C9AD5933D2}" dt="2020-11-25T20:04:33.043" v="1843" actId="478"/>
          <ac:spMkLst>
            <pc:docMk/>
            <pc:sldMk cId="3134448670" sldId="4201"/>
            <ac:spMk id="32" creationId="{448854D5-2B5B-4E4D-A589-F8D4E07BE617}"/>
          </ac:spMkLst>
        </pc:spChg>
        <pc:spChg chg="mod">
          <ac:chgData name="Juan David" userId="5ac44e2c-fa8f-45f5-aad9-26919f30487d" providerId="ADAL" clId="{0DBC7F54-5FF8-4E40-8CA8-A8C9AD5933D2}" dt="2020-11-25T20:10:11.607" v="1928" actId="1035"/>
          <ac:spMkLst>
            <pc:docMk/>
            <pc:sldMk cId="3134448670" sldId="4201"/>
            <ac:spMk id="33" creationId="{1FC8652E-4DB8-4E16-B03F-0026C839E397}"/>
          </ac:spMkLst>
        </pc:spChg>
        <pc:spChg chg="mod">
          <ac:chgData name="Juan David" userId="5ac44e2c-fa8f-45f5-aad9-26919f30487d" providerId="ADAL" clId="{0DBC7F54-5FF8-4E40-8CA8-A8C9AD5933D2}" dt="2020-11-25T20:10:11.607" v="1928" actId="1035"/>
          <ac:spMkLst>
            <pc:docMk/>
            <pc:sldMk cId="3134448670" sldId="4201"/>
            <ac:spMk id="34" creationId="{7FDB61A2-0EE5-4BD8-9401-CC24498C9CD8}"/>
          </ac:spMkLst>
        </pc:spChg>
        <pc:spChg chg="mod">
          <ac:chgData name="Juan David" userId="5ac44e2c-fa8f-45f5-aad9-26919f30487d" providerId="ADAL" clId="{0DBC7F54-5FF8-4E40-8CA8-A8C9AD5933D2}" dt="2020-11-25T20:10:11.607" v="1928" actId="1035"/>
          <ac:spMkLst>
            <pc:docMk/>
            <pc:sldMk cId="3134448670" sldId="4201"/>
            <ac:spMk id="35" creationId="{E539B9BB-90EA-4897-BDD7-0FE8CBCE00B9}"/>
          </ac:spMkLst>
        </pc:spChg>
        <pc:spChg chg="del mod">
          <ac:chgData name="Juan David" userId="5ac44e2c-fa8f-45f5-aad9-26919f30487d" providerId="ADAL" clId="{0DBC7F54-5FF8-4E40-8CA8-A8C9AD5933D2}" dt="2020-11-25T20:11:09.575" v="1929" actId="478"/>
          <ac:spMkLst>
            <pc:docMk/>
            <pc:sldMk cId="3134448670" sldId="4201"/>
            <ac:spMk id="37" creationId="{817985F1-3FD9-4801-988D-CBC547513A52}"/>
          </ac:spMkLst>
        </pc:spChg>
        <pc:spChg chg="del mod">
          <ac:chgData name="Juan David" userId="5ac44e2c-fa8f-45f5-aad9-26919f30487d" providerId="ADAL" clId="{0DBC7F54-5FF8-4E40-8CA8-A8C9AD5933D2}" dt="2020-11-25T20:11:10.890" v="1930" actId="478"/>
          <ac:spMkLst>
            <pc:docMk/>
            <pc:sldMk cId="3134448670" sldId="4201"/>
            <ac:spMk id="38" creationId="{ABEEF6DD-1012-4C5D-89A5-35513564EB33}"/>
          </ac:spMkLst>
        </pc:spChg>
        <pc:spChg chg="del mod">
          <ac:chgData name="Juan David" userId="5ac44e2c-fa8f-45f5-aad9-26919f30487d" providerId="ADAL" clId="{0DBC7F54-5FF8-4E40-8CA8-A8C9AD5933D2}" dt="2020-11-25T20:11:12.727" v="1931" actId="478"/>
          <ac:spMkLst>
            <pc:docMk/>
            <pc:sldMk cId="3134448670" sldId="4201"/>
            <ac:spMk id="39" creationId="{B9F5E376-40A7-40A6-90B9-7C332FB47581}"/>
          </ac:spMkLst>
        </pc:spChg>
        <pc:spChg chg="del mod">
          <ac:chgData name="Juan David" userId="5ac44e2c-fa8f-45f5-aad9-26919f30487d" providerId="ADAL" clId="{0DBC7F54-5FF8-4E40-8CA8-A8C9AD5933D2}" dt="2020-11-25T20:11:14.175" v="1932" actId="478"/>
          <ac:spMkLst>
            <pc:docMk/>
            <pc:sldMk cId="3134448670" sldId="4201"/>
            <ac:spMk id="40" creationId="{FB264857-9773-4B15-A12E-E20374AA1EC1}"/>
          </ac:spMkLst>
        </pc:spChg>
        <pc:spChg chg="add mod">
          <ac:chgData name="Juan David" userId="5ac44e2c-fa8f-45f5-aad9-26919f30487d" providerId="ADAL" clId="{0DBC7F54-5FF8-4E40-8CA8-A8C9AD5933D2}" dt="2020-11-25T20:12:20.803" v="2002" actId="403"/>
          <ac:spMkLst>
            <pc:docMk/>
            <pc:sldMk cId="3134448670" sldId="4201"/>
            <ac:spMk id="42" creationId="{4F0D86FF-9A9C-4BEC-9156-401F08D670CD}"/>
          </ac:spMkLst>
        </pc:spChg>
        <pc:cxnChg chg="del mod">
          <ac:chgData name="Juan David" userId="5ac44e2c-fa8f-45f5-aad9-26919f30487d" providerId="ADAL" clId="{0DBC7F54-5FF8-4E40-8CA8-A8C9AD5933D2}" dt="2020-11-25T20:04:27.601" v="1840" actId="478"/>
          <ac:cxnSpMkLst>
            <pc:docMk/>
            <pc:sldMk cId="3134448670" sldId="4201"/>
            <ac:cxnSpMk id="20" creationId="{81CCA686-0EF0-4C91-B9F0-6A0CEE1C2E54}"/>
          </ac:cxnSpMkLst>
        </pc:cxnChg>
        <pc:cxnChg chg="mod">
          <ac:chgData name="Juan David" userId="5ac44e2c-fa8f-45f5-aad9-26919f30487d" providerId="ADAL" clId="{0DBC7F54-5FF8-4E40-8CA8-A8C9AD5933D2}" dt="2020-11-25T20:10:11.607" v="1928" actId="1035"/>
          <ac:cxnSpMkLst>
            <pc:docMk/>
            <pc:sldMk cId="3134448670" sldId="4201"/>
            <ac:cxnSpMk id="21" creationId="{0FF855CA-A4E4-40A8-AEF1-B7FA2AF3D366}"/>
          </ac:cxnSpMkLst>
        </pc:cxnChg>
        <pc:cxnChg chg="mod">
          <ac:chgData name="Juan David" userId="5ac44e2c-fa8f-45f5-aad9-26919f30487d" providerId="ADAL" clId="{0DBC7F54-5FF8-4E40-8CA8-A8C9AD5933D2}" dt="2020-11-25T20:10:11.607" v="1928" actId="1035"/>
          <ac:cxnSpMkLst>
            <pc:docMk/>
            <pc:sldMk cId="3134448670" sldId="4201"/>
            <ac:cxnSpMk id="22" creationId="{11D44FD1-D8D5-427E-BC9E-1903A22045C3}"/>
          </ac:cxnSpMkLst>
        </pc:cxnChg>
        <pc:cxnChg chg="mod">
          <ac:chgData name="Juan David" userId="5ac44e2c-fa8f-45f5-aad9-26919f30487d" providerId="ADAL" clId="{0DBC7F54-5FF8-4E40-8CA8-A8C9AD5933D2}" dt="2020-11-25T20:11:56.098" v="1983" actId="14100"/>
          <ac:cxnSpMkLst>
            <pc:docMk/>
            <pc:sldMk cId="3134448670" sldId="4201"/>
            <ac:cxnSpMk id="23" creationId="{D6072E30-4E6D-4041-B19A-9E91558E924D}"/>
          </ac:cxnSpMkLst>
        </pc:cxnChg>
        <pc:cxnChg chg="mod">
          <ac:chgData name="Juan David" userId="5ac44e2c-fa8f-45f5-aad9-26919f30487d" providerId="ADAL" clId="{0DBC7F54-5FF8-4E40-8CA8-A8C9AD5933D2}" dt="2020-11-25T20:11:24.358" v="1935" actId="14100"/>
          <ac:cxnSpMkLst>
            <pc:docMk/>
            <pc:sldMk cId="3134448670" sldId="4201"/>
            <ac:cxnSpMk id="24" creationId="{34243533-4151-41A6-B483-650D2DEC0B4E}"/>
          </ac:cxnSpMkLst>
        </pc:cxnChg>
        <pc:cxnChg chg="mod">
          <ac:chgData name="Juan David" userId="5ac44e2c-fa8f-45f5-aad9-26919f30487d" providerId="ADAL" clId="{0DBC7F54-5FF8-4E40-8CA8-A8C9AD5933D2}" dt="2020-11-25T20:11:44.814" v="1967" actId="14100"/>
          <ac:cxnSpMkLst>
            <pc:docMk/>
            <pc:sldMk cId="3134448670" sldId="4201"/>
            <ac:cxnSpMk id="25" creationId="{2C3C0FAB-D470-43E3-81D0-553381B1E1D5}"/>
          </ac:cxnSpMkLst>
        </pc:cxnChg>
        <pc:cxnChg chg="mod">
          <ac:chgData name="Juan David" userId="5ac44e2c-fa8f-45f5-aad9-26919f30487d" providerId="ADAL" clId="{0DBC7F54-5FF8-4E40-8CA8-A8C9AD5933D2}" dt="2020-11-25T20:10:11.607" v="1928" actId="1035"/>
          <ac:cxnSpMkLst>
            <pc:docMk/>
            <pc:sldMk cId="3134448670" sldId="4201"/>
            <ac:cxnSpMk id="36" creationId="{DC7EDBF7-0AE7-415F-BB7C-71C098CC81FF}"/>
          </ac:cxnSpMkLst>
        </pc:cxnChg>
        <pc:cxnChg chg="del mod">
          <ac:chgData name="Juan David" userId="5ac44e2c-fa8f-45f5-aad9-26919f30487d" providerId="ADAL" clId="{0DBC7F54-5FF8-4E40-8CA8-A8C9AD5933D2}" dt="2020-11-25T20:11:15.045" v="1933" actId="478"/>
          <ac:cxnSpMkLst>
            <pc:docMk/>
            <pc:sldMk cId="3134448670" sldId="4201"/>
            <ac:cxnSpMk id="41" creationId="{49F39DE3-F069-4EA4-8DE5-80CB32A3D6F3}"/>
          </ac:cxnSpMkLst>
        </pc:cxnChg>
      </pc:sldChg>
      <pc:sldChg chg="addSp delSp modSp add">
        <pc:chgData name="Juan David" userId="5ac44e2c-fa8f-45f5-aad9-26919f30487d" providerId="ADAL" clId="{0DBC7F54-5FF8-4E40-8CA8-A8C9AD5933D2}" dt="2020-11-25T21:43:23.538" v="2288" actId="1076"/>
        <pc:sldMkLst>
          <pc:docMk/>
          <pc:sldMk cId="262533041" sldId="4202"/>
        </pc:sldMkLst>
        <pc:spChg chg="del">
          <ac:chgData name="Juan David" userId="5ac44e2c-fa8f-45f5-aad9-26919f30487d" providerId="ADAL" clId="{0DBC7F54-5FF8-4E40-8CA8-A8C9AD5933D2}" dt="2020-11-25T20:23:19.110" v="2004" actId="478"/>
          <ac:spMkLst>
            <pc:docMk/>
            <pc:sldMk cId="262533041" sldId="4202"/>
            <ac:spMk id="2" creationId="{AEE097C4-BE1E-401E-842F-1DFDF6626C91}"/>
          </ac:spMkLst>
        </pc:spChg>
        <pc:spChg chg="del">
          <ac:chgData name="Juan David" userId="5ac44e2c-fa8f-45f5-aad9-26919f30487d" providerId="ADAL" clId="{0DBC7F54-5FF8-4E40-8CA8-A8C9AD5933D2}" dt="2020-11-25T20:23:19.110" v="2004" actId="478"/>
          <ac:spMkLst>
            <pc:docMk/>
            <pc:sldMk cId="262533041" sldId="4202"/>
            <ac:spMk id="3" creationId="{6364BA82-5BEC-47F0-B182-5824808B3C0C}"/>
          </ac:spMkLst>
        </pc:spChg>
        <pc:spChg chg="add mod">
          <ac:chgData name="Juan David" userId="5ac44e2c-fa8f-45f5-aad9-26919f30487d" providerId="ADAL" clId="{0DBC7F54-5FF8-4E40-8CA8-A8C9AD5933D2}" dt="2020-11-25T21:02:23.847" v="2204" actId="1076"/>
          <ac:spMkLst>
            <pc:docMk/>
            <pc:sldMk cId="262533041" sldId="4202"/>
            <ac:spMk id="6" creationId="{CD461AD4-3D41-4825-AC22-236273A27190}"/>
          </ac:spMkLst>
        </pc:spChg>
        <pc:spChg chg="add mod">
          <ac:chgData name="Juan David" userId="5ac44e2c-fa8f-45f5-aad9-26919f30487d" providerId="ADAL" clId="{0DBC7F54-5FF8-4E40-8CA8-A8C9AD5933D2}" dt="2020-11-25T21:02:28.909" v="2205" actId="1076"/>
          <ac:spMkLst>
            <pc:docMk/>
            <pc:sldMk cId="262533041" sldId="4202"/>
            <ac:spMk id="7" creationId="{4D6AEDD1-3456-4E10-8345-2CE566649AF1}"/>
          </ac:spMkLst>
        </pc:spChg>
        <pc:spChg chg="add mod">
          <ac:chgData name="Juan David" userId="5ac44e2c-fa8f-45f5-aad9-26919f30487d" providerId="ADAL" clId="{0DBC7F54-5FF8-4E40-8CA8-A8C9AD5933D2}" dt="2020-11-25T20:50:51.970" v="2185" actId="1076"/>
          <ac:spMkLst>
            <pc:docMk/>
            <pc:sldMk cId="262533041" sldId="4202"/>
            <ac:spMk id="8" creationId="{641FF887-7460-458F-BD41-7D0A1922CF3A}"/>
          </ac:spMkLst>
        </pc:spChg>
        <pc:spChg chg="add mod">
          <ac:chgData name="Juan David" userId="5ac44e2c-fa8f-45f5-aad9-26919f30487d" providerId="ADAL" clId="{0DBC7F54-5FF8-4E40-8CA8-A8C9AD5933D2}" dt="2020-11-25T20:49:22.656" v="2184" actId="1076"/>
          <ac:spMkLst>
            <pc:docMk/>
            <pc:sldMk cId="262533041" sldId="4202"/>
            <ac:spMk id="9" creationId="{32C2F99D-95C4-447D-8705-0DC297A3F3BF}"/>
          </ac:spMkLst>
        </pc:spChg>
        <pc:graphicFrameChg chg="add del">
          <ac:chgData name="Juan David" userId="5ac44e2c-fa8f-45f5-aad9-26919f30487d" providerId="ADAL" clId="{0DBC7F54-5FF8-4E40-8CA8-A8C9AD5933D2}" dt="2020-11-25T20:36:32.840" v="2085"/>
          <ac:graphicFrameMkLst>
            <pc:docMk/>
            <pc:sldMk cId="262533041" sldId="4202"/>
            <ac:graphicFrameMk id="10" creationId="{1697E1C2-273E-42A0-B04C-C510CE46159B}"/>
          </ac:graphicFrameMkLst>
        </pc:graphicFrameChg>
        <pc:graphicFrameChg chg="add del">
          <ac:chgData name="Juan David" userId="5ac44e2c-fa8f-45f5-aad9-26919f30487d" providerId="ADAL" clId="{0DBC7F54-5FF8-4E40-8CA8-A8C9AD5933D2}" dt="2020-11-25T20:44:54.932" v="2123"/>
          <ac:graphicFrameMkLst>
            <pc:docMk/>
            <pc:sldMk cId="262533041" sldId="4202"/>
            <ac:graphicFrameMk id="11" creationId="{79DBA286-6125-4D4A-BE3E-C2D1487D1CBC}"/>
          </ac:graphicFrameMkLst>
        </pc:graphicFrameChg>
        <pc:graphicFrameChg chg="add del">
          <ac:chgData name="Juan David" userId="5ac44e2c-fa8f-45f5-aad9-26919f30487d" providerId="ADAL" clId="{0DBC7F54-5FF8-4E40-8CA8-A8C9AD5933D2}" dt="2020-11-25T20:44:58.884" v="2126"/>
          <ac:graphicFrameMkLst>
            <pc:docMk/>
            <pc:sldMk cId="262533041" sldId="4202"/>
            <ac:graphicFrameMk id="12" creationId="{390F4EFF-00D8-48D6-9E0D-85A66F157571}"/>
          </ac:graphicFrameMkLst>
        </pc:graphicFrameChg>
        <pc:cxnChg chg="add mod">
          <ac:chgData name="Juan David" userId="5ac44e2c-fa8f-45f5-aad9-26919f30487d" providerId="ADAL" clId="{0DBC7F54-5FF8-4E40-8CA8-A8C9AD5933D2}" dt="2020-11-25T21:43:23.538" v="2288" actId="1076"/>
          <ac:cxnSpMkLst>
            <pc:docMk/>
            <pc:sldMk cId="262533041" sldId="4202"/>
            <ac:cxnSpMk id="4" creationId="{0AAF3DB7-478F-4490-AC75-8AD56565C22D}"/>
          </ac:cxnSpMkLst>
        </pc:cxnChg>
      </pc:sldChg>
    </pc:docChg>
  </pc:docChgLst>
  <pc:docChgLst>
    <pc:chgData name="Daniel Felipe Suarez Mayorga" userId="c712679a-6133-47a7-a4a9-a9505884e8ff" providerId="ADAL" clId="{232EAC40-A660-4FF9-893E-5F88625474D9}"/>
    <pc:docChg chg="undo custSel addSld delSld modSld">
      <pc:chgData name="Daniel Felipe Suarez Mayorga" userId="c712679a-6133-47a7-a4a9-a9505884e8ff" providerId="ADAL" clId="{232EAC40-A660-4FF9-893E-5F88625474D9}" dt="2022-03-08T01:12:52.616" v="212" actId="1076"/>
      <pc:docMkLst>
        <pc:docMk/>
      </pc:docMkLst>
      <pc:sldChg chg="modSp mod">
        <pc:chgData name="Daniel Felipe Suarez Mayorga" userId="c712679a-6133-47a7-a4a9-a9505884e8ff" providerId="ADAL" clId="{232EAC40-A660-4FF9-893E-5F88625474D9}" dt="2022-02-22T16:35:02.853" v="16" actId="20577"/>
        <pc:sldMkLst>
          <pc:docMk/>
          <pc:sldMk cId="4041881831" sldId="267"/>
        </pc:sldMkLst>
        <pc:spChg chg="mod">
          <ac:chgData name="Daniel Felipe Suarez Mayorga" userId="c712679a-6133-47a7-a4a9-a9505884e8ff" providerId="ADAL" clId="{232EAC40-A660-4FF9-893E-5F88625474D9}" dt="2022-02-22T16:35:02.853" v="16" actId="20577"/>
          <ac:spMkLst>
            <pc:docMk/>
            <pc:sldMk cId="4041881831" sldId="267"/>
            <ac:spMk id="3" creationId="{3C1FAD3B-DC1C-DD4B-A144-7E1E51774FC5}"/>
          </ac:spMkLst>
        </pc:spChg>
      </pc:sldChg>
      <pc:sldChg chg="add del">
        <pc:chgData name="Daniel Felipe Suarez Mayorga" userId="c712679a-6133-47a7-a4a9-a9505884e8ff" providerId="ADAL" clId="{232EAC40-A660-4FF9-893E-5F88625474D9}" dt="2022-02-25T14:50:19.172" v="206"/>
        <pc:sldMkLst>
          <pc:docMk/>
          <pc:sldMk cId="3940256533" sldId="413"/>
        </pc:sldMkLst>
      </pc:sldChg>
      <pc:sldChg chg="add del">
        <pc:chgData name="Daniel Felipe Suarez Mayorga" userId="c712679a-6133-47a7-a4a9-a9505884e8ff" providerId="ADAL" clId="{232EAC40-A660-4FF9-893E-5F88625474D9}" dt="2022-02-25T14:50:19.172" v="206"/>
        <pc:sldMkLst>
          <pc:docMk/>
          <pc:sldMk cId="2971265493" sldId="414"/>
        </pc:sldMkLst>
      </pc:sldChg>
      <pc:sldChg chg="add del">
        <pc:chgData name="Daniel Felipe Suarez Mayorga" userId="c712679a-6133-47a7-a4a9-a9505884e8ff" providerId="ADAL" clId="{232EAC40-A660-4FF9-893E-5F88625474D9}" dt="2022-02-25T14:50:19.172" v="206"/>
        <pc:sldMkLst>
          <pc:docMk/>
          <pc:sldMk cId="1157924808" sldId="415"/>
        </pc:sldMkLst>
      </pc:sldChg>
      <pc:sldChg chg="add del">
        <pc:chgData name="Daniel Felipe Suarez Mayorga" userId="c712679a-6133-47a7-a4a9-a9505884e8ff" providerId="ADAL" clId="{232EAC40-A660-4FF9-893E-5F88625474D9}" dt="2022-02-25T14:50:19.172" v="206"/>
        <pc:sldMkLst>
          <pc:docMk/>
          <pc:sldMk cId="2222686579" sldId="416"/>
        </pc:sldMkLst>
      </pc:sldChg>
      <pc:sldChg chg="add del">
        <pc:chgData name="Daniel Felipe Suarez Mayorga" userId="c712679a-6133-47a7-a4a9-a9505884e8ff" providerId="ADAL" clId="{232EAC40-A660-4FF9-893E-5F88625474D9}" dt="2022-02-25T14:50:19.172" v="206"/>
        <pc:sldMkLst>
          <pc:docMk/>
          <pc:sldMk cId="1452652882" sldId="418"/>
        </pc:sldMkLst>
      </pc:sldChg>
      <pc:sldChg chg="add del">
        <pc:chgData name="Daniel Felipe Suarez Mayorga" userId="c712679a-6133-47a7-a4a9-a9505884e8ff" providerId="ADAL" clId="{232EAC40-A660-4FF9-893E-5F88625474D9}" dt="2022-02-25T14:50:19.172" v="206"/>
        <pc:sldMkLst>
          <pc:docMk/>
          <pc:sldMk cId="3609159834" sldId="420"/>
        </pc:sldMkLst>
      </pc:sldChg>
      <pc:sldChg chg="add del">
        <pc:chgData name="Daniel Felipe Suarez Mayorga" userId="c712679a-6133-47a7-a4a9-a9505884e8ff" providerId="ADAL" clId="{232EAC40-A660-4FF9-893E-5F88625474D9}" dt="2022-02-25T14:50:19.172" v="206"/>
        <pc:sldMkLst>
          <pc:docMk/>
          <pc:sldMk cId="2224753520" sldId="422"/>
        </pc:sldMkLst>
      </pc:sldChg>
      <pc:sldChg chg="add del">
        <pc:chgData name="Daniel Felipe Suarez Mayorga" userId="c712679a-6133-47a7-a4a9-a9505884e8ff" providerId="ADAL" clId="{232EAC40-A660-4FF9-893E-5F88625474D9}" dt="2022-02-25T14:50:19.172" v="206"/>
        <pc:sldMkLst>
          <pc:docMk/>
          <pc:sldMk cId="3803025043" sldId="425"/>
        </pc:sldMkLst>
      </pc:sldChg>
      <pc:sldChg chg="add del">
        <pc:chgData name="Daniel Felipe Suarez Mayorga" userId="c712679a-6133-47a7-a4a9-a9505884e8ff" providerId="ADAL" clId="{232EAC40-A660-4FF9-893E-5F88625474D9}" dt="2022-02-25T14:50:19.172" v="206"/>
        <pc:sldMkLst>
          <pc:docMk/>
          <pc:sldMk cId="2670488256" sldId="426"/>
        </pc:sldMkLst>
      </pc:sldChg>
      <pc:sldChg chg="add del">
        <pc:chgData name="Daniel Felipe Suarez Mayorga" userId="c712679a-6133-47a7-a4a9-a9505884e8ff" providerId="ADAL" clId="{232EAC40-A660-4FF9-893E-5F88625474D9}" dt="2022-02-25T14:50:19.172" v="206"/>
        <pc:sldMkLst>
          <pc:docMk/>
          <pc:sldMk cId="603861873" sldId="427"/>
        </pc:sldMkLst>
      </pc:sldChg>
      <pc:sldChg chg="add del">
        <pc:chgData name="Daniel Felipe Suarez Mayorga" userId="c712679a-6133-47a7-a4a9-a9505884e8ff" providerId="ADAL" clId="{232EAC40-A660-4FF9-893E-5F88625474D9}" dt="2022-02-25T14:50:19.172" v="206"/>
        <pc:sldMkLst>
          <pc:docMk/>
          <pc:sldMk cId="3250810674" sldId="428"/>
        </pc:sldMkLst>
      </pc:sldChg>
      <pc:sldChg chg="modSp add del mod">
        <pc:chgData name="Daniel Felipe Suarez Mayorga" userId="c712679a-6133-47a7-a4a9-a9505884e8ff" providerId="ADAL" clId="{232EAC40-A660-4FF9-893E-5F88625474D9}" dt="2022-02-25T14:50:19.172" v="206"/>
        <pc:sldMkLst>
          <pc:docMk/>
          <pc:sldMk cId="212833527" sldId="429"/>
        </pc:sldMkLst>
        <pc:spChg chg="mod">
          <ac:chgData name="Daniel Felipe Suarez Mayorga" userId="c712679a-6133-47a7-a4a9-a9505884e8ff" providerId="ADAL" clId="{232EAC40-A660-4FF9-893E-5F88625474D9}" dt="2022-02-25T14:50:19.172" v="206"/>
          <ac:spMkLst>
            <pc:docMk/>
            <pc:sldMk cId="212833527" sldId="429"/>
            <ac:spMk id="2" creationId="{00000000-0000-0000-0000-000000000000}"/>
          </ac:spMkLst>
        </pc:spChg>
      </pc:sldChg>
      <pc:sldChg chg="add del">
        <pc:chgData name="Daniel Felipe Suarez Mayorga" userId="c712679a-6133-47a7-a4a9-a9505884e8ff" providerId="ADAL" clId="{232EAC40-A660-4FF9-893E-5F88625474D9}" dt="2022-02-25T14:50:19.172" v="206"/>
        <pc:sldMkLst>
          <pc:docMk/>
          <pc:sldMk cId="2188096659" sldId="433"/>
        </pc:sldMkLst>
      </pc:sldChg>
      <pc:sldChg chg="add del">
        <pc:chgData name="Daniel Felipe Suarez Mayorga" userId="c712679a-6133-47a7-a4a9-a9505884e8ff" providerId="ADAL" clId="{232EAC40-A660-4FF9-893E-5F88625474D9}" dt="2022-02-25T14:50:19.172" v="206"/>
        <pc:sldMkLst>
          <pc:docMk/>
          <pc:sldMk cId="4290098085" sldId="434"/>
        </pc:sldMkLst>
      </pc:sldChg>
      <pc:sldChg chg="add del">
        <pc:chgData name="Daniel Felipe Suarez Mayorga" userId="c712679a-6133-47a7-a4a9-a9505884e8ff" providerId="ADAL" clId="{232EAC40-A660-4FF9-893E-5F88625474D9}" dt="2022-02-25T14:50:19.172" v="206"/>
        <pc:sldMkLst>
          <pc:docMk/>
          <pc:sldMk cId="3491991534" sldId="440"/>
        </pc:sldMkLst>
      </pc:sldChg>
      <pc:sldChg chg="add del">
        <pc:chgData name="Daniel Felipe Suarez Mayorga" userId="c712679a-6133-47a7-a4a9-a9505884e8ff" providerId="ADAL" clId="{232EAC40-A660-4FF9-893E-5F88625474D9}" dt="2022-02-25T14:50:19.172" v="206"/>
        <pc:sldMkLst>
          <pc:docMk/>
          <pc:sldMk cId="3408355418" sldId="441"/>
        </pc:sldMkLst>
      </pc:sldChg>
      <pc:sldChg chg="add del">
        <pc:chgData name="Daniel Felipe Suarez Mayorga" userId="c712679a-6133-47a7-a4a9-a9505884e8ff" providerId="ADAL" clId="{232EAC40-A660-4FF9-893E-5F88625474D9}" dt="2022-02-25T14:50:19.172" v="206"/>
        <pc:sldMkLst>
          <pc:docMk/>
          <pc:sldMk cId="1501784965" sldId="442"/>
        </pc:sldMkLst>
      </pc:sldChg>
      <pc:sldChg chg="add del">
        <pc:chgData name="Daniel Felipe Suarez Mayorga" userId="c712679a-6133-47a7-a4a9-a9505884e8ff" providerId="ADAL" clId="{232EAC40-A660-4FF9-893E-5F88625474D9}" dt="2022-02-25T14:50:19.172" v="206"/>
        <pc:sldMkLst>
          <pc:docMk/>
          <pc:sldMk cId="2184002947" sldId="443"/>
        </pc:sldMkLst>
      </pc:sldChg>
      <pc:sldChg chg="add del">
        <pc:chgData name="Daniel Felipe Suarez Mayorga" userId="c712679a-6133-47a7-a4a9-a9505884e8ff" providerId="ADAL" clId="{232EAC40-A660-4FF9-893E-5F88625474D9}" dt="2022-02-25T14:50:19.172" v="206"/>
        <pc:sldMkLst>
          <pc:docMk/>
          <pc:sldMk cId="1325859069" sldId="444"/>
        </pc:sldMkLst>
      </pc:sldChg>
      <pc:sldChg chg="add del">
        <pc:chgData name="Daniel Felipe Suarez Mayorga" userId="c712679a-6133-47a7-a4a9-a9505884e8ff" providerId="ADAL" clId="{232EAC40-A660-4FF9-893E-5F88625474D9}" dt="2022-02-25T14:50:19.172" v="206"/>
        <pc:sldMkLst>
          <pc:docMk/>
          <pc:sldMk cId="125095052" sldId="445"/>
        </pc:sldMkLst>
      </pc:sldChg>
      <pc:sldChg chg="add del">
        <pc:chgData name="Daniel Felipe Suarez Mayorga" userId="c712679a-6133-47a7-a4a9-a9505884e8ff" providerId="ADAL" clId="{232EAC40-A660-4FF9-893E-5F88625474D9}" dt="2022-02-25T14:50:19.172" v="206"/>
        <pc:sldMkLst>
          <pc:docMk/>
          <pc:sldMk cId="4231418559" sldId="446"/>
        </pc:sldMkLst>
      </pc:sldChg>
      <pc:sldChg chg="add del">
        <pc:chgData name="Daniel Felipe Suarez Mayorga" userId="c712679a-6133-47a7-a4a9-a9505884e8ff" providerId="ADAL" clId="{232EAC40-A660-4FF9-893E-5F88625474D9}" dt="2022-02-25T14:50:19.172" v="206"/>
        <pc:sldMkLst>
          <pc:docMk/>
          <pc:sldMk cId="572555168" sldId="447"/>
        </pc:sldMkLst>
      </pc:sldChg>
      <pc:sldChg chg="add del">
        <pc:chgData name="Daniel Felipe Suarez Mayorga" userId="c712679a-6133-47a7-a4a9-a9505884e8ff" providerId="ADAL" clId="{232EAC40-A660-4FF9-893E-5F88625474D9}" dt="2022-02-25T14:50:19.172" v="206"/>
        <pc:sldMkLst>
          <pc:docMk/>
          <pc:sldMk cId="4107971115" sldId="448"/>
        </pc:sldMkLst>
      </pc:sldChg>
      <pc:sldChg chg="add del">
        <pc:chgData name="Daniel Felipe Suarez Mayorga" userId="c712679a-6133-47a7-a4a9-a9505884e8ff" providerId="ADAL" clId="{232EAC40-A660-4FF9-893E-5F88625474D9}" dt="2022-02-25T14:50:19.172" v="206"/>
        <pc:sldMkLst>
          <pc:docMk/>
          <pc:sldMk cId="27457873" sldId="449"/>
        </pc:sldMkLst>
      </pc:sldChg>
      <pc:sldChg chg="add del">
        <pc:chgData name="Daniel Felipe Suarez Mayorga" userId="c712679a-6133-47a7-a4a9-a9505884e8ff" providerId="ADAL" clId="{232EAC40-A660-4FF9-893E-5F88625474D9}" dt="2022-02-25T14:50:19.172" v="206"/>
        <pc:sldMkLst>
          <pc:docMk/>
          <pc:sldMk cId="1255856138" sldId="450"/>
        </pc:sldMkLst>
      </pc:sldChg>
      <pc:sldChg chg="add del">
        <pc:chgData name="Daniel Felipe Suarez Mayorga" userId="c712679a-6133-47a7-a4a9-a9505884e8ff" providerId="ADAL" clId="{232EAC40-A660-4FF9-893E-5F88625474D9}" dt="2022-02-25T14:50:19.172" v="206"/>
        <pc:sldMkLst>
          <pc:docMk/>
          <pc:sldMk cId="1474714680" sldId="451"/>
        </pc:sldMkLst>
      </pc:sldChg>
      <pc:sldChg chg="modSp add del mod">
        <pc:chgData name="Daniel Felipe Suarez Mayorga" userId="c712679a-6133-47a7-a4a9-a9505884e8ff" providerId="ADAL" clId="{232EAC40-A660-4FF9-893E-5F88625474D9}" dt="2022-02-25T14:50:19.172" v="206"/>
        <pc:sldMkLst>
          <pc:docMk/>
          <pc:sldMk cId="2571311332" sldId="452"/>
        </pc:sldMkLst>
        <pc:spChg chg="mod">
          <ac:chgData name="Daniel Felipe Suarez Mayorga" userId="c712679a-6133-47a7-a4a9-a9505884e8ff" providerId="ADAL" clId="{232EAC40-A660-4FF9-893E-5F88625474D9}" dt="2022-02-25T14:50:19.172" v="206"/>
          <ac:spMkLst>
            <pc:docMk/>
            <pc:sldMk cId="2571311332" sldId="452"/>
            <ac:spMk id="2" creationId="{00000000-0000-0000-0000-000000000000}"/>
          </ac:spMkLst>
        </pc:spChg>
      </pc:sldChg>
      <pc:sldChg chg="add del">
        <pc:chgData name="Daniel Felipe Suarez Mayorga" userId="c712679a-6133-47a7-a4a9-a9505884e8ff" providerId="ADAL" clId="{232EAC40-A660-4FF9-893E-5F88625474D9}" dt="2022-02-25T14:50:19.172" v="206"/>
        <pc:sldMkLst>
          <pc:docMk/>
          <pc:sldMk cId="4177344903" sldId="453"/>
        </pc:sldMkLst>
      </pc:sldChg>
      <pc:sldChg chg="add del">
        <pc:chgData name="Daniel Felipe Suarez Mayorga" userId="c712679a-6133-47a7-a4a9-a9505884e8ff" providerId="ADAL" clId="{232EAC40-A660-4FF9-893E-5F88625474D9}" dt="2022-02-25T14:50:19.172" v="206"/>
        <pc:sldMkLst>
          <pc:docMk/>
          <pc:sldMk cId="2205209491" sldId="455"/>
        </pc:sldMkLst>
      </pc:sldChg>
      <pc:sldChg chg="add del">
        <pc:chgData name="Daniel Felipe Suarez Mayorga" userId="c712679a-6133-47a7-a4a9-a9505884e8ff" providerId="ADAL" clId="{232EAC40-A660-4FF9-893E-5F88625474D9}" dt="2022-02-25T14:50:19.172" v="206"/>
        <pc:sldMkLst>
          <pc:docMk/>
          <pc:sldMk cId="425241222" sldId="456"/>
        </pc:sldMkLst>
      </pc:sldChg>
      <pc:sldChg chg="add del">
        <pc:chgData name="Daniel Felipe Suarez Mayorga" userId="c712679a-6133-47a7-a4a9-a9505884e8ff" providerId="ADAL" clId="{232EAC40-A660-4FF9-893E-5F88625474D9}" dt="2022-02-25T14:50:19.172" v="206"/>
        <pc:sldMkLst>
          <pc:docMk/>
          <pc:sldMk cId="2620627291" sldId="457"/>
        </pc:sldMkLst>
      </pc:sldChg>
      <pc:sldChg chg="add del">
        <pc:chgData name="Daniel Felipe Suarez Mayorga" userId="c712679a-6133-47a7-a4a9-a9505884e8ff" providerId="ADAL" clId="{232EAC40-A660-4FF9-893E-5F88625474D9}" dt="2022-02-25T14:50:19.172" v="206"/>
        <pc:sldMkLst>
          <pc:docMk/>
          <pc:sldMk cId="2067338580" sldId="458"/>
        </pc:sldMkLst>
      </pc:sldChg>
      <pc:sldChg chg="add del">
        <pc:chgData name="Daniel Felipe Suarez Mayorga" userId="c712679a-6133-47a7-a4a9-a9505884e8ff" providerId="ADAL" clId="{232EAC40-A660-4FF9-893E-5F88625474D9}" dt="2022-02-25T14:50:19.172" v="206"/>
        <pc:sldMkLst>
          <pc:docMk/>
          <pc:sldMk cId="4075537131" sldId="459"/>
        </pc:sldMkLst>
      </pc:sldChg>
      <pc:sldChg chg="add del">
        <pc:chgData name="Daniel Felipe Suarez Mayorga" userId="c712679a-6133-47a7-a4a9-a9505884e8ff" providerId="ADAL" clId="{232EAC40-A660-4FF9-893E-5F88625474D9}" dt="2022-02-25T14:50:19.172" v="206"/>
        <pc:sldMkLst>
          <pc:docMk/>
          <pc:sldMk cId="2857293008" sldId="460"/>
        </pc:sldMkLst>
      </pc:sldChg>
      <pc:sldChg chg="modSp mod">
        <pc:chgData name="Daniel Felipe Suarez Mayorga" userId="c712679a-6133-47a7-a4a9-a9505884e8ff" providerId="ADAL" clId="{232EAC40-A660-4FF9-893E-5F88625474D9}" dt="2022-02-23T15:14:39.633" v="108" actId="14100"/>
        <pc:sldMkLst>
          <pc:docMk/>
          <pc:sldMk cId="4164444474" sldId="746"/>
        </pc:sldMkLst>
        <pc:graphicFrameChg chg="mod modGraphic">
          <ac:chgData name="Daniel Felipe Suarez Mayorga" userId="c712679a-6133-47a7-a4a9-a9505884e8ff" providerId="ADAL" clId="{232EAC40-A660-4FF9-893E-5F88625474D9}" dt="2022-02-23T15:14:39.633" v="108" actId="14100"/>
          <ac:graphicFrameMkLst>
            <pc:docMk/>
            <pc:sldMk cId="4164444474" sldId="746"/>
            <ac:graphicFrameMk id="10" creationId="{356C2DBB-882B-4169-8803-8BFAAE961F6E}"/>
          </ac:graphicFrameMkLst>
        </pc:graphicFrameChg>
      </pc:sldChg>
      <pc:sldChg chg="modSp mod">
        <pc:chgData name="Daniel Felipe Suarez Mayorga" userId="c712679a-6133-47a7-a4a9-a9505884e8ff" providerId="ADAL" clId="{232EAC40-A660-4FF9-893E-5F88625474D9}" dt="2022-02-22T20:42:17.586" v="29" actId="20577"/>
        <pc:sldMkLst>
          <pc:docMk/>
          <pc:sldMk cId="3861976755" sldId="3988"/>
        </pc:sldMkLst>
        <pc:spChg chg="mod">
          <ac:chgData name="Daniel Felipe Suarez Mayorga" userId="c712679a-6133-47a7-a4a9-a9505884e8ff" providerId="ADAL" clId="{232EAC40-A660-4FF9-893E-5F88625474D9}" dt="2022-02-22T20:42:17.586" v="29" actId="20577"/>
          <ac:spMkLst>
            <pc:docMk/>
            <pc:sldMk cId="3861976755" sldId="3988"/>
            <ac:spMk id="10" creationId="{C5BA664B-75C5-4E4D-A8A7-8FBCA3CE98B1}"/>
          </ac:spMkLst>
        </pc:spChg>
      </pc:sldChg>
      <pc:sldChg chg="modSp add mod">
        <pc:chgData name="Daniel Felipe Suarez Mayorga" userId="c712679a-6133-47a7-a4a9-a9505884e8ff" providerId="ADAL" clId="{232EAC40-A660-4FF9-893E-5F88625474D9}" dt="2022-02-24T12:49:11.487" v="201" actId="12"/>
        <pc:sldMkLst>
          <pc:docMk/>
          <pc:sldMk cId="3383926352" sldId="4563"/>
        </pc:sldMkLst>
        <pc:spChg chg="mod">
          <ac:chgData name="Daniel Felipe Suarez Mayorga" userId="c712679a-6133-47a7-a4a9-a9505884e8ff" providerId="ADAL" clId="{232EAC40-A660-4FF9-893E-5F88625474D9}" dt="2022-02-24T12:49:11.487" v="201" actId="12"/>
          <ac:spMkLst>
            <pc:docMk/>
            <pc:sldMk cId="3383926352" sldId="4563"/>
            <ac:spMk id="5" creationId="{0C7B4632-DC9F-4DCB-B75E-5EB55903F60A}"/>
          </ac:spMkLst>
        </pc:spChg>
      </pc:sldChg>
      <pc:sldChg chg="modSp mod">
        <pc:chgData name="Daniel Felipe Suarez Mayorga" userId="c712679a-6133-47a7-a4a9-a9505884e8ff" providerId="ADAL" clId="{232EAC40-A660-4FF9-893E-5F88625474D9}" dt="2022-03-08T01:12:52.616" v="212" actId="1076"/>
        <pc:sldMkLst>
          <pc:docMk/>
          <pc:sldMk cId="415771804" sldId="7861"/>
        </pc:sldMkLst>
        <pc:spChg chg="mod">
          <ac:chgData name="Daniel Felipe Suarez Mayorga" userId="c712679a-6133-47a7-a4a9-a9505884e8ff" providerId="ADAL" clId="{232EAC40-A660-4FF9-893E-5F88625474D9}" dt="2022-03-08T01:12:52.616" v="212" actId="1076"/>
          <ac:spMkLst>
            <pc:docMk/>
            <pc:sldMk cId="415771804" sldId="7861"/>
            <ac:spMk id="9" creationId="{D9630B4D-5A4B-4D7A-B0F4-63D96A1E42AE}"/>
          </ac:spMkLst>
        </pc:spChg>
      </pc:sldChg>
      <pc:sldChg chg="modSp mod">
        <pc:chgData name="Daniel Felipe Suarez Mayorga" userId="c712679a-6133-47a7-a4a9-a9505884e8ff" providerId="ADAL" clId="{232EAC40-A660-4FF9-893E-5F88625474D9}" dt="2022-03-08T00:21:54.776" v="208" actId="122"/>
        <pc:sldMkLst>
          <pc:docMk/>
          <pc:sldMk cId="2420045121" sldId="7876"/>
        </pc:sldMkLst>
        <pc:spChg chg="mod">
          <ac:chgData name="Daniel Felipe Suarez Mayorga" userId="c712679a-6133-47a7-a4a9-a9505884e8ff" providerId="ADAL" clId="{232EAC40-A660-4FF9-893E-5F88625474D9}" dt="2022-03-08T00:21:54.776" v="208" actId="122"/>
          <ac:spMkLst>
            <pc:docMk/>
            <pc:sldMk cId="2420045121" sldId="7876"/>
            <ac:spMk id="71" creationId="{C06FDC2F-0838-416F-A83F-6B6D09408034}"/>
          </ac:spMkLst>
        </pc:spChg>
      </pc:sldChg>
      <pc:sldChg chg="modSp mod">
        <pc:chgData name="Daniel Felipe Suarez Mayorga" userId="c712679a-6133-47a7-a4a9-a9505884e8ff" providerId="ADAL" clId="{232EAC40-A660-4FF9-893E-5F88625474D9}" dt="2022-03-08T00:30:29.385" v="210" actId="1076"/>
        <pc:sldMkLst>
          <pc:docMk/>
          <pc:sldMk cId="3079180963" sldId="7882"/>
        </pc:sldMkLst>
        <pc:spChg chg="mod">
          <ac:chgData name="Daniel Felipe Suarez Mayorga" userId="c712679a-6133-47a7-a4a9-a9505884e8ff" providerId="ADAL" clId="{232EAC40-A660-4FF9-893E-5F88625474D9}" dt="2022-03-08T00:30:29.385" v="210" actId="1076"/>
          <ac:spMkLst>
            <pc:docMk/>
            <pc:sldMk cId="3079180963" sldId="7882"/>
            <ac:spMk id="83" creationId="{792A142C-FE21-45BF-A0A0-3088D6760D60}"/>
          </ac:spMkLst>
        </pc:spChg>
      </pc:sldChg>
      <pc:sldChg chg="modSp mod">
        <pc:chgData name="Daniel Felipe Suarez Mayorga" userId="c712679a-6133-47a7-a4a9-a9505884e8ff" providerId="ADAL" clId="{232EAC40-A660-4FF9-893E-5F88625474D9}" dt="2022-02-23T17:06:38.961" v="192" actId="20577"/>
        <pc:sldMkLst>
          <pc:docMk/>
          <pc:sldMk cId="287638609" sldId="11301"/>
        </pc:sldMkLst>
        <pc:spChg chg="mod">
          <ac:chgData name="Daniel Felipe Suarez Mayorga" userId="c712679a-6133-47a7-a4a9-a9505884e8ff" providerId="ADAL" clId="{232EAC40-A660-4FF9-893E-5F88625474D9}" dt="2022-02-23T17:06:38.961" v="192" actId="20577"/>
          <ac:spMkLst>
            <pc:docMk/>
            <pc:sldMk cId="287638609" sldId="11301"/>
            <ac:spMk id="6" creationId="{6E02D97C-6752-4D5E-BF30-4D1772756948}"/>
          </ac:spMkLst>
        </pc:spChg>
      </pc:sldChg>
    </pc:docChg>
  </pc:docChgLst>
  <pc:docChgLst>
    <pc:chgData name="Luis Guillermo Gil Madrid" userId="72751249-5f9d-41e6-8ae5-e2fc6ecb2fa9" providerId="ADAL" clId="{14B47D7B-29ED-4D2C-AE35-D402627DA044}"/>
    <pc:docChg chg="undo redo custSel addSld delSld modSld sldOrd">
      <pc:chgData name="Luis Guillermo Gil Madrid" userId="72751249-5f9d-41e6-8ae5-e2fc6ecb2fa9" providerId="ADAL" clId="{14B47D7B-29ED-4D2C-AE35-D402627DA044}" dt="2021-05-27T12:26:04.071" v="523" actId="20577"/>
      <pc:docMkLst>
        <pc:docMk/>
      </pc:docMkLst>
      <pc:sldChg chg="ord">
        <pc:chgData name="Luis Guillermo Gil Madrid" userId="72751249-5f9d-41e6-8ae5-e2fc6ecb2fa9" providerId="ADAL" clId="{14B47D7B-29ED-4D2C-AE35-D402627DA044}" dt="2021-05-25T04:17:38.578" v="174"/>
        <pc:sldMkLst>
          <pc:docMk/>
          <pc:sldMk cId="2521852233" sldId="257"/>
        </pc:sldMkLst>
      </pc:sldChg>
      <pc:sldChg chg="ord">
        <pc:chgData name="Luis Guillermo Gil Madrid" userId="72751249-5f9d-41e6-8ae5-e2fc6ecb2fa9" providerId="ADAL" clId="{14B47D7B-29ED-4D2C-AE35-D402627DA044}" dt="2021-05-25T04:17:38.578" v="174"/>
        <pc:sldMkLst>
          <pc:docMk/>
          <pc:sldMk cId="4143711942" sldId="258"/>
        </pc:sldMkLst>
      </pc:sldChg>
      <pc:sldChg chg="ord">
        <pc:chgData name="Luis Guillermo Gil Madrid" userId="72751249-5f9d-41e6-8ae5-e2fc6ecb2fa9" providerId="ADAL" clId="{14B47D7B-29ED-4D2C-AE35-D402627DA044}" dt="2021-05-25T04:17:38.578" v="174"/>
        <pc:sldMkLst>
          <pc:docMk/>
          <pc:sldMk cId="821113120" sldId="260"/>
        </pc:sldMkLst>
      </pc:sldChg>
      <pc:sldChg chg="modSp mod">
        <pc:chgData name="Luis Guillermo Gil Madrid" userId="72751249-5f9d-41e6-8ae5-e2fc6ecb2fa9" providerId="ADAL" clId="{14B47D7B-29ED-4D2C-AE35-D402627DA044}" dt="2021-05-27T12:26:04.071" v="523" actId="20577"/>
        <pc:sldMkLst>
          <pc:docMk/>
          <pc:sldMk cId="4041881831" sldId="267"/>
        </pc:sldMkLst>
        <pc:spChg chg="mod">
          <ac:chgData name="Luis Guillermo Gil Madrid" userId="72751249-5f9d-41e6-8ae5-e2fc6ecb2fa9" providerId="ADAL" clId="{14B47D7B-29ED-4D2C-AE35-D402627DA044}" dt="2021-05-27T12:26:04.071" v="523" actId="20577"/>
          <ac:spMkLst>
            <pc:docMk/>
            <pc:sldMk cId="4041881831" sldId="267"/>
            <ac:spMk id="3" creationId="{3C1FAD3B-DC1C-DD4B-A144-7E1E51774FC5}"/>
          </ac:spMkLst>
        </pc:spChg>
      </pc:sldChg>
      <pc:sldChg chg="addSp delSp modSp del mod">
        <pc:chgData name="Luis Guillermo Gil Madrid" userId="72751249-5f9d-41e6-8ae5-e2fc6ecb2fa9" providerId="ADAL" clId="{14B47D7B-29ED-4D2C-AE35-D402627DA044}" dt="2021-05-25T04:19:39.365" v="194" actId="47"/>
        <pc:sldMkLst>
          <pc:docMk/>
          <pc:sldMk cId="3861976755" sldId="3988"/>
        </pc:sldMkLst>
        <pc:spChg chg="del">
          <ac:chgData name="Luis Guillermo Gil Madrid" userId="72751249-5f9d-41e6-8ae5-e2fc6ecb2fa9" providerId="ADAL" clId="{14B47D7B-29ED-4D2C-AE35-D402627DA044}" dt="2021-05-24T20:25:40.427" v="65" actId="478"/>
          <ac:spMkLst>
            <pc:docMk/>
            <pc:sldMk cId="3861976755" sldId="3988"/>
            <ac:spMk id="2" creationId="{20D541CF-E417-4776-B3E9-A95C43AA25BB}"/>
          </ac:spMkLst>
        </pc:spChg>
        <pc:spChg chg="add mod">
          <ac:chgData name="Luis Guillermo Gil Madrid" userId="72751249-5f9d-41e6-8ae5-e2fc6ecb2fa9" providerId="ADAL" clId="{14B47D7B-29ED-4D2C-AE35-D402627DA044}" dt="2021-05-24T20:26:53.838" v="73" actId="1076"/>
          <ac:spMkLst>
            <pc:docMk/>
            <pc:sldMk cId="3861976755" sldId="3988"/>
            <ac:spMk id="9" creationId="{3D539B3C-D7E4-4B00-90BD-415427FD23C8}"/>
          </ac:spMkLst>
        </pc:spChg>
        <pc:spChg chg="mod">
          <ac:chgData name="Luis Guillermo Gil Madrid" userId="72751249-5f9d-41e6-8ae5-e2fc6ecb2fa9" providerId="ADAL" clId="{14B47D7B-29ED-4D2C-AE35-D402627DA044}" dt="2021-05-24T20:31:46.279" v="114" actId="27636"/>
          <ac:spMkLst>
            <pc:docMk/>
            <pc:sldMk cId="3861976755" sldId="3988"/>
            <ac:spMk id="10" creationId="{C5BA664B-75C5-4E4D-A8A7-8FBCA3CE98B1}"/>
          </ac:spMkLst>
        </pc:spChg>
        <pc:spChg chg="add mod">
          <ac:chgData name="Luis Guillermo Gil Madrid" userId="72751249-5f9d-41e6-8ae5-e2fc6ecb2fa9" providerId="ADAL" clId="{14B47D7B-29ED-4D2C-AE35-D402627DA044}" dt="2021-05-24T20:31:54.856" v="115" actId="1076"/>
          <ac:spMkLst>
            <pc:docMk/>
            <pc:sldMk cId="3861976755" sldId="3988"/>
            <ac:spMk id="11" creationId="{F71C1938-8690-487F-AB4D-A54C7E730B6B}"/>
          </ac:spMkLst>
        </pc:spChg>
        <pc:spChg chg="add mod">
          <ac:chgData name="Luis Guillermo Gil Madrid" userId="72751249-5f9d-41e6-8ae5-e2fc6ecb2fa9" providerId="ADAL" clId="{14B47D7B-29ED-4D2C-AE35-D402627DA044}" dt="2021-05-24T20:31:59.775" v="116" actId="1076"/>
          <ac:spMkLst>
            <pc:docMk/>
            <pc:sldMk cId="3861976755" sldId="3988"/>
            <ac:spMk id="12" creationId="{9C4E073A-56A6-4C21-A552-C49FE151F7FE}"/>
          </ac:spMkLst>
        </pc:spChg>
        <pc:spChg chg="add mod">
          <ac:chgData name="Luis Guillermo Gil Madrid" userId="72751249-5f9d-41e6-8ae5-e2fc6ecb2fa9" providerId="ADAL" clId="{14B47D7B-29ED-4D2C-AE35-D402627DA044}" dt="2021-05-24T20:32:03.839" v="117" actId="1076"/>
          <ac:spMkLst>
            <pc:docMk/>
            <pc:sldMk cId="3861976755" sldId="3988"/>
            <ac:spMk id="15" creationId="{2B86059A-FE6B-4DD7-BC6F-0B7B3EAAEFD5}"/>
          </ac:spMkLst>
        </pc:spChg>
        <pc:spChg chg="add mod">
          <ac:chgData name="Luis Guillermo Gil Madrid" userId="72751249-5f9d-41e6-8ae5-e2fc6ecb2fa9" providerId="ADAL" clId="{14B47D7B-29ED-4D2C-AE35-D402627DA044}" dt="2021-05-24T20:32:30.071" v="120" actId="1076"/>
          <ac:spMkLst>
            <pc:docMk/>
            <pc:sldMk cId="3861976755" sldId="3988"/>
            <ac:spMk id="17" creationId="{0F70F6E2-C613-412B-B3EA-A13501581273}"/>
          </ac:spMkLst>
        </pc:spChg>
        <pc:spChg chg="add mod">
          <ac:chgData name="Luis Guillermo Gil Madrid" userId="72751249-5f9d-41e6-8ae5-e2fc6ecb2fa9" providerId="ADAL" clId="{14B47D7B-29ED-4D2C-AE35-D402627DA044}" dt="2021-05-24T20:32:17.663" v="119" actId="1076"/>
          <ac:spMkLst>
            <pc:docMk/>
            <pc:sldMk cId="3861976755" sldId="3988"/>
            <ac:spMk id="18" creationId="{F7C8A31A-1CDB-4954-A64A-15DC87510B1B}"/>
          </ac:spMkLst>
        </pc:spChg>
        <pc:spChg chg="add mod">
          <ac:chgData name="Luis Guillermo Gil Madrid" userId="72751249-5f9d-41e6-8ae5-e2fc6ecb2fa9" providerId="ADAL" clId="{14B47D7B-29ED-4D2C-AE35-D402627DA044}" dt="2021-05-24T20:32:33.999" v="121" actId="1076"/>
          <ac:spMkLst>
            <pc:docMk/>
            <pc:sldMk cId="3861976755" sldId="3988"/>
            <ac:spMk id="19" creationId="{68C6833F-94CA-432C-90F2-E35490D73AB6}"/>
          </ac:spMkLst>
        </pc:spChg>
        <pc:spChg chg="add mod">
          <ac:chgData name="Luis Guillermo Gil Madrid" userId="72751249-5f9d-41e6-8ae5-e2fc6ecb2fa9" providerId="ADAL" clId="{14B47D7B-29ED-4D2C-AE35-D402627DA044}" dt="2021-05-24T20:28:22.511" v="92" actId="20577"/>
          <ac:spMkLst>
            <pc:docMk/>
            <pc:sldMk cId="3861976755" sldId="3988"/>
            <ac:spMk id="21" creationId="{A0ED9CC4-E967-4CB2-829C-75AA21227F0E}"/>
          </ac:spMkLst>
        </pc:spChg>
        <pc:spChg chg="add mod">
          <ac:chgData name="Luis Guillermo Gil Madrid" userId="72751249-5f9d-41e6-8ae5-e2fc6ecb2fa9" providerId="ADAL" clId="{14B47D7B-29ED-4D2C-AE35-D402627DA044}" dt="2021-05-24T20:28:24.895" v="94" actId="20577"/>
          <ac:spMkLst>
            <pc:docMk/>
            <pc:sldMk cId="3861976755" sldId="3988"/>
            <ac:spMk id="22" creationId="{AC9716C8-ACF2-45D5-B9E0-02DA2EF9FC97}"/>
          </ac:spMkLst>
        </pc:spChg>
        <pc:spChg chg="del mod">
          <ac:chgData name="Luis Guillermo Gil Madrid" userId="72751249-5f9d-41e6-8ae5-e2fc6ecb2fa9" providerId="ADAL" clId="{14B47D7B-29ED-4D2C-AE35-D402627DA044}" dt="2021-05-24T20:26:04.695" v="67" actId="478"/>
          <ac:spMkLst>
            <pc:docMk/>
            <pc:sldMk cId="3861976755" sldId="3988"/>
            <ac:spMk id="25" creationId="{5C46CC81-1319-46ED-85E6-E28CFF2CBE0C}"/>
          </ac:spMkLst>
        </pc:spChg>
      </pc:sldChg>
      <pc:sldChg chg="addSp delSp modSp mod">
        <pc:chgData name="Luis Guillermo Gil Madrid" userId="72751249-5f9d-41e6-8ae5-e2fc6ecb2fa9" providerId="ADAL" clId="{14B47D7B-29ED-4D2C-AE35-D402627DA044}" dt="2021-05-25T04:13:48.995" v="132" actId="20577"/>
        <pc:sldMkLst>
          <pc:docMk/>
          <pc:sldMk cId="1925047942" sldId="3991"/>
        </pc:sldMkLst>
        <pc:spChg chg="mod">
          <ac:chgData name="Luis Guillermo Gil Madrid" userId="72751249-5f9d-41e6-8ae5-e2fc6ecb2fa9" providerId="ADAL" clId="{14B47D7B-29ED-4D2C-AE35-D402627DA044}" dt="2021-05-25T04:13:48.995" v="132" actId="20577"/>
          <ac:spMkLst>
            <pc:docMk/>
            <pc:sldMk cId="1925047942" sldId="3991"/>
            <ac:spMk id="11" creationId="{00000000-0000-0000-0000-000000000000}"/>
          </ac:spMkLst>
        </pc:spChg>
        <pc:picChg chg="add del">
          <ac:chgData name="Luis Guillermo Gil Madrid" userId="72751249-5f9d-41e6-8ae5-e2fc6ecb2fa9" providerId="ADAL" clId="{14B47D7B-29ED-4D2C-AE35-D402627DA044}" dt="2021-05-25T04:13:34.434" v="127" actId="22"/>
          <ac:picMkLst>
            <pc:docMk/>
            <pc:sldMk cId="1925047942" sldId="3991"/>
            <ac:picMk id="3" creationId="{6FF3319B-611B-44AD-B06D-75F1D0D5C30C}"/>
          </ac:picMkLst>
        </pc:picChg>
      </pc:sldChg>
      <pc:sldChg chg="modSp mod">
        <pc:chgData name="Luis Guillermo Gil Madrid" userId="72751249-5f9d-41e6-8ae5-e2fc6ecb2fa9" providerId="ADAL" clId="{14B47D7B-29ED-4D2C-AE35-D402627DA044}" dt="2021-05-25T04:14:18.008" v="142" actId="6549"/>
        <pc:sldMkLst>
          <pc:docMk/>
          <pc:sldMk cId="1151916394" sldId="4566"/>
        </pc:sldMkLst>
        <pc:spChg chg="mod">
          <ac:chgData name="Luis Guillermo Gil Madrid" userId="72751249-5f9d-41e6-8ae5-e2fc6ecb2fa9" providerId="ADAL" clId="{14B47D7B-29ED-4D2C-AE35-D402627DA044}" dt="2021-05-25T04:14:18.008" v="142" actId="6549"/>
          <ac:spMkLst>
            <pc:docMk/>
            <pc:sldMk cId="1151916394" sldId="4566"/>
            <ac:spMk id="11" creationId="{00000000-0000-0000-0000-000000000000}"/>
          </ac:spMkLst>
        </pc:spChg>
      </pc:sldChg>
      <pc:sldChg chg="modSp mod">
        <pc:chgData name="Luis Guillermo Gil Madrid" userId="72751249-5f9d-41e6-8ae5-e2fc6ecb2fa9" providerId="ADAL" clId="{14B47D7B-29ED-4D2C-AE35-D402627DA044}" dt="2021-05-25T04:16:49.530" v="163" actId="20577"/>
        <pc:sldMkLst>
          <pc:docMk/>
          <pc:sldMk cId="2680387086" sldId="7754"/>
        </pc:sldMkLst>
        <pc:spChg chg="mod">
          <ac:chgData name="Luis Guillermo Gil Madrid" userId="72751249-5f9d-41e6-8ae5-e2fc6ecb2fa9" providerId="ADAL" clId="{14B47D7B-29ED-4D2C-AE35-D402627DA044}" dt="2021-05-25T04:16:49.530" v="163" actId="20577"/>
          <ac:spMkLst>
            <pc:docMk/>
            <pc:sldMk cId="2680387086" sldId="7754"/>
            <ac:spMk id="11" creationId="{00000000-0000-0000-0000-000000000000}"/>
          </ac:spMkLst>
        </pc:spChg>
      </pc:sldChg>
      <pc:sldChg chg="modSp mod">
        <pc:chgData name="Luis Guillermo Gil Madrid" userId="72751249-5f9d-41e6-8ae5-e2fc6ecb2fa9" providerId="ADAL" clId="{14B47D7B-29ED-4D2C-AE35-D402627DA044}" dt="2021-05-25T04:17:08.055" v="169" actId="20577"/>
        <pc:sldMkLst>
          <pc:docMk/>
          <pc:sldMk cId="1907813356" sldId="7755"/>
        </pc:sldMkLst>
        <pc:spChg chg="mod">
          <ac:chgData name="Luis Guillermo Gil Madrid" userId="72751249-5f9d-41e6-8ae5-e2fc6ecb2fa9" providerId="ADAL" clId="{14B47D7B-29ED-4D2C-AE35-D402627DA044}" dt="2021-05-25T04:17:08.055" v="169" actId="20577"/>
          <ac:spMkLst>
            <pc:docMk/>
            <pc:sldMk cId="1907813356" sldId="7755"/>
            <ac:spMk id="11" creationId="{00000000-0000-0000-0000-000000000000}"/>
          </ac:spMkLst>
        </pc:spChg>
      </pc:sldChg>
      <pc:sldChg chg="del">
        <pc:chgData name="Luis Guillermo Gil Madrid" userId="72751249-5f9d-41e6-8ae5-e2fc6ecb2fa9" providerId="ADAL" clId="{14B47D7B-29ED-4D2C-AE35-D402627DA044}" dt="2021-05-25T04:17:16.084" v="172" actId="47"/>
        <pc:sldMkLst>
          <pc:docMk/>
          <pc:sldMk cId="3981929227" sldId="7756"/>
        </pc:sldMkLst>
      </pc:sldChg>
      <pc:sldChg chg="del">
        <pc:chgData name="Luis Guillermo Gil Madrid" userId="72751249-5f9d-41e6-8ae5-e2fc6ecb2fa9" providerId="ADAL" clId="{14B47D7B-29ED-4D2C-AE35-D402627DA044}" dt="2021-05-25T04:18:40.533" v="181" actId="47"/>
        <pc:sldMkLst>
          <pc:docMk/>
          <pc:sldMk cId="3296495755" sldId="7758"/>
        </pc:sldMkLst>
      </pc:sldChg>
      <pc:sldChg chg="ord">
        <pc:chgData name="Luis Guillermo Gil Madrid" userId="72751249-5f9d-41e6-8ae5-e2fc6ecb2fa9" providerId="ADAL" clId="{14B47D7B-29ED-4D2C-AE35-D402627DA044}" dt="2021-05-25T04:17:38.578" v="174"/>
        <pc:sldMkLst>
          <pc:docMk/>
          <pc:sldMk cId="781263446" sldId="7760"/>
        </pc:sldMkLst>
      </pc:sldChg>
      <pc:sldChg chg="delSp mod ord">
        <pc:chgData name="Luis Guillermo Gil Madrid" userId="72751249-5f9d-41e6-8ae5-e2fc6ecb2fa9" providerId="ADAL" clId="{14B47D7B-29ED-4D2C-AE35-D402627DA044}" dt="2021-05-25T04:22:50.129" v="219" actId="478"/>
        <pc:sldMkLst>
          <pc:docMk/>
          <pc:sldMk cId="1744059619" sldId="7761"/>
        </pc:sldMkLst>
        <pc:spChg chg="del">
          <ac:chgData name="Luis Guillermo Gil Madrid" userId="72751249-5f9d-41e6-8ae5-e2fc6ecb2fa9" providerId="ADAL" clId="{14B47D7B-29ED-4D2C-AE35-D402627DA044}" dt="2021-05-25T04:22:50.129" v="219" actId="478"/>
          <ac:spMkLst>
            <pc:docMk/>
            <pc:sldMk cId="1744059619" sldId="7761"/>
            <ac:spMk id="5" creationId="{A7210A8B-720F-4E4D-828B-20AAEF5DA316}"/>
          </ac:spMkLst>
        </pc:spChg>
      </pc:sldChg>
      <pc:sldChg chg="delSp mod ord">
        <pc:chgData name="Luis Guillermo Gil Madrid" userId="72751249-5f9d-41e6-8ae5-e2fc6ecb2fa9" providerId="ADAL" clId="{14B47D7B-29ED-4D2C-AE35-D402627DA044}" dt="2021-05-25T04:22:57.296" v="220" actId="478"/>
        <pc:sldMkLst>
          <pc:docMk/>
          <pc:sldMk cId="1490009232" sldId="7762"/>
        </pc:sldMkLst>
        <pc:spChg chg="del">
          <ac:chgData name="Luis Guillermo Gil Madrid" userId="72751249-5f9d-41e6-8ae5-e2fc6ecb2fa9" providerId="ADAL" clId="{14B47D7B-29ED-4D2C-AE35-D402627DA044}" dt="2021-05-25T04:22:57.296" v="220" actId="478"/>
          <ac:spMkLst>
            <pc:docMk/>
            <pc:sldMk cId="1490009232" sldId="7762"/>
            <ac:spMk id="5" creationId="{A7210A8B-720F-4E4D-828B-20AAEF5DA316}"/>
          </ac:spMkLst>
        </pc:spChg>
      </pc:sldChg>
      <pc:sldChg chg="ord">
        <pc:chgData name="Luis Guillermo Gil Madrid" userId="72751249-5f9d-41e6-8ae5-e2fc6ecb2fa9" providerId="ADAL" clId="{14B47D7B-29ED-4D2C-AE35-D402627DA044}" dt="2021-05-25T04:17:38.578" v="174"/>
        <pc:sldMkLst>
          <pc:docMk/>
          <pc:sldMk cId="3603962408" sldId="7764"/>
        </pc:sldMkLst>
      </pc:sldChg>
      <pc:sldChg chg="ord">
        <pc:chgData name="Luis Guillermo Gil Madrid" userId="72751249-5f9d-41e6-8ae5-e2fc6ecb2fa9" providerId="ADAL" clId="{14B47D7B-29ED-4D2C-AE35-D402627DA044}" dt="2021-05-25T04:17:38.578" v="174"/>
        <pc:sldMkLst>
          <pc:docMk/>
          <pc:sldMk cId="148248277" sldId="7765"/>
        </pc:sldMkLst>
      </pc:sldChg>
      <pc:sldChg chg="ord">
        <pc:chgData name="Luis Guillermo Gil Madrid" userId="72751249-5f9d-41e6-8ae5-e2fc6ecb2fa9" providerId="ADAL" clId="{14B47D7B-29ED-4D2C-AE35-D402627DA044}" dt="2021-05-25T04:17:38.578" v="174"/>
        <pc:sldMkLst>
          <pc:docMk/>
          <pc:sldMk cId="2256382863" sldId="7766"/>
        </pc:sldMkLst>
      </pc:sldChg>
      <pc:sldChg chg="ord">
        <pc:chgData name="Luis Guillermo Gil Madrid" userId="72751249-5f9d-41e6-8ae5-e2fc6ecb2fa9" providerId="ADAL" clId="{14B47D7B-29ED-4D2C-AE35-D402627DA044}" dt="2021-05-25T04:17:38.578" v="174"/>
        <pc:sldMkLst>
          <pc:docMk/>
          <pc:sldMk cId="703734482" sldId="7767"/>
        </pc:sldMkLst>
      </pc:sldChg>
      <pc:sldChg chg="add">
        <pc:chgData name="Luis Guillermo Gil Madrid" userId="72751249-5f9d-41e6-8ae5-e2fc6ecb2fa9" providerId="ADAL" clId="{14B47D7B-29ED-4D2C-AE35-D402627DA044}" dt="2021-05-24T20:47:21.054" v="122"/>
        <pc:sldMkLst>
          <pc:docMk/>
          <pc:sldMk cId="3890495664" sldId="7769"/>
        </pc:sldMkLst>
      </pc:sldChg>
      <pc:sldChg chg="addSp delSp modSp add del mod ord">
        <pc:chgData name="Luis Guillermo Gil Madrid" userId="72751249-5f9d-41e6-8ae5-e2fc6ecb2fa9" providerId="ADAL" clId="{14B47D7B-29ED-4D2C-AE35-D402627DA044}" dt="2021-05-25T04:21:25.577" v="218" actId="1076"/>
        <pc:sldMkLst>
          <pc:docMk/>
          <pc:sldMk cId="96854493" sldId="7770"/>
        </pc:sldMkLst>
        <pc:spChg chg="mod">
          <ac:chgData name="Luis Guillermo Gil Madrid" userId="72751249-5f9d-41e6-8ae5-e2fc6ecb2fa9" providerId="ADAL" clId="{14B47D7B-29ED-4D2C-AE35-D402627DA044}" dt="2021-05-25T04:21:12.941" v="214" actId="1076"/>
          <ac:spMkLst>
            <pc:docMk/>
            <pc:sldMk cId="96854493" sldId="7770"/>
            <ac:spMk id="9" creationId="{3D539B3C-D7E4-4B00-90BD-415427FD23C8}"/>
          </ac:spMkLst>
        </pc:spChg>
        <pc:spChg chg="mod">
          <ac:chgData name="Luis Guillermo Gil Madrid" userId="72751249-5f9d-41e6-8ae5-e2fc6ecb2fa9" providerId="ADAL" clId="{14B47D7B-29ED-4D2C-AE35-D402627DA044}" dt="2021-05-25T04:18:13.387" v="177" actId="27636"/>
          <ac:spMkLst>
            <pc:docMk/>
            <pc:sldMk cId="96854493" sldId="7770"/>
            <ac:spMk id="10" creationId="{C5BA664B-75C5-4E4D-A8A7-8FBCA3CE98B1}"/>
          </ac:spMkLst>
        </pc:spChg>
        <pc:spChg chg="mod">
          <ac:chgData name="Luis Guillermo Gil Madrid" userId="72751249-5f9d-41e6-8ae5-e2fc6ecb2fa9" providerId="ADAL" clId="{14B47D7B-29ED-4D2C-AE35-D402627DA044}" dt="2021-05-25T04:21:16.956" v="215" actId="1076"/>
          <ac:spMkLst>
            <pc:docMk/>
            <pc:sldMk cId="96854493" sldId="7770"/>
            <ac:spMk id="11" creationId="{F71C1938-8690-487F-AB4D-A54C7E730B6B}"/>
          </ac:spMkLst>
        </pc:spChg>
        <pc:spChg chg="mod">
          <ac:chgData name="Luis Guillermo Gil Madrid" userId="72751249-5f9d-41e6-8ae5-e2fc6ecb2fa9" providerId="ADAL" clId="{14B47D7B-29ED-4D2C-AE35-D402627DA044}" dt="2021-05-25T04:21:19.095" v="216" actId="1076"/>
          <ac:spMkLst>
            <pc:docMk/>
            <pc:sldMk cId="96854493" sldId="7770"/>
            <ac:spMk id="12" creationId="{9C4E073A-56A6-4C21-A552-C49FE151F7FE}"/>
          </ac:spMkLst>
        </pc:spChg>
        <pc:spChg chg="mod">
          <ac:chgData name="Luis Guillermo Gil Madrid" userId="72751249-5f9d-41e6-8ae5-e2fc6ecb2fa9" providerId="ADAL" clId="{14B47D7B-29ED-4D2C-AE35-D402627DA044}" dt="2021-05-25T04:21:22.815" v="217" actId="1076"/>
          <ac:spMkLst>
            <pc:docMk/>
            <pc:sldMk cId="96854493" sldId="7770"/>
            <ac:spMk id="15" creationId="{2B86059A-FE6B-4DD7-BC6F-0B7B3EAAEFD5}"/>
          </ac:spMkLst>
        </pc:spChg>
        <pc:spChg chg="mod">
          <ac:chgData name="Luis Guillermo Gil Madrid" userId="72751249-5f9d-41e6-8ae5-e2fc6ecb2fa9" providerId="ADAL" clId="{14B47D7B-29ED-4D2C-AE35-D402627DA044}" dt="2021-05-25T04:20:34.925" v="209" actId="1076"/>
          <ac:spMkLst>
            <pc:docMk/>
            <pc:sldMk cId="96854493" sldId="7770"/>
            <ac:spMk id="17" creationId="{0F70F6E2-C613-412B-B3EA-A13501581273}"/>
          </ac:spMkLst>
        </pc:spChg>
        <pc:spChg chg="del">
          <ac:chgData name="Luis Guillermo Gil Madrid" userId="72751249-5f9d-41e6-8ae5-e2fc6ecb2fa9" providerId="ADAL" clId="{14B47D7B-29ED-4D2C-AE35-D402627DA044}" dt="2021-05-25T04:18:15.558" v="178" actId="478"/>
          <ac:spMkLst>
            <pc:docMk/>
            <pc:sldMk cId="96854493" sldId="7770"/>
            <ac:spMk id="18" creationId="{F7C8A31A-1CDB-4954-A64A-15DC87510B1B}"/>
          </ac:spMkLst>
        </pc:spChg>
        <pc:spChg chg="mod">
          <ac:chgData name="Luis Guillermo Gil Madrid" userId="72751249-5f9d-41e6-8ae5-e2fc6ecb2fa9" providerId="ADAL" clId="{14B47D7B-29ED-4D2C-AE35-D402627DA044}" dt="2021-05-25T04:21:25.577" v="218" actId="1076"/>
          <ac:spMkLst>
            <pc:docMk/>
            <pc:sldMk cId="96854493" sldId="7770"/>
            <ac:spMk id="19" creationId="{68C6833F-94CA-432C-90F2-E35490D73AB6}"/>
          </ac:spMkLst>
        </pc:spChg>
        <pc:spChg chg="mod">
          <ac:chgData name="Luis Guillermo Gil Madrid" userId="72751249-5f9d-41e6-8ae5-e2fc6ecb2fa9" providerId="ADAL" clId="{14B47D7B-29ED-4D2C-AE35-D402627DA044}" dt="2021-05-25T04:20:15.536" v="204" actId="1076"/>
          <ac:spMkLst>
            <pc:docMk/>
            <pc:sldMk cId="96854493" sldId="7770"/>
            <ac:spMk id="21" creationId="{A0ED9CC4-E967-4CB2-829C-75AA21227F0E}"/>
          </ac:spMkLst>
        </pc:spChg>
        <pc:spChg chg="mod">
          <ac:chgData name="Luis Guillermo Gil Madrid" userId="72751249-5f9d-41e6-8ae5-e2fc6ecb2fa9" providerId="ADAL" clId="{14B47D7B-29ED-4D2C-AE35-D402627DA044}" dt="2021-05-25T04:20:15.368" v="203" actId="20577"/>
          <ac:spMkLst>
            <pc:docMk/>
            <pc:sldMk cId="96854493" sldId="7770"/>
            <ac:spMk id="22" creationId="{AC9716C8-ACF2-45D5-B9E0-02DA2EF9FC97}"/>
          </ac:spMkLst>
        </pc:spChg>
        <pc:spChg chg="add mod">
          <ac:chgData name="Luis Guillermo Gil Madrid" userId="72751249-5f9d-41e6-8ae5-e2fc6ecb2fa9" providerId="ADAL" clId="{14B47D7B-29ED-4D2C-AE35-D402627DA044}" dt="2021-05-25T04:20:27.503" v="208" actId="20577"/>
          <ac:spMkLst>
            <pc:docMk/>
            <pc:sldMk cId="96854493" sldId="7770"/>
            <ac:spMk id="23" creationId="{944B8496-F639-4CF6-A7DA-BCFE957D6B7D}"/>
          </ac:spMkLst>
        </pc:spChg>
      </pc:sldChg>
      <pc:sldChg chg="modSp add mod ord">
        <pc:chgData name="Luis Guillermo Gil Madrid" userId="72751249-5f9d-41e6-8ae5-e2fc6ecb2fa9" providerId="ADAL" clId="{14B47D7B-29ED-4D2C-AE35-D402627DA044}" dt="2021-05-25T04:17:38.578" v="174"/>
        <pc:sldMkLst>
          <pc:docMk/>
          <pc:sldMk cId="3319511036" sldId="7771"/>
        </pc:sldMkLst>
        <pc:spChg chg="mod">
          <ac:chgData name="Luis Guillermo Gil Madrid" userId="72751249-5f9d-41e6-8ae5-e2fc6ecb2fa9" providerId="ADAL" clId="{14B47D7B-29ED-4D2C-AE35-D402627DA044}" dt="2021-05-25T04:15:53.560" v="153" actId="20577"/>
          <ac:spMkLst>
            <pc:docMk/>
            <pc:sldMk cId="3319511036" sldId="7771"/>
            <ac:spMk id="5" creationId="{4AC3E0C3-4B51-AB4E-A036-2EC351F0A151}"/>
          </ac:spMkLst>
        </pc:spChg>
        <pc:spChg chg="mod">
          <ac:chgData name="Luis Guillermo Gil Madrid" userId="72751249-5f9d-41e6-8ae5-e2fc6ecb2fa9" providerId="ADAL" clId="{14B47D7B-29ED-4D2C-AE35-D402627DA044}" dt="2021-05-25T04:15:40.677" v="151" actId="20577"/>
          <ac:spMkLst>
            <pc:docMk/>
            <pc:sldMk cId="3319511036" sldId="7771"/>
            <ac:spMk id="11" creationId="{00000000-0000-0000-0000-000000000000}"/>
          </ac:spMkLst>
        </pc:spChg>
      </pc:sldChg>
      <pc:sldChg chg="modSp add mod ord">
        <pc:chgData name="Luis Guillermo Gil Madrid" userId="72751249-5f9d-41e6-8ae5-e2fc6ecb2fa9" providerId="ADAL" clId="{14B47D7B-29ED-4D2C-AE35-D402627DA044}" dt="2021-05-25T04:19:00.657" v="187"/>
        <pc:sldMkLst>
          <pc:docMk/>
          <pc:sldMk cId="1790672238" sldId="7772"/>
        </pc:sldMkLst>
        <pc:spChg chg="mod">
          <ac:chgData name="Luis Guillermo Gil Madrid" userId="72751249-5f9d-41e6-8ae5-e2fc6ecb2fa9" providerId="ADAL" clId="{14B47D7B-29ED-4D2C-AE35-D402627DA044}" dt="2021-05-25T04:19:00.657" v="187"/>
          <ac:spMkLst>
            <pc:docMk/>
            <pc:sldMk cId="1790672238" sldId="7772"/>
            <ac:spMk id="11" creationId="{00000000-0000-0000-0000-000000000000}"/>
          </ac:spMkLst>
        </pc:spChg>
      </pc:sldChg>
      <pc:sldChg chg="modSp add mod">
        <pc:chgData name="Luis Guillermo Gil Madrid" userId="72751249-5f9d-41e6-8ae5-e2fc6ecb2fa9" providerId="ADAL" clId="{14B47D7B-29ED-4D2C-AE35-D402627DA044}" dt="2021-05-25T04:19:13.803" v="189" actId="20577"/>
        <pc:sldMkLst>
          <pc:docMk/>
          <pc:sldMk cId="1883615938" sldId="7773"/>
        </pc:sldMkLst>
        <pc:spChg chg="mod">
          <ac:chgData name="Luis Guillermo Gil Madrid" userId="72751249-5f9d-41e6-8ae5-e2fc6ecb2fa9" providerId="ADAL" clId="{14B47D7B-29ED-4D2C-AE35-D402627DA044}" dt="2021-05-25T04:19:13.803" v="189" actId="20577"/>
          <ac:spMkLst>
            <pc:docMk/>
            <pc:sldMk cId="1883615938" sldId="7773"/>
            <ac:spMk id="5" creationId="{4AC3E0C3-4B51-AB4E-A036-2EC351F0A151}"/>
          </ac:spMkLst>
        </pc:spChg>
      </pc:sldChg>
      <pc:sldChg chg="modSp mod">
        <pc:chgData name="Luis Guillermo Gil Madrid" userId="72751249-5f9d-41e6-8ae5-e2fc6ecb2fa9" providerId="ADAL" clId="{14B47D7B-29ED-4D2C-AE35-D402627DA044}" dt="2021-05-27T12:19:56.566" v="310" actId="20577"/>
        <pc:sldMkLst>
          <pc:docMk/>
          <pc:sldMk cId="1062948595" sldId="7777"/>
        </pc:sldMkLst>
        <pc:spChg chg="mod">
          <ac:chgData name="Luis Guillermo Gil Madrid" userId="72751249-5f9d-41e6-8ae5-e2fc6ecb2fa9" providerId="ADAL" clId="{14B47D7B-29ED-4D2C-AE35-D402627DA044}" dt="2021-05-27T12:19:56.566" v="310" actId="20577"/>
          <ac:spMkLst>
            <pc:docMk/>
            <pc:sldMk cId="1062948595" sldId="7777"/>
            <ac:spMk id="3" creationId="{13500BFF-2F5F-4BE8-B178-A8C46DAB48DE}"/>
          </ac:spMkLst>
        </pc:spChg>
      </pc:sldChg>
      <pc:sldChg chg="modSp mod">
        <pc:chgData name="Luis Guillermo Gil Madrid" userId="72751249-5f9d-41e6-8ae5-e2fc6ecb2fa9" providerId="ADAL" clId="{14B47D7B-29ED-4D2C-AE35-D402627DA044}" dt="2021-05-27T12:20:58.798" v="361" actId="313"/>
        <pc:sldMkLst>
          <pc:docMk/>
          <pc:sldMk cId="1642021211" sldId="7778"/>
        </pc:sldMkLst>
        <pc:spChg chg="mod">
          <ac:chgData name="Luis Guillermo Gil Madrid" userId="72751249-5f9d-41e6-8ae5-e2fc6ecb2fa9" providerId="ADAL" clId="{14B47D7B-29ED-4D2C-AE35-D402627DA044}" dt="2021-05-27T12:20:58.798" v="361" actId="313"/>
          <ac:spMkLst>
            <pc:docMk/>
            <pc:sldMk cId="1642021211" sldId="7778"/>
            <ac:spMk id="3" creationId="{13500BFF-2F5F-4BE8-B178-A8C46DAB48DE}"/>
          </ac:spMkLst>
        </pc:spChg>
      </pc:sldChg>
      <pc:sldChg chg="modSp mod">
        <pc:chgData name="Luis Guillermo Gil Madrid" userId="72751249-5f9d-41e6-8ae5-e2fc6ecb2fa9" providerId="ADAL" clId="{14B47D7B-29ED-4D2C-AE35-D402627DA044}" dt="2021-05-27T12:21:53.349" v="367" actId="6549"/>
        <pc:sldMkLst>
          <pc:docMk/>
          <pc:sldMk cId="2585847133" sldId="7779"/>
        </pc:sldMkLst>
        <pc:spChg chg="mod">
          <ac:chgData name="Luis Guillermo Gil Madrid" userId="72751249-5f9d-41e6-8ae5-e2fc6ecb2fa9" providerId="ADAL" clId="{14B47D7B-29ED-4D2C-AE35-D402627DA044}" dt="2021-05-27T12:21:53.349" v="367" actId="6549"/>
          <ac:spMkLst>
            <pc:docMk/>
            <pc:sldMk cId="2585847133" sldId="7779"/>
            <ac:spMk id="3" creationId="{13500BFF-2F5F-4BE8-B178-A8C46DAB48DE}"/>
          </ac:spMkLst>
        </pc:spChg>
      </pc:sldChg>
      <pc:sldChg chg="modSp mod">
        <pc:chgData name="Luis Guillermo Gil Madrid" userId="72751249-5f9d-41e6-8ae5-e2fc6ecb2fa9" providerId="ADAL" clId="{14B47D7B-29ED-4D2C-AE35-D402627DA044}" dt="2021-05-27T12:24:34.458" v="513" actId="6549"/>
        <pc:sldMkLst>
          <pc:docMk/>
          <pc:sldMk cId="2784908097" sldId="7780"/>
        </pc:sldMkLst>
        <pc:spChg chg="mod">
          <ac:chgData name="Luis Guillermo Gil Madrid" userId="72751249-5f9d-41e6-8ae5-e2fc6ecb2fa9" providerId="ADAL" clId="{14B47D7B-29ED-4D2C-AE35-D402627DA044}" dt="2021-05-27T12:23:34.144" v="470" actId="20577"/>
          <ac:spMkLst>
            <pc:docMk/>
            <pc:sldMk cId="2784908097" sldId="7780"/>
            <ac:spMk id="2" creationId="{5C9DF775-A798-4174-B048-34ABF294B006}"/>
          </ac:spMkLst>
        </pc:spChg>
        <pc:spChg chg="mod">
          <ac:chgData name="Luis Guillermo Gil Madrid" userId="72751249-5f9d-41e6-8ae5-e2fc6ecb2fa9" providerId="ADAL" clId="{14B47D7B-29ED-4D2C-AE35-D402627DA044}" dt="2021-05-27T12:24:34.458" v="513" actId="6549"/>
          <ac:spMkLst>
            <pc:docMk/>
            <pc:sldMk cId="2784908097" sldId="7780"/>
            <ac:spMk id="3" creationId="{13500BFF-2F5F-4BE8-B178-A8C46DAB48DE}"/>
          </ac:spMkLst>
        </pc:spChg>
      </pc:sldChg>
      <pc:sldChg chg="modSp mod">
        <pc:chgData name="Luis Guillermo Gil Madrid" userId="72751249-5f9d-41e6-8ae5-e2fc6ecb2fa9" providerId="ADAL" clId="{14B47D7B-29ED-4D2C-AE35-D402627DA044}" dt="2021-05-27T12:25:52.260" v="522" actId="6549"/>
        <pc:sldMkLst>
          <pc:docMk/>
          <pc:sldMk cId="3948116604" sldId="7781"/>
        </pc:sldMkLst>
        <pc:spChg chg="mod">
          <ac:chgData name="Luis Guillermo Gil Madrid" userId="72751249-5f9d-41e6-8ae5-e2fc6ecb2fa9" providerId="ADAL" clId="{14B47D7B-29ED-4D2C-AE35-D402627DA044}" dt="2021-05-27T12:25:52.260" v="522" actId="6549"/>
          <ac:spMkLst>
            <pc:docMk/>
            <pc:sldMk cId="3948116604" sldId="7781"/>
            <ac:spMk id="3" creationId="{13500BFF-2F5F-4BE8-B178-A8C46DAB48DE}"/>
          </ac:spMkLst>
        </pc:spChg>
      </pc:sldChg>
    </pc:docChg>
  </pc:docChgLst>
  <pc:docChgLst>
    <pc:chgData name="Luis Guillermo Gil Madrid" userId="72751249-5f9d-41e6-8ae5-e2fc6ecb2fa9" providerId="ADAL" clId="{46C4378C-2F84-4397-83F2-DD372D7019CC}"/>
    <pc:docChg chg="undo custSel addSld delSld modSld sldOrd">
      <pc:chgData name="Luis Guillermo Gil Madrid" userId="72751249-5f9d-41e6-8ae5-e2fc6ecb2fa9" providerId="ADAL" clId="{46C4378C-2F84-4397-83F2-DD372D7019CC}" dt="2021-02-04T12:43:51.766" v="266" actId="255"/>
      <pc:docMkLst>
        <pc:docMk/>
      </pc:docMkLst>
      <pc:sldChg chg="modSp mod">
        <pc:chgData name="Luis Guillermo Gil Madrid" userId="72751249-5f9d-41e6-8ae5-e2fc6ecb2fa9" providerId="ADAL" clId="{46C4378C-2F84-4397-83F2-DD372D7019CC}" dt="2021-02-04T12:43:51.766" v="266" actId="255"/>
        <pc:sldMkLst>
          <pc:docMk/>
          <pc:sldMk cId="4041881831" sldId="267"/>
        </pc:sldMkLst>
        <pc:spChg chg="mod">
          <ac:chgData name="Luis Guillermo Gil Madrid" userId="72751249-5f9d-41e6-8ae5-e2fc6ecb2fa9" providerId="ADAL" clId="{46C4378C-2F84-4397-83F2-DD372D7019CC}" dt="2021-02-04T12:43:51.766" v="266" actId="255"/>
          <ac:spMkLst>
            <pc:docMk/>
            <pc:sldMk cId="4041881831" sldId="267"/>
            <ac:spMk id="2" creationId="{3F7974DF-F94A-2147-89D7-365DADB55427}"/>
          </ac:spMkLst>
        </pc:spChg>
      </pc:sldChg>
      <pc:sldChg chg="del">
        <pc:chgData name="Luis Guillermo Gil Madrid" userId="72751249-5f9d-41e6-8ae5-e2fc6ecb2fa9" providerId="ADAL" clId="{46C4378C-2F84-4397-83F2-DD372D7019CC}" dt="2021-02-04T10:26:49.068" v="42" actId="47"/>
        <pc:sldMkLst>
          <pc:docMk/>
          <pc:sldMk cId="3749869961" sldId="270"/>
        </pc:sldMkLst>
      </pc:sldChg>
      <pc:sldChg chg="modSp add del mod">
        <pc:chgData name="Luis Guillermo Gil Madrid" userId="72751249-5f9d-41e6-8ae5-e2fc6ecb2fa9" providerId="ADAL" clId="{46C4378C-2F84-4397-83F2-DD372D7019CC}" dt="2021-02-04T10:49:58.572" v="201" actId="20577"/>
        <pc:sldMkLst>
          <pc:docMk/>
          <pc:sldMk cId="1253815832" sldId="2851"/>
        </pc:sldMkLst>
        <pc:spChg chg="mod">
          <ac:chgData name="Luis Guillermo Gil Madrid" userId="72751249-5f9d-41e6-8ae5-e2fc6ecb2fa9" providerId="ADAL" clId="{46C4378C-2F84-4397-83F2-DD372D7019CC}" dt="2021-02-04T10:49:58.572" v="201" actId="20577"/>
          <ac:spMkLst>
            <pc:docMk/>
            <pc:sldMk cId="1253815832" sldId="2851"/>
            <ac:spMk id="2" creationId="{953CC177-D357-4AAB-AB4B-37CC2953E4C1}"/>
          </ac:spMkLst>
        </pc:spChg>
      </pc:sldChg>
      <pc:sldChg chg="modSp add mod modAnim">
        <pc:chgData name="Luis Guillermo Gil Madrid" userId="72751249-5f9d-41e6-8ae5-e2fc6ecb2fa9" providerId="ADAL" clId="{46C4378C-2F84-4397-83F2-DD372D7019CC}" dt="2021-02-04T12:26:34.430" v="246"/>
        <pc:sldMkLst>
          <pc:docMk/>
          <pc:sldMk cId="4037801096" sldId="3605"/>
        </pc:sldMkLst>
        <pc:spChg chg="mod">
          <ac:chgData name="Luis Guillermo Gil Madrid" userId="72751249-5f9d-41e6-8ae5-e2fc6ecb2fa9" providerId="ADAL" clId="{46C4378C-2F84-4397-83F2-DD372D7019CC}" dt="2021-02-04T12:26:34.430" v="246"/>
          <ac:spMkLst>
            <pc:docMk/>
            <pc:sldMk cId="4037801096" sldId="3605"/>
            <ac:spMk id="2" creationId="{ABFD991F-AB9F-4CE6-A3F2-058EC4C1A6FF}"/>
          </ac:spMkLst>
        </pc:spChg>
      </pc:sldChg>
      <pc:sldChg chg="modSp add mod modAnim">
        <pc:chgData name="Luis Guillermo Gil Madrid" userId="72751249-5f9d-41e6-8ae5-e2fc6ecb2fa9" providerId="ADAL" clId="{46C4378C-2F84-4397-83F2-DD372D7019CC}" dt="2021-02-04T10:50:57.559" v="222" actId="20577"/>
        <pc:sldMkLst>
          <pc:docMk/>
          <pc:sldMk cId="912287370" sldId="3606"/>
        </pc:sldMkLst>
        <pc:spChg chg="mod">
          <ac:chgData name="Luis Guillermo Gil Madrid" userId="72751249-5f9d-41e6-8ae5-e2fc6ecb2fa9" providerId="ADAL" clId="{46C4378C-2F84-4397-83F2-DD372D7019CC}" dt="2021-02-04T10:50:57.559" v="222" actId="20577"/>
          <ac:spMkLst>
            <pc:docMk/>
            <pc:sldMk cId="912287370" sldId="3606"/>
            <ac:spMk id="2" creationId="{ABFD991F-AB9F-4CE6-A3F2-058EC4C1A6FF}"/>
          </ac:spMkLst>
        </pc:spChg>
      </pc:sldChg>
      <pc:sldChg chg="modSp add mod">
        <pc:chgData name="Luis Guillermo Gil Madrid" userId="72751249-5f9d-41e6-8ae5-e2fc6ecb2fa9" providerId="ADAL" clId="{46C4378C-2F84-4397-83F2-DD372D7019CC}" dt="2021-02-04T10:51:53.542" v="228" actId="20577"/>
        <pc:sldMkLst>
          <pc:docMk/>
          <pc:sldMk cId="113361550" sldId="3607"/>
        </pc:sldMkLst>
        <pc:spChg chg="mod">
          <ac:chgData name="Luis Guillermo Gil Madrid" userId="72751249-5f9d-41e6-8ae5-e2fc6ecb2fa9" providerId="ADAL" clId="{46C4378C-2F84-4397-83F2-DD372D7019CC}" dt="2021-02-04T10:50:45.634" v="220" actId="6549"/>
          <ac:spMkLst>
            <pc:docMk/>
            <pc:sldMk cId="113361550" sldId="3607"/>
            <ac:spMk id="2" creationId="{3DAB9566-F81E-425F-B2FB-AF8325C76CC8}"/>
          </ac:spMkLst>
        </pc:spChg>
        <pc:spChg chg="mod">
          <ac:chgData name="Luis Guillermo Gil Madrid" userId="72751249-5f9d-41e6-8ae5-e2fc6ecb2fa9" providerId="ADAL" clId="{46C4378C-2F84-4397-83F2-DD372D7019CC}" dt="2021-02-04T10:51:46.886" v="226" actId="1076"/>
          <ac:spMkLst>
            <pc:docMk/>
            <pc:sldMk cId="113361550" sldId="3607"/>
            <ac:spMk id="8" creationId="{F3A5B6AE-AEC9-426E-9FD9-31BF907DEA60}"/>
          </ac:spMkLst>
        </pc:spChg>
        <pc:spChg chg="mod">
          <ac:chgData name="Luis Guillermo Gil Madrid" userId="72751249-5f9d-41e6-8ae5-e2fc6ecb2fa9" providerId="ADAL" clId="{46C4378C-2F84-4397-83F2-DD372D7019CC}" dt="2021-02-04T10:51:53.542" v="228" actId="20577"/>
          <ac:spMkLst>
            <pc:docMk/>
            <pc:sldMk cId="113361550" sldId="3607"/>
            <ac:spMk id="9" creationId="{A306B17B-C862-4766-BD51-083E676D3418}"/>
          </ac:spMkLst>
        </pc:spChg>
        <pc:grpChg chg="mod">
          <ac:chgData name="Luis Guillermo Gil Madrid" userId="72751249-5f9d-41e6-8ae5-e2fc6ecb2fa9" providerId="ADAL" clId="{46C4378C-2F84-4397-83F2-DD372D7019CC}" dt="2021-02-04T10:51:41.488" v="225" actId="1076"/>
          <ac:grpSpMkLst>
            <pc:docMk/>
            <pc:sldMk cId="113361550" sldId="3607"/>
            <ac:grpSpMk id="47" creationId="{0FEAFD5A-4835-4BD3-B0A2-617FA90703D9}"/>
          </ac:grpSpMkLst>
        </pc:grpChg>
      </pc:sldChg>
      <pc:sldChg chg="modSp add mod">
        <pc:chgData name="Luis Guillermo Gil Madrid" userId="72751249-5f9d-41e6-8ae5-e2fc6ecb2fa9" providerId="ADAL" clId="{46C4378C-2F84-4397-83F2-DD372D7019CC}" dt="2021-02-04T10:52:52.295" v="234" actId="14100"/>
        <pc:sldMkLst>
          <pc:docMk/>
          <pc:sldMk cId="815695654" sldId="3608"/>
        </pc:sldMkLst>
        <pc:spChg chg="mod">
          <ac:chgData name="Luis Guillermo Gil Madrid" userId="72751249-5f9d-41e6-8ae5-e2fc6ecb2fa9" providerId="ADAL" clId="{46C4378C-2F84-4397-83F2-DD372D7019CC}" dt="2021-02-04T10:50:20.874" v="216" actId="20577"/>
          <ac:spMkLst>
            <pc:docMk/>
            <pc:sldMk cId="815695654" sldId="3608"/>
            <ac:spMk id="2" creationId="{EBAB6E6A-7641-4916-A34B-ED9DC3D76E2A}"/>
          </ac:spMkLst>
        </pc:spChg>
        <pc:grpChg chg="mod">
          <ac:chgData name="Luis Guillermo Gil Madrid" userId="72751249-5f9d-41e6-8ae5-e2fc6ecb2fa9" providerId="ADAL" clId="{46C4378C-2F84-4397-83F2-DD372D7019CC}" dt="2021-02-04T10:52:52.295" v="234" actId="14100"/>
          <ac:grpSpMkLst>
            <pc:docMk/>
            <pc:sldMk cId="815695654" sldId="3608"/>
            <ac:grpSpMk id="8" creationId="{EFB390DE-9E81-4218-9A8C-AD9CBAB76992}"/>
          </ac:grpSpMkLst>
        </pc:grpChg>
        <pc:picChg chg="mod">
          <ac:chgData name="Luis Guillermo Gil Madrid" userId="72751249-5f9d-41e6-8ae5-e2fc6ecb2fa9" providerId="ADAL" clId="{46C4378C-2F84-4397-83F2-DD372D7019CC}" dt="2021-02-04T10:52:47.151" v="233" actId="14100"/>
          <ac:picMkLst>
            <pc:docMk/>
            <pc:sldMk cId="815695654" sldId="3608"/>
            <ac:picMk id="3" creationId="{113EA42A-E4B0-4722-99B7-59E230F67419}"/>
          </ac:picMkLst>
        </pc:picChg>
      </pc:sldChg>
      <pc:sldChg chg="modSp mod">
        <pc:chgData name="Luis Guillermo Gil Madrid" userId="72751249-5f9d-41e6-8ae5-e2fc6ecb2fa9" providerId="ADAL" clId="{46C4378C-2F84-4397-83F2-DD372D7019CC}" dt="2021-02-04T12:25:37.279" v="243" actId="20577"/>
        <pc:sldMkLst>
          <pc:docMk/>
          <pc:sldMk cId="3861976755" sldId="3988"/>
        </pc:sldMkLst>
        <pc:spChg chg="mod">
          <ac:chgData name="Luis Guillermo Gil Madrid" userId="72751249-5f9d-41e6-8ae5-e2fc6ecb2fa9" providerId="ADAL" clId="{46C4378C-2F84-4397-83F2-DD372D7019CC}" dt="2021-02-04T12:25:37.279" v="243" actId="20577"/>
          <ac:spMkLst>
            <pc:docMk/>
            <pc:sldMk cId="3861976755" sldId="3988"/>
            <ac:spMk id="10" creationId="{C5BA664B-75C5-4E4D-A8A7-8FBCA3CE98B1}"/>
          </ac:spMkLst>
        </pc:spChg>
        <pc:spChg chg="mod">
          <ac:chgData name="Luis Guillermo Gil Madrid" userId="72751249-5f9d-41e6-8ae5-e2fc6ecb2fa9" providerId="ADAL" clId="{46C4378C-2F84-4397-83F2-DD372D7019CC}" dt="2021-02-04T10:22:39.032" v="12" actId="20577"/>
          <ac:spMkLst>
            <pc:docMk/>
            <pc:sldMk cId="3861976755" sldId="3988"/>
            <ac:spMk id="12" creationId="{C915AE06-204D-40BB-8B1E-7B0C4B622EB9}"/>
          </ac:spMkLst>
        </pc:spChg>
        <pc:spChg chg="mod">
          <ac:chgData name="Luis Guillermo Gil Madrid" userId="72751249-5f9d-41e6-8ae5-e2fc6ecb2fa9" providerId="ADAL" clId="{46C4378C-2F84-4397-83F2-DD372D7019CC}" dt="2021-02-04T10:22:38.107" v="10" actId="20577"/>
          <ac:spMkLst>
            <pc:docMk/>
            <pc:sldMk cId="3861976755" sldId="3988"/>
            <ac:spMk id="21" creationId="{55E6AFF4-34CE-4FF1-A016-C1AC0F2B2956}"/>
          </ac:spMkLst>
        </pc:spChg>
      </pc:sldChg>
      <pc:sldChg chg="addSp modSp add del mod">
        <pc:chgData name="Luis Guillermo Gil Madrid" userId="72751249-5f9d-41e6-8ae5-e2fc6ecb2fa9" providerId="ADAL" clId="{46C4378C-2F84-4397-83F2-DD372D7019CC}" dt="2021-02-04T10:39:17.212" v="81" actId="207"/>
        <pc:sldMkLst>
          <pc:docMk/>
          <pc:sldMk cId="253173675" sldId="3995"/>
        </pc:sldMkLst>
        <pc:spChg chg="add mod">
          <ac:chgData name="Luis Guillermo Gil Madrid" userId="72751249-5f9d-41e6-8ae5-e2fc6ecb2fa9" providerId="ADAL" clId="{46C4378C-2F84-4397-83F2-DD372D7019CC}" dt="2021-02-04T10:39:17.212" v="81" actId="207"/>
          <ac:spMkLst>
            <pc:docMk/>
            <pc:sldMk cId="253173675" sldId="3995"/>
            <ac:spMk id="4" creationId="{ED5812D0-7F91-4313-8702-2DB181D5B0F9}"/>
          </ac:spMkLst>
        </pc:spChg>
      </pc:sldChg>
      <pc:sldChg chg="add del">
        <pc:chgData name="Luis Guillermo Gil Madrid" userId="72751249-5f9d-41e6-8ae5-e2fc6ecb2fa9" providerId="ADAL" clId="{46C4378C-2F84-4397-83F2-DD372D7019CC}" dt="2021-02-04T10:25:03.783" v="30"/>
        <pc:sldMkLst>
          <pc:docMk/>
          <pc:sldMk cId="573086462" sldId="4031"/>
        </pc:sldMkLst>
      </pc:sldChg>
      <pc:sldChg chg="modSp add del mod">
        <pc:chgData name="Luis Guillermo Gil Madrid" userId="72751249-5f9d-41e6-8ae5-e2fc6ecb2fa9" providerId="ADAL" clId="{46C4378C-2F84-4397-83F2-DD372D7019CC}" dt="2021-02-04T10:35:59.078" v="72" actId="313"/>
        <pc:sldMkLst>
          <pc:docMk/>
          <pc:sldMk cId="880920996" sldId="4041"/>
        </pc:sldMkLst>
        <pc:spChg chg="mod">
          <ac:chgData name="Luis Guillermo Gil Madrid" userId="72751249-5f9d-41e6-8ae5-e2fc6ecb2fa9" providerId="ADAL" clId="{46C4378C-2F84-4397-83F2-DD372D7019CC}" dt="2021-02-04T10:35:59.078" v="72" actId="313"/>
          <ac:spMkLst>
            <pc:docMk/>
            <pc:sldMk cId="880920996" sldId="4041"/>
            <ac:spMk id="14" creationId="{0FA875C2-9541-4398-877C-9DD6782EC380}"/>
          </ac:spMkLst>
        </pc:spChg>
      </pc:sldChg>
      <pc:sldChg chg="modSp add del mod">
        <pc:chgData name="Luis Guillermo Gil Madrid" userId="72751249-5f9d-41e6-8ae5-e2fc6ecb2fa9" providerId="ADAL" clId="{46C4378C-2F84-4397-83F2-DD372D7019CC}" dt="2021-02-04T10:48:49.381" v="88" actId="20577"/>
        <pc:sldMkLst>
          <pc:docMk/>
          <pc:sldMk cId="1127836447" sldId="4042"/>
        </pc:sldMkLst>
        <pc:spChg chg="mod">
          <ac:chgData name="Luis Guillermo Gil Madrid" userId="72751249-5f9d-41e6-8ae5-e2fc6ecb2fa9" providerId="ADAL" clId="{46C4378C-2F84-4397-83F2-DD372D7019CC}" dt="2021-02-04T10:48:49.381" v="88" actId="20577"/>
          <ac:spMkLst>
            <pc:docMk/>
            <pc:sldMk cId="1127836447" sldId="4042"/>
            <ac:spMk id="8" creationId="{8B6842DD-2102-4D2A-BBB3-E038F17DD39D}"/>
          </ac:spMkLst>
        </pc:spChg>
      </pc:sldChg>
      <pc:sldChg chg="modSp add del mod">
        <pc:chgData name="Luis Guillermo Gil Madrid" userId="72751249-5f9d-41e6-8ae5-e2fc6ecb2fa9" providerId="ADAL" clId="{46C4378C-2F84-4397-83F2-DD372D7019CC}" dt="2021-02-04T12:33:29.105" v="260" actId="6549"/>
        <pc:sldMkLst>
          <pc:docMk/>
          <pc:sldMk cId="2053466168" sldId="4051"/>
        </pc:sldMkLst>
        <pc:spChg chg="mod">
          <ac:chgData name="Luis Guillermo Gil Madrid" userId="72751249-5f9d-41e6-8ae5-e2fc6ecb2fa9" providerId="ADAL" clId="{46C4378C-2F84-4397-83F2-DD372D7019CC}" dt="2021-02-04T10:48:42.682" v="87" actId="20577"/>
          <ac:spMkLst>
            <pc:docMk/>
            <pc:sldMk cId="2053466168" sldId="4051"/>
            <ac:spMk id="5" creationId="{51BB8CB2-BB99-4629-B78A-8EEEF9D06FB2}"/>
          </ac:spMkLst>
        </pc:spChg>
        <pc:spChg chg="mod">
          <ac:chgData name="Luis Guillermo Gil Madrid" userId="72751249-5f9d-41e6-8ae5-e2fc6ecb2fa9" providerId="ADAL" clId="{46C4378C-2F84-4397-83F2-DD372D7019CC}" dt="2021-02-04T12:33:29.105" v="260" actId="6549"/>
          <ac:spMkLst>
            <pc:docMk/>
            <pc:sldMk cId="2053466168" sldId="4051"/>
            <ac:spMk id="21" creationId="{C42405CE-3166-4AB5-B468-B3CE2D9F2520}"/>
          </ac:spMkLst>
        </pc:spChg>
      </pc:sldChg>
      <pc:sldChg chg="add del">
        <pc:chgData name="Luis Guillermo Gil Madrid" userId="72751249-5f9d-41e6-8ae5-e2fc6ecb2fa9" providerId="ADAL" clId="{46C4378C-2F84-4397-83F2-DD372D7019CC}" dt="2021-02-04T10:25:03.783" v="30"/>
        <pc:sldMkLst>
          <pc:docMk/>
          <pc:sldMk cId="700642784" sldId="4053"/>
        </pc:sldMkLst>
      </pc:sldChg>
      <pc:sldChg chg="add del">
        <pc:chgData name="Luis Guillermo Gil Madrid" userId="72751249-5f9d-41e6-8ae5-e2fc6ecb2fa9" providerId="ADAL" clId="{46C4378C-2F84-4397-83F2-DD372D7019CC}" dt="2021-02-04T10:25:03.783" v="30"/>
        <pc:sldMkLst>
          <pc:docMk/>
          <pc:sldMk cId="1852520990" sldId="4054"/>
        </pc:sldMkLst>
      </pc:sldChg>
      <pc:sldChg chg="ord">
        <pc:chgData name="Luis Guillermo Gil Madrid" userId="72751249-5f9d-41e6-8ae5-e2fc6ecb2fa9" providerId="ADAL" clId="{46C4378C-2F84-4397-83F2-DD372D7019CC}" dt="2021-02-04T10:23:50.208" v="26"/>
        <pc:sldMkLst>
          <pc:docMk/>
          <pc:sldMk cId="2690026414" sldId="4206"/>
        </pc:sldMkLst>
      </pc:sldChg>
      <pc:sldChg chg="ord">
        <pc:chgData name="Luis Guillermo Gil Madrid" userId="72751249-5f9d-41e6-8ae5-e2fc6ecb2fa9" providerId="ADAL" clId="{46C4378C-2F84-4397-83F2-DD372D7019CC}" dt="2021-02-04T10:23:56.297" v="28"/>
        <pc:sldMkLst>
          <pc:docMk/>
          <pc:sldMk cId="3424982445" sldId="4207"/>
        </pc:sldMkLst>
      </pc:sldChg>
      <pc:sldChg chg="ord">
        <pc:chgData name="Luis Guillermo Gil Madrid" userId="72751249-5f9d-41e6-8ae5-e2fc6ecb2fa9" providerId="ADAL" clId="{46C4378C-2F84-4397-83F2-DD372D7019CC}" dt="2021-02-04T10:23:06.252" v="22"/>
        <pc:sldMkLst>
          <pc:docMk/>
          <pc:sldMk cId="1424487174" sldId="4208"/>
        </pc:sldMkLst>
      </pc:sldChg>
      <pc:sldChg chg="ord">
        <pc:chgData name="Luis Guillermo Gil Madrid" userId="72751249-5f9d-41e6-8ae5-e2fc6ecb2fa9" providerId="ADAL" clId="{46C4378C-2F84-4397-83F2-DD372D7019CC}" dt="2021-02-04T10:23:06.252" v="22"/>
        <pc:sldMkLst>
          <pc:docMk/>
          <pc:sldMk cId="1001123824" sldId="4209"/>
        </pc:sldMkLst>
      </pc:sldChg>
      <pc:sldChg chg="add del">
        <pc:chgData name="Luis Guillermo Gil Madrid" userId="72751249-5f9d-41e6-8ae5-e2fc6ecb2fa9" providerId="ADAL" clId="{46C4378C-2F84-4397-83F2-DD372D7019CC}" dt="2021-02-04T10:25:03.783" v="30"/>
        <pc:sldMkLst>
          <pc:docMk/>
          <pc:sldMk cId="1701353570" sldId="4226"/>
        </pc:sldMkLst>
      </pc:sldChg>
      <pc:sldChg chg="modSp add del mod">
        <pc:chgData name="Luis Guillermo Gil Madrid" userId="72751249-5f9d-41e6-8ae5-e2fc6ecb2fa9" providerId="ADAL" clId="{46C4378C-2F84-4397-83F2-DD372D7019CC}" dt="2021-02-04T10:49:32.555" v="160" actId="20577"/>
        <pc:sldMkLst>
          <pc:docMk/>
          <pc:sldMk cId="816529943" sldId="4228"/>
        </pc:sldMkLst>
        <pc:spChg chg="mod">
          <ac:chgData name="Luis Guillermo Gil Madrid" userId="72751249-5f9d-41e6-8ae5-e2fc6ecb2fa9" providerId="ADAL" clId="{46C4378C-2F84-4397-83F2-DD372D7019CC}" dt="2021-02-04T10:49:32.555" v="160" actId="20577"/>
          <ac:spMkLst>
            <pc:docMk/>
            <pc:sldMk cId="816529943" sldId="4228"/>
            <ac:spMk id="2" creationId="{953CC177-D357-4AAB-AB4B-37CC2953E4C1}"/>
          </ac:spMkLst>
        </pc:spChg>
        <pc:spChg chg="mod">
          <ac:chgData name="Luis Guillermo Gil Madrid" userId="72751249-5f9d-41e6-8ae5-e2fc6ecb2fa9" providerId="ADAL" clId="{46C4378C-2F84-4397-83F2-DD372D7019CC}" dt="2021-02-04T10:34:22.371" v="55" actId="113"/>
          <ac:spMkLst>
            <pc:docMk/>
            <pc:sldMk cId="816529943" sldId="4228"/>
            <ac:spMk id="7" creationId="{E604A7EA-A73D-4953-B617-D89880A63751}"/>
          </ac:spMkLst>
        </pc:spChg>
      </pc:sldChg>
      <pc:sldChg chg="modSp add del mod">
        <pc:chgData name="Luis Guillermo Gil Madrid" userId="72751249-5f9d-41e6-8ae5-e2fc6ecb2fa9" providerId="ADAL" clId="{46C4378C-2F84-4397-83F2-DD372D7019CC}" dt="2021-02-04T10:49:08.170" v="121" actId="20577"/>
        <pc:sldMkLst>
          <pc:docMk/>
          <pc:sldMk cId="43884065" sldId="4229"/>
        </pc:sldMkLst>
        <pc:spChg chg="mod">
          <ac:chgData name="Luis Guillermo Gil Madrid" userId="72751249-5f9d-41e6-8ae5-e2fc6ecb2fa9" providerId="ADAL" clId="{46C4378C-2F84-4397-83F2-DD372D7019CC}" dt="2021-02-04T10:49:08.170" v="121" actId="20577"/>
          <ac:spMkLst>
            <pc:docMk/>
            <pc:sldMk cId="43884065" sldId="4229"/>
            <ac:spMk id="15" creationId="{18AE68C0-24FB-42AA-9685-116FD72DB94E}"/>
          </ac:spMkLst>
        </pc:spChg>
      </pc:sldChg>
      <pc:sldChg chg="add del">
        <pc:chgData name="Luis Guillermo Gil Madrid" userId="72751249-5f9d-41e6-8ae5-e2fc6ecb2fa9" providerId="ADAL" clId="{46C4378C-2F84-4397-83F2-DD372D7019CC}" dt="2021-02-04T10:25:03.783" v="30"/>
        <pc:sldMkLst>
          <pc:docMk/>
          <pc:sldMk cId="1686300038" sldId="4230"/>
        </pc:sldMkLst>
      </pc:sldChg>
      <pc:sldChg chg="add del">
        <pc:chgData name="Luis Guillermo Gil Madrid" userId="72751249-5f9d-41e6-8ae5-e2fc6ecb2fa9" providerId="ADAL" clId="{46C4378C-2F84-4397-83F2-DD372D7019CC}" dt="2021-02-04T10:25:03.783" v="30"/>
        <pc:sldMkLst>
          <pc:docMk/>
          <pc:sldMk cId="435662168" sldId="4231"/>
        </pc:sldMkLst>
      </pc:sldChg>
      <pc:sldChg chg="add del">
        <pc:chgData name="Luis Guillermo Gil Madrid" userId="72751249-5f9d-41e6-8ae5-e2fc6ecb2fa9" providerId="ADAL" clId="{46C4378C-2F84-4397-83F2-DD372D7019CC}" dt="2021-02-04T10:25:03.783" v="30"/>
        <pc:sldMkLst>
          <pc:docMk/>
          <pc:sldMk cId="2923458424" sldId="4232"/>
        </pc:sldMkLst>
      </pc:sldChg>
      <pc:sldChg chg="add del">
        <pc:chgData name="Luis Guillermo Gil Madrid" userId="72751249-5f9d-41e6-8ae5-e2fc6ecb2fa9" providerId="ADAL" clId="{46C4378C-2F84-4397-83F2-DD372D7019CC}" dt="2021-02-04T10:25:03.783" v="30"/>
        <pc:sldMkLst>
          <pc:docMk/>
          <pc:sldMk cId="3067446908" sldId="4233"/>
        </pc:sldMkLst>
      </pc:sldChg>
      <pc:sldChg chg="add del">
        <pc:chgData name="Luis Guillermo Gil Madrid" userId="72751249-5f9d-41e6-8ae5-e2fc6ecb2fa9" providerId="ADAL" clId="{46C4378C-2F84-4397-83F2-DD372D7019CC}" dt="2021-02-04T10:25:03.783" v="30"/>
        <pc:sldMkLst>
          <pc:docMk/>
          <pc:sldMk cId="3761234037" sldId="4236"/>
        </pc:sldMkLst>
      </pc:sldChg>
      <pc:sldChg chg="add del">
        <pc:chgData name="Luis Guillermo Gil Madrid" userId="72751249-5f9d-41e6-8ae5-e2fc6ecb2fa9" providerId="ADAL" clId="{46C4378C-2F84-4397-83F2-DD372D7019CC}" dt="2021-02-04T10:25:03.783" v="30"/>
        <pc:sldMkLst>
          <pc:docMk/>
          <pc:sldMk cId="2077184350" sldId="4237"/>
        </pc:sldMkLst>
      </pc:sldChg>
      <pc:sldChg chg="delSp modSp add del mod">
        <pc:chgData name="Luis Guillermo Gil Madrid" userId="72751249-5f9d-41e6-8ae5-e2fc6ecb2fa9" providerId="ADAL" clId="{46C4378C-2F84-4397-83F2-DD372D7019CC}" dt="2021-02-04T10:48:27.065" v="86" actId="20577"/>
        <pc:sldMkLst>
          <pc:docMk/>
          <pc:sldMk cId="3472153990" sldId="4238"/>
        </pc:sldMkLst>
        <pc:spChg chg="mod">
          <ac:chgData name="Luis Guillermo Gil Madrid" userId="72751249-5f9d-41e6-8ae5-e2fc6ecb2fa9" providerId="ADAL" clId="{46C4378C-2F84-4397-83F2-DD372D7019CC}" dt="2021-02-04T10:48:27.065" v="86" actId="20577"/>
          <ac:spMkLst>
            <pc:docMk/>
            <pc:sldMk cId="3472153990" sldId="4238"/>
            <ac:spMk id="7" creationId="{E3CE325D-0517-4A30-BB0F-D0D4C4EDC9F2}"/>
          </ac:spMkLst>
        </pc:spChg>
        <pc:picChg chg="mod">
          <ac:chgData name="Luis Guillermo Gil Madrid" userId="72751249-5f9d-41e6-8ae5-e2fc6ecb2fa9" providerId="ADAL" clId="{46C4378C-2F84-4397-83F2-DD372D7019CC}" dt="2021-02-04T10:47:49.962" v="85" actId="1076"/>
          <ac:picMkLst>
            <pc:docMk/>
            <pc:sldMk cId="3472153990" sldId="4238"/>
            <ac:picMk id="2" creationId="{9D90A16F-7DC1-41F6-BC7B-CF714F304F1E}"/>
          </ac:picMkLst>
        </pc:picChg>
        <pc:picChg chg="del">
          <ac:chgData name="Luis Guillermo Gil Madrid" userId="72751249-5f9d-41e6-8ae5-e2fc6ecb2fa9" providerId="ADAL" clId="{46C4378C-2F84-4397-83F2-DD372D7019CC}" dt="2021-02-04T10:47:29.357" v="82" actId="478"/>
          <ac:picMkLst>
            <pc:docMk/>
            <pc:sldMk cId="3472153990" sldId="4238"/>
            <ac:picMk id="9" creationId="{232520AE-C764-40FF-BB5C-7A4B0D30CB46}"/>
          </ac:picMkLst>
        </pc:picChg>
      </pc:sldChg>
      <pc:sldChg chg="delSp modSp add del mod">
        <pc:chgData name="Luis Guillermo Gil Madrid" userId="72751249-5f9d-41e6-8ae5-e2fc6ecb2fa9" providerId="ADAL" clId="{46C4378C-2F84-4397-83F2-DD372D7019CC}" dt="2021-02-04T12:34:47.007" v="263" actId="1076"/>
        <pc:sldMkLst>
          <pc:docMk/>
          <pc:sldMk cId="1277078683" sldId="4239"/>
        </pc:sldMkLst>
        <pc:picChg chg="mod">
          <ac:chgData name="Luis Guillermo Gil Madrid" userId="72751249-5f9d-41e6-8ae5-e2fc6ecb2fa9" providerId="ADAL" clId="{46C4378C-2F84-4397-83F2-DD372D7019CC}" dt="2021-02-04T12:34:47.007" v="263" actId="1076"/>
          <ac:picMkLst>
            <pc:docMk/>
            <pc:sldMk cId="1277078683" sldId="4239"/>
            <ac:picMk id="2" creationId="{1014B141-515B-439F-A61D-261E72727586}"/>
          </ac:picMkLst>
        </pc:picChg>
        <pc:picChg chg="del">
          <ac:chgData name="Luis Guillermo Gil Madrid" userId="72751249-5f9d-41e6-8ae5-e2fc6ecb2fa9" providerId="ADAL" clId="{46C4378C-2F84-4397-83F2-DD372D7019CC}" dt="2021-02-04T12:34:35.370" v="261" actId="478"/>
          <ac:picMkLst>
            <pc:docMk/>
            <pc:sldMk cId="1277078683" sldId="4239"/>
            <ac:picMk id="5" creationId="{EFDB2FF2-4EDF-4705-8566-7D0E60E215E4}"/>
          </ac:picMkLst>
        </pc:picChg>
      </pc:sldChg>
      <pc:sldChg chg="modSp mod">
        <pc:chgData name="Luis Guillermo Gil Madrid" userId="72751249-5f9d-41e6-8ae5-e2fc6ecb2fa9" providerId="ADAL" clId="{46C4378C-2F84-4397-83F2-DD372D7019CC}" dt="2021-02-04T12:26:27.791" v="244" actId="20577"/>
        <pc:sldMkLst>
          <pc:docMk/>
          <pc:sldMk cId="3426494477" sldId="4240"/>
        </pc:sldMkLst>
        <pc:spChg chg="mod">
          <ac:chgData name="Luis Guillermo Gil Madrid" userId="72751249-5f9d-41e6-8ae5-e2fc6ecb2fa9" providerId="ADAL" clId="{46C4378C-2F84-4397-83F2-DD372D7019CC}" dt="2021-02-04T12:26:27.791" v="244" actId="20577"/>
          <ac:spMkLst>
            <pc:docMk/>
            <pc:sldMk cId="3426494477" sldId="4240"/>
            <ac:spMk id="11" creationId="{00000000-0000-0000-0000-000000000000}"/>
          </ac:spMkLst>
        </pc:spChg>
      </pc:sldChg>
      <pc:sldChg chg="add ord">
        <pc:chgData name="Luis Guillermo Gil Madrid" userId="72751249-5f9d-41e6-8ae5-e2fc6ecb2fa9" providerId="ADAL" clId="{46C4378C-2F84-4397-83F2-DD372D7019CC}" dt="2021-02-04T10:31:55.277" v="45"/>
        <pc:sldMkLst>
          <pc:docMk/>
          <pc:sldMk cId="1886971271" sldId="4243"/>
        </pc:sldMkLst>
      </pc:sldChg>
    </pc:docChg>
  </pc:docChgLst>
  <pc:docChgLst>
    <pc:chgData name="Stephanie Pino Castillo" userId="67719de8-e720-4774-8e83-01c536b4bc79" providerId="ADAL" clId="{48E08618-5518-44C5-94BC-A8B0D04809C6}"/>
    <pc:docChg chg="undo redo custSel addSld delSld modSld sldOrd delMainMaster">
      <pc:chgData name="Stephanie Pino Castillo" userId="67719de8-e720-4774-8e83-01c536b4bc79" providerId="ADAL" clId="{48E08618-5518-44C5-94BC-A8B0D04809C6}" dt="2021-04-28T21:23:50.894" v="2417"/>
      <pc:docMkLst>
        <pc:docMk/>
      </pc:docMkLst>
      <pc:sldChg chg="add del setBg">
        <pc:chgData name="Stephanie Pino Castillo" userId="67719de8-e720-4774-8e83-01c536b4bc79" providerId="ADAL" clId="{48E08618-5518-44C5-94BC-A8B0D04809C6}" dt="2021-04-28T16:55:35.995" v="2390"/>
        <pc:sldMkLst>
          <pc:docMk/>
          <pc:sldMk cId="2387849042" sldId="256"/>
        </pc:sldMkLst>
      </pc:sldChg>
      <pc:sldChg chg="add">
        <pc:chgData name="Stephanie Pino Castillo" userId="67719de8-e720-4774-8e83-01c536b4bc79" providerId="ADAL" clId="{48E08618-5518-44C5-94BC-A8B0D04809C6}" dt="2021-04-28T19:53:53.251" v="2406"/>
        <pc:sldMkLst>
          <pc:docMk/>
          <pc:sldMk cId="3085573156" sldId="256"/>
        </pc:sldMkLst>
      </pc:sldChg>
      <pc:sldChg chg="add del setBg">
        <pc:chgData name="Stephanie Pino Castillo" userId="67719de8-e720-4774-8e83-01c536b4bc79" providerId="ADAL" clId="{48E08618-5518-44C5-94BC-A8B0D04809C6}" dt="2021-04-28T19:53:53.200" v="2405"/>
        <pc:sldMkLst>
          <pc:docMk/>
          <pc:sldMk cId="3167530885" sldId="256"/>
        </pc:sldMkLst>
      </pc:sldChg>
      <pc:sldChg chg="add">
        <pc:chgData name="Stephanie Pino Castillo" userId="67719de8-e720-4774-8e83-01c536b4bc79" providerId="ADAL" clId="{48E08618-5518-44C5-94BC-A8B0D04809C6}" dt="2021-04-28T19:53:53.251" v="2406"/>
        <pc:sldMkLst>
          <pc:docMk/>
          <pc:sldMk cId="3735104752" sldId="257"/>
        </pc:sldMkLst>
      </pc:sldChg>
      <pc:sldChg chg="add del">
        <pc:chgData name="Stephanie Pino Castillo" userId="67719de8-e720-4774-8e83-01c536b4bc79" providerId="ADAL" clId="{48E08618-5518-44C5-94BC-A8B0D04809C6}" dt="2021-04-28T19:53:53.200" v="2405"/>
        <pc:sldMkLst>
          <pc:docMk/>
          <pc:sldMk cId="3787612371" sldId="257"/>
        </pc:sldMkLst>
      </pc:sldChg>
      <pc:sldChg chg="del">
        <pc:chgData name="Stephanie Pino Castillo" userId="67719de8-e720-4774-8e83-01c536b4bc79" providerId="ADAL" clId="{48E08618-5518-44C5-94BC-A8B0D04809C6}" dt="2021-04-28T19:53:45.401" v="2398" actId="2696"/>
        <pc:sldMkLst>
          <pc:docMk/>
          <pc:sldMk cId="3900423880" sldId="257"/>
        </pc:sldMkLst>
      </pc:sldChg>
      <pc:sldChg chg="add del">
        <pc:chgData name="Stephanie Pino Castillo" userId="67719de8-e720-4774-8e83-01c536b4bc79" providerId="ADAL" clId="{48E08618-5518-44C5-94BC-A8B0D04809C6}" dt="2021-04-28T16:55:35.995" v="2390"/>
        <pc:sldMkLst>
          <pc:docMk/>
          <pc:sldMk cId="467207532" sldId="260"/>
        </pc:sldMkLst>
      </pc:sldChg>
      <pc:sldChg chg="add">
        <pc:chgData name="Stephanie Pino Castillo" userId="67719de8-e720-4774-8e83-01c536b4bc79" providerId="ADAL" clId="{48E08618-5518-44C5-94BC-A8B0D04809C6}" dt="2021-04-28T19:53:53.251" v="2406"/>
        <pc:sldMkLst>
          <pc:docMk/>
          <pc:sldMk cId="1065051300" sldId="260"/>
        </pc:sldMkLst>
      </pc:sldChg>
      <pc:sldChg chg="add del">
        <pc:chgData name="Stephanie Pino Castillo" userId="67719de8-e720-4774-8e83-01c536b4bc79" providerId="ADAL" clId="{48E08618-5518-44C5-94BC-A8B0D04809C6}" dt="2021-04-28T19:53:53.200" v="2405"/>
        <pc:sldMkLst>
          <pc:docMk/>
          <pc:sldMk cId="3727033491" sldId="260"/>
        </pc:sldMkLst>
      </pc:sldChg>
      <pc:sldChg chg="add del">
        <pc:chgData name="Stephanie Pino Castillo" userId="67719de8-e720-4774-8e83-01c536b4bc79" providerId="ADAL" clId="{48E08618-5518-44C5-94BC-A8B0D04809C6}" dt="2021-04-28T21:23:50.894" v="2417"/>
        <pc:sldMkLst>
          <pc:docMk/>
          <pc:sldMk cId="2472580244" sldId="261"/>
        </pc:sldMkLst>
      </pc:sldChg>
      <pc:sldChg chg="add del">
        <pc:chgData name="Stephanie Pino Castillo" userId="67719de8-e720-4774-8e83-01c536b4bc79" providerId="ADAL" clId="{48E08618-5518-44C5-94BC-A8B0D04809C6}" dt="2021-04-28T19:53:53.200" v="2405"/>
        <pc:sldMkLst>
          <pc:docMk/>
          <pc:sldMk cId="708549477" sldId="262"/>
        </pc:sldMkLst>
      </pc:sldChg>
      <pc:sldChg chg="add">
        <pc:chgData name="Stephanie Pino Castillo" userId="67719de8-e720-4774-8e83-01c536b4bc79" providerId="ADAL" clId="{48E08618-5518-44C5-94BC-A8B0D04809C6}" dt="2021-04-28T19:53:53.251" v="2406"/>
        <pc:sldMkLst>
          <pc:docMk/>
          <pc:sldMk cId="919894802" sldId="262"/>
        </pc:sldMkLst>
      </pc:sldChg>
      <pc:sldChg chg="add del">
        <pc:chgData name="Stephanie Pino Castillo" userId="67719de8-e720-4774-8e83-01c536b4bc79" providerId="ADAL" clId="{48E08618-5518-44C5-94BC-A8B0D04809C6}" dt="2021-04-28T19:53:45.401" v="2398" actId="2696"/>
        <pc:sldMkLst>
          <pc:docMk/>
          <pc:sldMk cId="1535804858" sldId="262"/>
        </pc:sldMkLst>
      </pc:sldChg>
      <pc:sldChg chg="add del">
        <pc:chgData name="Stephanie Pino Castillo" userId="67719de8-e720-4774-8e83-01c536b4bc79" providerId="ADAL" clId="{48E08618-5518-44C5-94BC-A8B0D04809C6}" dt="2021-04-28T19:53:45.401" v="2398" actId="2696"/>
        <pc:sldMkLst>
          <pc:docMk/>
          <pc:sldMk cId="2149825776" sldId="263"/>
        </pc:sldMkLst>
      </pc:sldChg>
      <pc:sldChg chg="add">
        <pc:chgData name="Stephanie Pino Castillo" userId="67719de8-e720-4774-8e83-01c536b4bc79" providerId="ADAL" clId="{48E08618-5518-44C5-94BC-A8B0D04809C6}" dt="2021-04-28T19:53:53.251" v="2406"/>
        <pc:sldMkLst>
          <pc:docMk/>
          <pc:sldMk cId="2332593673" sldId="263"/>
        </pc:sldMkLst>
      </pc:sldChg>
      <pc:sldChg chg="add del">
        <pc:chgData name="Stephanie Pino Castillo" userId="67719de8-e720-4774-8e83-01c536b4bc79" providerId="ADAL" clId="{48E08618-5518-44C5-94BC-A8B0D04809C6}" dt="2021-04-28T19:53:53.200" v="2405"/>
        <pc:sldMkLst>
          <pc:docMk/>
          <pc:sldMk cId="3701279560" sldId="263"/>
        </pc:sldMkLst>
      </pc:sldChg>
      <pc:sldChg chg="modSp mod">
        <pc:chgData name="Stephanie Pino Castillo" userId="67719de8-e720-4774-8e83-01c536b4bc79" providerId="ADAL" clId="{48E08618-5518-44C5-94BC-A8B0D04809C6}" dt="2021-04-26T14:08:41.053" v="4" actId="20577"/>
        <pc:sldMkLst>
          <pc:docMk/>
          <pc:sldMk cId="4041881831" sldId="267"/>
        </pc:sldMkLst>
        <pc:spChg chg="mod">
          <ac:chgData name="Stephanie Pino Castillo" userId="67719de8-e720-4774-8e83-01c536b4bc79" providerId="ADAL" clId="{48E08618-5518-44C5-94BC-A8B0D04809C6}" dt="2021-04-26T14:08:41.053" v="4" actId="20577"/>
          <ac:spMkLst>
            <pc:docMk/>
            <pc:sldMk cId="4041881831" sldId="267"/>
            <ac:spMk id="3" creationId="{3C1FAD3B-DC1C-DD4B-A144-7E1E51774FC5}"/>
          </ac:spMkLst>
        </pc:spChg>
      </pc:sldChg>
      <pc:sldChg chg="add">
        <pc:chgData name="Stephanie Pino Castillo" userId="67719de8-e720-4774-8e83-01c536b4bc79" providerId="ADAL" clId="{48E08618-5518-44C5-94BC-A8B0D04809C6}" dt="2021-04-28T19:53:53.251" v="2406"/>
        <pc:sldMkLst>
          <pc:docMk/>
          <pc:sldMk cId="258800178" sldId="269"/>
        </pc:sldMkLst>
      </pc:sldChg>
      <pc:sldChg chg="add del">
        <pc:chgData name="Stephanie Pino Castillo" userId="67719de8-e720-4774-8e83-01c536b4bc79" providerId="ADAL" clId="{48E08618-5518-44C5-94BC-A8B0D04809C6}" dt="2021-04-28T19:53:45.401" v="2398" actId="2696"/>
        <pc:sldMkLst>
          <pc:docMk/>
          <pc:sldMk cId="1894462152" sldId="269"/>
        </pc:sldMkLst>
      </pc:sldChg>
      <pc:sldChg chg="add del">
        <pc:chgData name="Stephanie Pino Castillo" userId="67719de8-e720-4774-8e83-01c536b4bc79" providerId="ADAL" clId="{48E08618-5518-44C5-94BC-A8B0D04809C6}" dt="2021-04-28T19:53:53.200" v="2405"/>
        <pc:sldMkLst>
          <pc:docMk/>
          <pc:sldMk cId="3383666133" sldId="269"/>
        </pc:sldMkLst>
      </pc:sldChg>
      <pc:sldChg chg="add del">
        <pc:chgData name="Stephanie Pino Castillo" userId="67719de8-e720-4774-8e83-01c536b4bc79" providerId="ADAL" clId="{48E08618-5518-44C5-94BC-A8B0D04809C6}" dt="2021-04-28T19:53:45.401" v="2398" actId="2696"/>
        <pc:sldMkLst>
          <pc:docMk/>
          <pc:sldMk cId="2260510676" sldId="270"/>
        </pc:sldMkLst>
      </pc:sldChg>
      <pc:sldChg chg="add del">
        <pc:chgData name="Stephanie Pino Castillo" userId="67719de8-e720-4774-8e83-01c536b4bc79" providerId="ADAL" clId="{48E08618-5518-44C5-94BC-A8B0D04809C6}" dt="2021-04-28T19:53:53.200" v="2405"/>
        <pc:sldMkLst>
          <pc:docMk/>
          <pc:sldMk cId="3345996731" sldId="270"/>
        </pc:sldMkLst>
      </pc:sldChg>
      <pc:sldChg chg="add">
        <pc:chgData name="Stephanie Pino Castillo" userId="67719de8-e720-4774-8e83-01c536b4bc79" providerId="ADAL" clId="{48E08618-5518-44C5-94BC-A8B0D04809C6}" dt="2021-04-28T19:53:53.251" v="2406"/>
        <pc:sldMkLst>
          <pc:docMk/>
          <pc:sldMk cId="3662117655" sldId="270"/>
        </pc:sldMkLst>
      </pc:sldChg>
      <pc:sldChg chg="add del">
        <pc:chgData name="Stephanie Pino Castillo" userId="67719de8-e720-4774-8e83-01c536b4bc79" providerId="ADAL" clId="{48E08618-5518-44C5-94BC-A8B0D04809C6}" dt="2021-04-28T19:53:45.401" v="2398" actId="2696"/>
        <pc:sldMkLst>
          <pc:docMk/>
          <pc:sldMk cId="490633988" sldId="271"/>
        </pc:sldMkLst>
      </pc:sldChg>
      <pc:sldChg chg="add">
        <pc:chgData name="Stephanie Pino Castillo" userId="67719de8-e720-4774-8e83-01c536b4bc79" providerId="ADAL" clId="{48E08618-5518-44C5-94BC-A8B0D04809C6}" dt="2021-04-28T19:53:53.251" v="2406"/>
        <pc:sldMkLst>
          <pc:docMk/>
          <pc:sldMk cId="2888085703" sldId="271"/>
        </pc:sldMkLst>
      </pc:sldChg>
      <pc:sldChg chg="add del">
        <pc:chgData name="Stephanie Pino Castillo" userId="67719de8-e720-4774-8e83-01c536b4bc79" providerId="ADAL" clId="{48E08618-5518-44C5-94BC-A8B0D04809C6}" dt="2021-04-28T19:53:53.200" v="2405"/>
        <pc:sldMkLst>
          <pc:docMk/>
          <pc:sldMk cId="2995913556" sldId="271"/>
        </pc:sldMkLst>
      </pc:sldChg>
      <pc:sldChg chg="del">
        <pc:chgData name="Stephanie Pino Castillo" userId="67719de8-e720-4774-8e83-01c536b4bc79" providerId="ADAL" clId="{48E08618-5518-44C5-94BC-A8B0D04809C6}" dt="2021-04-28T19:53:45.401" v="2398" actId="2696"/>
        <pc:sldMkLst>
          <pc:docMk/>
          <pc:sldMk cId="283390268" sldId="272"/>
        </pc:sldMkLst>
      </pc:sldChg>
      <pc:sldChg chg="add del">
        <pc:chgData name="Stephanie Pino Castillo" userId="67719de8-e720-4774-8e83-01c536b4bc79" providerId="ADAL" clId="{48E08618-5518-44C5-94BC-A8B0D04809C6}" dt="2021-04-28T19:53:53.200" v="2405"/>
        <pc:sldMkLst>
          <pc:docMk/>
          <pc:sldMk cId="1441596912" sldId="272"/>
        </pc:sldMkLst>
      </pc:sldChg>
      <pc:sldChg chg="add">
        <pc:chgData name="Stephanie Pino Castillo" userId="67719de8-e720-4774-8e83-01c536b4bc79" providerId="ADAL" clId="{48E08618-5518-44C5-94BC-A8B0D04809C6}" dt="2021-04-28T19:53:53.251" v="2406"/>
        <pc:sldMkLst>
          <pc:docMk/>
          <pc:sldMk cId="3621023113" sldId="272"/>
        </pc:sldMkLst>
      </pc:sldChg>
      <pc:sldChg chg="add">
        <pc:chgData name="Stephanie Pino Castillo" userId="67719de8-e720-4774-8e83-01c536b4bc79" providerId="ADAL" clId="{48E08618-5518-44C5-94BC-A8B0D04809C6}" dt="2021-04-28T19:53:53.251" v="2406"/>
        <pc:sldMkLst>
          <pc:docMk/>
          <pc:sldMk cId="1231633668" sldId="273"/>
        </pc:sldMkLst>
      </pc:sldChg>
      <pc:sldChg chg="add del">
        <pc:chgData name="Stephanie Pino Castillo" userId="67719de8-e720-4774-8e83-01c536b4bc79" providerId="ADAL" clId="{48E08618-5518-44C5-94BC-A8B0D04809C6}" dt="2021-04-28T19:53:45.401" v="2398" actId="2696"/>
        <pc:sldMkLst>
          <pc:docMk/>
          <pc:sldMk cId="1471672090" sldId="273"/>
        </pc:sldMkLst>
      </pc:sldChg>
      <pc:sldChg chg="add del">
        <pc:chgData name="Stephanie Pino Castillo" userId="67719de8-e720-4774-8e83-01c536b4bc79" providerId="ADAL" clId="{48E08618-5518-44C5-94BC-A8B0D04809C6}" dt="2021-04-28T19:53:53.200" v="2405"/>
        <pc:sldMkLst>
          <pc:docMk/>
          <pc:sldMk cId="4016402750" sldId="273"/>
        </pc:sldMkLst>
      </pc:sldChg>
      <pc:sldChg chg="add del">
        <pc:chgData name="Stephanie Pino Castillo" userId="67719de8-e720-4774-8e83-01c536b4bc79" providerId="ADAL" clId="{48E08618-5518-44C5-94BC-A8B0D04809C6}" dt="2021-04-28T19:53:45.401" v="2398" actId="2696"/>
        <pc:sldMkLst>
          <pc:docMk/>
          <pc:sldMk cId="2144777487" sldId="275"/>
        </pc:sldMkLst>
      </pc:sldChg>
      <pc:sldChg chg="add">
        <pc:chgData name="Stephanie Pino Castillo" userId="67719de8-e720-4774-8e83-01c536b4bc79" providerId="ADAL" clId="{48E08618-5518-44C5-94BC-A8B0D04809C6}" dt="2021-04-28T19:53:53.251" v="2406"/>
        <pc:sldMkLst>
          <pc:docMk/>
          <pc:sldMk cId="2457198679" sldId="275"/>
        </pc:sldMkLst>
      </pc:sldChg>
      <pc:sldChg chg="add del">
        <pc:chgData name="Stephanie Pino Castillo" userId="67719de8-e720-4774-8e83-01c536b4bc79" providerId="ADAL" clId="{48E08618-5518-44C5-94BC-A8B0D04809C6}" dt="2021-04-28T19:53:53.200" v="2405"/>
        <pc:sldMkLst>
          <pc:docMk/>
          <pc:sldMk cId="3614561953" sldId="275"/>
        </pc:sldMkLst>
      </pc:sldChg>
      <pc:sldChg chg="add del">
        <pc:chgData name="Stephanie Pino Castillo" userId="67719de8-e720-4774-8e83-01c536b4bc79" providerId="ADAL" clId="{48E08618-5518-44C5-94BC-A8B0D04809C6}" dt="2021-04-28T19:53:45.401" v="2398" actId="2696"/>
        <pc:sldMkLst>
          <pc:docMk/>
          <pc:sldMk cId="511381672" sldId="276"/>
        </pc:sldMkLst>
      </pc:sldChg>
      <pc:sldChg chg="add">
        <pc:chgData name="Stephanie Pino Castillo" userId="67719de8-e720-4774-8e83-01c536b4bc79" providerId="ADAL" clId="{48E08618-5518-44C5-94BC-A8B0D04809C6}" dt="2021-04-28T19:53:53.251" v="2406"/>
        <pc:sldMkLst>
          <pc:docMk/>
          <pc:sldMk cId="1922075525" sldId="276"/>
        </pc:sldMkLst>
      </pc:sldChg>
      <pc:sldChg chg="add del">
        <pc:chgData name="Stephanie Pino Castillo" userId="67719de8-e720-4774-8e83-01c536b4bc79" providerId="ADAL" clId="{48E08618-5518-44C5-94BC-A8B0D04809C6}" dt="2021-04-28T19:53:53.200" v="2405"/>
        <pc:sldMkLst>
          <pc:docMk/>
          <pc:sldMk cId="3879235569" sldId="276"/>
        </pc:sldMkLst>
      </pc:sldChg>
      <pc:sldChg chg="add del">
        <pc:chgData name="Stephanie Pino Castillo" userId="67719de8-e720-4774-8e83-01c536b4bc79" providerId="ADAL" clId="{48E08618-5518-44C5-94BC-A8B0D04809C6}" dt="2021-04-28T19:53:45.401" v="2398" actId="2696"/>
        <pc:sldMkLst>
          <pc:docMk/>
          <pc:sldMk cId="515076040" sldId="277"/>
        </pc:sldMkLst>
      </pc:sldChg>
      <pc:sldChg chg="add del">
        <pc:chgData name="Stephanie Pino Castillo" userId="67719de8-e720-4774-8e83-01c536b4bc79" providerId="ADAL" clId="{48E08618-5518-44C5-94BC-A8B0D04809C6}" dt="2021-04-28T19:53:53.200" v="2405"/>
        <pc:sldMkLst>
          <pc:docMk/>
          <pc:sldMk cId="746196344" sldId="277"/>
        </pc:sldMkLst>
      </pc:sldChg>
      <pc:sldChg chg="add">
        <pc:chgData name="Stephanie Pino Castillo" userId="67719de8-e720-4774-8e83-01c536b4bc79" providerId="ADAL" clId="{48E08618-5518-44C5-94BC-A8B0D04809C6}" dt="2021-04-28T19:53:53.251" v="2406"/>
        <pc:sldMkLst>
          <pc:docMk/>
          <pc:sldMk cId="3830697357" sldId="277"/>
        </pc:sldMkLst>
      </pc:sldChg>
      <pc:sldChg chg="add">
        <pc:chgData name="Stephanie Pino Castillo" userId="67719de8-e720-4774-8e83-01c536b4bc79" providerId="ADAL" clId="{48E08618-5518-44C5-94BC-A8B0D04809C6}" dt="2021-04-28T19:53:53.251" v="2406"/>
        <pc:sldMkLst>
          <pc:docMk/>
          <pc:sldMk cId="531461766" sldId="278"/>
        </pc:sldMkLst>
      </pc:sldChg>
      <pc:sldChg chg="add del">
        <pc:chgData name="Stephanie Pino Castillo" userId="67719de8-e720-4774-8e83-01c536b4bc79" providerId="ADAL" clId="{48E08618-5518-44C5-94BC-A8B0D04809C6}" dt="2021-04-28T19:53:45.401" v="2398" actId="2696"/>
        <pc:sldMkLst>
          <pc:docMk/>
          <pc:sldMk cId="942505646" sldId="278"/>
        </pc:sldMkLst>
      </pc:sldChg>
      <pc:sldChg chg="add del">
        <pc:chgData name="Stephanie Pino Castillo" userId="67719de8-e720-4774-8e83-01c536b4bc79" providerId="ADAL" clId="{48E08618-5518-44C5-94BC-A8B0D04809C6}" dt="2021-04-28T19:53:53.200" v="2405"/>
        <pc:sldMkLst>
          <pc:docMk/>
          <pc:sldMk cId="1059210663" sldId="278"/>
        </pc:sldMkLst>
      </pc:sldChg>
      <pc:sldChg chg="add del">
        <pc:chgData name="Stephanie Pino Castillo" userId="67719de8-e720-4774-8e83-01c536b4bc79" providerId="ADAL" clId="{48E08618-5518-44C5-94BC-A8B0D04809C6}" dt="2021-04-28T19:53:53.200" v="2405"/>
        <pc:sldMkLst>
          <pc:docMk/>
          <pc:sldMk cId="161446554" sldId="279"/>
        </pc:sldMkLst>
      </pc:sldChg>
      <pc:sldChg chg="add del">
        <pc:chgData name="Stephanie Pino Castillo" userId="67719de8-e720-4774-8e83-01c536b4bc79" providerId="ADAL" clId="{48E08618-5518-44C5-94BC-A8B0D04809C6}" dt="2021-04-28T19:53:45.401" v="2398" actId="2696"/>
        <pc:sldMkLst>
          <pc:docMk/>
          <pc:sldMk cId="2756668015" sldId="279"/>
        </pc:sldMkLst>
      </pc:sldChg>
      <pc:sldChg chg="add">
        <pc:chgData name="Stephanie Pino Castillo" userId="67719de8-e720-4774-8e83-01c536b4bc79" providerId="ADAL" clId="{48E08618-5518-44C5-94BC-A8B0D04809C6}" dt="2021-04-28T19:53:53.251" v="2406"/>
        <pc:sldMkLst>
          <pc:docMk/>
          <pc:sldMk cId="4130648731" sldId="279"/>
        </pc:sldMkLst>
      </pc:sldChg>
      <pc:sldChg chg="add">
        <pc:chgData name="Stephanie Pino Castillo" userId="67719de8-e720-4774-8e83-01c536b4bc79" providerId="ADAL" clId="{48E08618-5518-44C5-94BC-A8B0D04809C6}" dt="2021-04-28T19:53:53.251" v="2406"/>
        <pc:sldMkLst>
          <pc:docMk/>
          <pc:sldMk cId="631263083" sldId="280"/>
        </pc:sldMkLst>
      </pc:sldChg>
      <pc:sldChg chg="add del">
        <pc:chgData name="Stephanie Pino Castillo" userId="67719de8-e720-4774-8e83-01c536b4bc79" providerId="ADAL" clId="{48E08618-5518-44C5-94BC-A8B0D04809C6}" dt="2021-04-28T19:53:45.401" v="2398" actId="2696"/>
        <pc:sldMkLst>
          <pc:docMk/>
          <pc:sldMk cId="1984635551" sldId="280"/>
        </pc:sldMkLst>
      </pc:sldChg>
      <pc:sldChg chg="add del">
        <pc:chgData name="Stephanie Pino Castillo" userId="67719de8-e720-4774-8e83-01c536b4bc79" providerId="ADAL" clId="{48E08618-5518-44C5-94BC-A8B0D04809C6}" dt="2021-04-28T19:53:53.200" v="2405"/>
        <pc:sldMkLst>
          <pc:docMk/>
          <pc:sldMk cId="3620134431" sldId="280"/>
        </pc:sldMkLst>
      </pc:sldChg>
      <pc:sldChg chg="add del">
        <pc:chgData name="Stephanie Pino Castillo" userId="67719de8-e720-4774-8e83-01c536b4bc79" providerId="ADAL" clId="{48E08618-5518-44C5-94BC-A8B0D04809C6}" dt="2021-04-28T21:23:50.894" v="2417"/>
        <pc:sldMkLst>
          <pc:docMk/>
          <pc:sldMk cId="320124553" sldId="281"/>
        </pc:sldMkLst>
      </pc:sldChg>
      <pc:sldChg chg="add del setBg">
        <pc:chgData name="Stephanie Pino Castillo" userId="67719de8-e720-4774-8e83-01c536b4bc79" providerId="ADAL" clId="{48E08618-5518-44C5-94BC-A8B0D04809C6}" dt="2021-04-28T19:53:45.401" v="2398" actId="2696"/>
        <pc:sldMkLst>
          <pc:docMk/>
          <pc:sldMk cId="496986232" sldId="283"/>
        </pc:sldMkLst>
      </pc:sldChg>
      <pc:sldChg chg="add">
        <pc:chgData name="Stephanie Pino Castillo" userId="67719de8-e720-4774-8e83-01c536b4bc79" providerId="ADAL" clId="{48E08618-5518-44C5-94BC-A8B0D04809C6}" dt="2021-04-28T19:53:53.251" v="2406"/>
        <pc:sldMkLst>
          <pc:docMk/>
          <pc:sldMk cId="733260852" sldId="283"/>
        </pc:sldMkLst>
      </pc:sldChg>
      <pc:sldChg chg="add del setBg">
        <pc:chgData name="Stephanie Pino Castillo" userId="67719de8-e720-4774-8e83-01c536b4bc79" providerId="ADAL" clId="{48E08618-5518-44C5-94BC-A8B0D04809C6}" dt="2021-04-28T19:53:53.200" v="2405"/>
        <pc:sldMkLst>
          <pc:docMk/>
          <pc:sldMk cId="1352278903" sldId="283"/>
        </pc:sldMkLst>
      </pc:sldChg>
      <pc:sldChg chg="add">
        <pc:chgData name="Stephanie Pino Castillo" userId="67719de8-e720-4774-8e83-01c536b4bc79" providerId="ADAL" clId="{48E08618-5518-44C5-94BC-A8B0D04809C6}" dt="2021-04-28T19:53:53.251" v="2406"/>
        <pc:sldMkLst>
          <pc:docMk/>
          <pc:sldMk cId="1743757575" sldId="284"/>
        </pc:sldMkLst>
      </pc:sldChg>
      <pc:sldChg chg="modSp add del mod setBg">
        <pc:chgData name="Stephanie Pino Castillo" userId="67719de8-e720-4774-8e83-01c536b4bc79" providerId="ADAL" clId="{48E08618-5518-44C5-94BC-A8B0D04809C6}" dt="2021-04-28T19:53:53.200" v="2405"/>
        <pc:sldMkLst>
          <pc:docMk/>
          <pc:sldMk cId="3212334062" sldId="284"/>
        </pc:sldMkLst>
        <pc:spChg chg="mod">
          <ac:chgData name="Stephanie Pino Castillo" userId="67719de8-e720-4774-8e83-01c536b4bc79" providerId="ADAL" clId="{48E08618-5518-44C5-94BC-A8B0D04809C6}" dt="2021-04-28T19:53:53.200" v="2405"/>
          <ac:spMkLst>
            <pc:docMk/>
            <pc:sldMk cId="3212334062" sldId="284"/>
            <ac:spMk id="4" creationId="{F1EFA65D-0A0B-442C-ACF4-E2C1DC277BA1}"/>
          </ac:spMkLst>
        </pc:spChg>
      </pc:sldChg>
      <pc:sldChg chg="modSp add del mod setBg">
        <pc:chgData name="Stephanie Pino Castillo" userId="67719de8-e720-4774-8e83-01c536b4bc79" providerId="ADAL" clId="{48E08618-5518-44C5-94BC-A8B0D04809C6}" dt="2021-04-28T19:53:45.401" v="2398" actId="2696"/>
        <pc:sldMkLst>
          <pc:docMk/>
          <pc:sldMk cId="3485064170" sldId="284"/>
        </pc:sldMkLst>
        <pc:spChg chg="mod">
          <ac:chgData name="Stephanie Pino Castillo" userId="67719de8-e720-4774-8e83-01c536b4bc79" providerId="ADAL" clId="{48E08618-5518-44C5-94BC-A8B0D04809C6}" dt="2021-04-28T16:55:35.798" v="2389"/>
          <ac:spMkLst>
            <pc:docMk/>
            <pc:sldMk cId="3485064170" sldId="284"/>
            <ac:spMk id="4" creationId="{F1EFA65D-0A0B-442C-ACF4-E2C1DC277BA1}"/>
          </ac:spMkLst>
        </pc:spChg>
      </pc:sldChg>
      <pc:sldChg chg="modSp add del mod setBg">
        <pc:chgData name="Stephanie Pino Castillo" userId="67719de8-e720-4774-8e83-01c536b4bc79" providerId="ADAL" clId="{48E08618-5518-44C5-94BC-A8B0D04809C6}" dt="2021-04-28T19:53:53.200" v="2405"/>
        <pc:sldMkLst>
          <pc:docMk/>
          <pc:sldMk cId="405402080" sldId="285"/>
        </pc:sldMkLst>
        <pc:spChg chg="mod">
          <ac:chgData name="Stephanie Pino Castillo" userId="67719de8-e720-4774-8e83-01c536b4bc79" providerId="ADAL" clId="{48E08618-5518-44C5-94BC-A8B0D04809C6}" dt="2021-04-28T19:53:53.200" v="2405"/>
          <ac:spMkLst>
            <pc:docMk/>
            <pc:sldMk cId="405402080" sldId="285"/>
            <ac:spMk id="4" creationId="{F1EFA65D-0A0B-442C-ACF4-E2C1DC277BA1}"/>
          </ac:spMkLst>
        </pc:spChg>
      </pc:sldChg>
      <pc:sldChg chg="add">
        <pc:chgData name="Stephanie Pino Castillo" userId="67719de8-e720-4774-8e83-01c536b4bc79" providerId="ADAL" clId="{48E08618-5518-44C5-94BC-A8B0D04809C6}" dt="2021-04-28T19:53:53.251" v="2406"/>
        <pc:sldMkLst>
          <pc:docMk/>
          <pc:sldMk cId="1511856914" sldId="285"/>
        </pc:sldMkLst>
      </pc:sldChg>
      <pc:sldChg chg="modSp add del mod setBg">
        <pc:chgData name="Stephanie Pino Castillo" userId="67719de8-e720-4774-8e83-01c536b4bc79" providerId="ADAL" clId="{48E08618-5518-44C5-94BC-A8B0D04809C6}" dt="2021-04-28T19:53:45.401" v="2398" actId="2696"/>
        <pc:sldMkLst>
          <pc:docMk/>
          <pc:sldMk cId="2600033781" sldId="285"/>
        </pc:sldMkLst>
        <pc:spChg chg="mod">
          <ac:chgData name="Stephanie Pino Castillo" userId="67719de8-e720-4774-8e83-01c536b4bc79" providerId="ADAL" clId="{48E08618-5518-44C5-94BC-A8B0D04809C6}" dt="2021-04-28T16:55:35.798" v="2389"/>
          <ac:spMkLst>
            <pc:docMk/>
            <pc:sldMk cId="2600033781" sldId="285"/>
            <ac:spMk id="4" creationId="{F1EFA65D-0A0B-442C-ACF4-E2C1DC277BA1}"/>
          </ac:spMkLst>
        </pc:spChg>
      </pc:sldChg>
      <pc:sldChg chg="modSp add del mod setBg">
        <pc:chgData name="Stephanie Pino Castillo" userId="67719de8-e720-4774-8e83-01c536b4bc79" providerId="ADAL" clId="{48E08618-5518-44C5-94BC-A8B0D04809C6}" dt="2021-04-28T19:53:53.200" v="2405"/>
        <pc:sldMkLst>
          <pc:docMk/>
          <pc:sldMk cId="2545829279" sldId="286"/>
        </pc:sldMkLst>
        <pc:spChg chg="mod">
          <ac:chgData name="Stephanie Pino Castillo" userId="67719de8-e720-4774-8e83-01c536b4bc79" providerId="ADAL" clId="{48E08618-5518-44C5-94BC-A8B0D04809C6}" dt="2021-04-28T19:53:53.200" v="2405"/>
          <ac:spMkLst>
            <pc:docMk/>
            <pc:sldMk cId="2545829279" sldId="286"/>
            <ac:spMk id="4" creationId="{F1EFA65D-0A0B-442C-ACF4-E2C1DC277BA1}"/>
          </ac:spMkLst>
        </pc:spChg>
      </pc:sldChg>
      <pc:sldChg chg="add">
        <pc:chgData name="Stephanie Pino Castillo" userId="67719de8-e720-4774-8e83-01c536b4bc79" providerId="ADAL" clId="{48E08618-5518-44C5-94BC-A8B0D04809C6}" dt="2021-04-28T19:53:53.251" v="2406"/>
        <pc:sldMkLst>
          <pc:docMk/>
          <pc:sldMk cId="3482993041" sldId="286"/>
        </pc:sldMkLst>
      </pc:sldChg>
      <pc:sldChg chg="modSp add del mod setBg">
        <pc:chgData name="Stephanie Pino Castillo" userId="67719de8-e720-4774-8e83-01c536b4bc79" providerId="ADAL" clId="{48E08618-5518-44C5-94BC-A8B0D04809C6}" dt="2021-04-28T19:53:45.401" v="2398" actId="2696"/>
        <pc:sldMkLst>
          <pc:docMk/>
          <pc:sldMk cId="3752551956" sldId="286"/>
        </pc:sldMkLst>
        <pc:spChg chg="mod">
          <ac:chgData name="Stephanie Pino Castillo" userId="67719de8-e720-4774-8e83-01c536b4bc79" providerId="ADAL" clId="{48E08618-5518-44C5-94BC-A8B0D04809C6}" dt="2021-04-28T16:55:35.798" v="2389"/>
          <ac:spMkLst>
            <pc:docMk/>
            <pc:sldMk cId="3752551956" sldId="286"/>
            <ac:spMk id="4" creationId="{F1EFA65D-0A0B-442C-ACF4-E2C1DC277BA1}"/>
          </ac:spMkLst>
        </pc:spChg>
      </pc:sldChg>
      <pc:sldChg chg="add del">
        <pc:chgData name="Stephanie Pino Castillo" userId="67719de8-e720-4774-8e83-01c536b4bc79" providerId="ADAL" clId="{48E08618-5518-44C5-94BC-A8B0D04809C6}" dt="2021-04-28T19:53:53.200" v="2405"/>
        <pc:sldMkLst>
          <pc:docMk/>
          <pc:sldMk cId="679045934" sldId="287"/>
        </pc:sldMkLst>
      </pc:sldChg>
      <pc:sldChg chg="add del">
        <pc:chgData name="Stephanie Pino Castillo" userId="67719de8-e720-4774-8e83-01c536b4bc79" providerId="ADAL" clId="{48E08618-5518-44C5-94BC-A8B0D04809C6}" dt="2021-04-28T19:53:45.401" v="2398" actId="2696"/>
        <pc:sldMkLst>
          <pc:docMk/>
          <pc:sldMk cId="3055366626" sldId="287"/>
        </pc:sldMkLst>
      </pc:sldChg>
      <pc:sldChg chg="add">
        <pc:chgData name="Stephanie Pino Castillo" userId="67719de8-e720-4774-8e83-01c536b4bc79" providerId="ADAL" clId="{48E08618-5518-44C5-94BC-A8B0D04809C6}" dt="2021-04-28T19:53:53.251" v="2406"/>
        <pc:sldMkLst>
          <pc:docMk/>
          <pc:sldMk cId="3284896085" sldId="287"/>
        </pc:sldMkLst>
      </pc:sldChg>
      <pc:sldChg chg="add">
        <pc:chgData name="Stephanie Pino Castillo" userId="67719de8-e720-4774-8e83-01c536b4bc79" providerId="ADAL" clId="{48E08618-5518-44C5-94BC-A8B0D04809C6}" dt="2021-04-28T19:53:53.251" v="2406"/>
        <pc:sldMkLst>
          <pc:docMk/>
          <pc:sldMk cId="92174979" sldId="288"/>
        </pc:sldMkLst>
      </pc:sldChg>
      <pc:sldChg chg="add del">
        <pc:chgData name="Stephanie Pino Castillo" userId="67719de8-e720-4774-8e83-01c536b4bc79" providerId="ADAL" clId="{48E08618-5518-44C5-94BC-A8B0D04809C6}" dt="2021-04-28T19:53:45.401" v="2398" actId="2696"/>
        <pc:sldMkLst>
          <pc:docMk/>
          <pc:sldMk cId="2539911011" sldId="288"/>
        </pc:sldMkLst>
      </pc:sldChg>
      <pc:sldChg chg="add del">
        <pc:chgData name="Stephanie Pino Castillo" userId="67719de8-e720-4774-8e83-01c536b4bc79" providerId="ADAL" clId="{48E08618-5518-44C5-94BC-A8B0D04809C6}" dt="2021-04-28T19:53:53.200" v="2405"/>
        <pc:sldMkLst>
          <pc:docMk/>
          <pc:sldMk cId="2933037746" sldId="288"/>
        </pc:sldMkLst>
      </pc:sldChg>
      <pc:sldChg chg="add">
        <pc:chgData name="Stephanie Pino Castillo" userId="67719de8-e720-4774-8e83-01c536b4bc79" providerId="ADAL" clId="{48E08618-5518-44C5-94BC-A8B0D04809C6}" dt="2021-04-28T19:53:53.251" v="2406"/>
        <pc:sldMkLst>
          <pc:docMk/>
          <pc:sldMk cId="1436072069" sldId="289"/>
        </pc:sldMkLst>
      </pc:sldChg>
      <pc:sldChg chg="add del">
        <pc:chgData name="Stephanie Pino Castillo" userId="67719de8-e720-4774-8e83-01c536b4bc79" providerId="ADAL" clId="{48E08618-5518-44C5-94BC-A8B0D04809C6}" dt="2021-04-28T19:53:45.401" v="2398" actId="2696"/>
        <pc:sldMkLst>
          <pc:docMk/>
          <pc:sldMk cId="3105005391" sldId="289"/>
        </pc:sldMkLst>
      </pc:sldChg>
      <pc:sldChg chg="add del">
        <pc:chgData name="Stephanie Pino Castillo" userId="67719de8-e720-4774-8e83-01c536b4bc79" providerId="ADAL" clId="{48E08618-5518-44C5-94BC-A8B0D04809C6}" dt="2021-04-28T19:53:53.200" v="2405"/>
        <pc:sldMkLst>
          <pc:docMk/>
          <pc:sldMk cId="3709967983" sldId="289"/>
        </pc:sldMkLst>
      </pc:sldChg>
      <pc:sldChg chg="add del">
        <pc:chgData name="Stephanie Pino Castillo" userId="67719de8-e720-4774-8e83-01c536b4bc79" providerId="ADAL" clId="{48E08618-5518-44C5-94BC-A8B0D04809C6}" dt="2021-04-28T19:53:45.401" v="2398" actId="2696"/>
        <pc:sldMkLst>
          <pc:docMk/>
          <pc:sldMk cId="1732179752" sldId="290"/>
        </pc:sldMkLst>
      </pc:sldChg>
      <pc:sldChg chg="add del">
        <pc:chgData name="Stephanie Pino Castillo" userId="67719de8-e720-4774-8e83-01c536b4bc79" providerId="ADAL" clId="{48E08618-5518-44C5-94BC-A8B0D04809C6}" dt="2021-04-28T19:53:53.200" v="2405"/>
        <pc:sldMkLst>
          <pc:docMk/>
          <pc:sldMk cId="1807175783" sldId="290"/>
        </pc:sldMkLst>
      </pc:sldChg>
      <pc:sldChg chg="add">
        <pc:chgData name="Stephanie Pino Castillo" userId="67719de8-e720-4774-8e83-01c536b4bc79" providerId="ADAL" clId="{48E08618-5518-44C5-94BC-A8B0D04809C6}" dt="2021-04-28T19:53:53.251" v="2406"/>
        <pc:sldMkLst>
          <pc:docMk/>
          <pc:sldMk cId="3624445673" sldId="290"/>
        </pc:sldMkLst>
      </pc:sldChg>
      <pc:sldChg chg="add del">
        <pc:chgData name="Stephanie Pino Castillo" userId="67719de8-e720-4774-8e83-01c536b4bc79" providerId="ADAL" clId="{48E08618-5518-44C5-94BC-A8B0D04809C6}" dt="2021-04-28T19:53:45.401" v="2398" actId="2696"/>
        <pc:sldMkLst>
          <pc:docMk/>
          <pc:sldMk cId="951483717" sldId="291"/>
        </pc:sldMkLst>
      </pc:sldChg>
      <pc:sldChg chg="add del">
        <pc:chgData name="Stephanie Pino Castillo" userId="67719de8-e720-4774-8e83-01c536b4bc79" providerId="ADAL" clId="{48E08618-5518-44C5-94BC-A8B0D04809C6}" dt="2021-04-28T19:53:53.200" v="2405"/>
        <pc:sldMkLst>
          <pc:docMk/>
          <pc:sldMk cId="1341213301" sldId="291"/>
        </pc:sldMkLst>
      </pc:sldChg>
      <pc:sldChg chg="add">
        <pc:chgData name="Stephanie Pino Castillo" userId="67719de8-e720-4774-8e83-01c536b4bc79" providerId="ADAL" clId="{48E08618-5518-44C5-94BC-A8B0D04809C6}" dt="2021-04-28T19:53:53.251" v="2406"/>
        <pc:sldMkLst>
          <pc:docMk/>
          <pc:sldMk cId="2867211817" sldId="291"/>
        </pc:sldMkLst>
      </pc:sldChg>
      <pc:sldChg chg="add del">
        <pc:chgData name="Stephanie Pino Castillo" userId="67719de8-e720-4774-8e83-01c536b4bc79" providerId="ADAL" clId="{48E08618-5518-44C5-94BC-A8B0D04809C6}" dt="2021-04-28T19:53:45.401" v="2398" actId="2696"/>
        <pc:sldMkLst>
          <pc:docMk/>
          <pc:sldMk cId="189593587" sldId="292"/>
        </pc:sldMkLst>
      </pc:sldChg>
      <pc:sldChg chg="add del">
        <pc:chgData name="Stephanie Pino Castillo" userId="67719de8-e720-4774-8e83-01c536b4bc79" providerId="ADAL" clId="{48E08618-5518-44C5-94BC-A8B0D04809C6}" dt="2021-04-28T19:53:53.200" v="2405"/>
        <pc:sldMkLst>
          <pc:docMk/>
          <pc:sldMk cId="3302788097" sldId="292"/>
        </pc:sldMkLst>
      </pc:sldChg>
      <pc:sldChg chg="add">
        <pc:chgData name="Stephanie Pino Castillo" userId="67719de8-e720-4774-8e83-01c536b4bc79" providerId="ADAL" clId="{48E08618-5518-44C5-94BC-A8B0D04809C6}" dt="2021-04-28T19:53:53.251" v="2406"/>
        <pc:sldMkLst>
          <pc:docMk/>
          <pc:sldMk cId="3574926797" sldId="292"/>
        </pc:sldMkLst>
      </pc:sldChg>
      <pc:sldChg chg="add del">
        <pc:chgData name="Stephanie Pino Castillo" userId="67719de8-e720-4774-8e83-01c536b4bc79" providerId="ADAL" clId="{48E08618-5518-44C5-94BC-A8B0D04809C6}" dt="2021-04-28T19:53:45.401" v="2398" actId="2696"/>
        <pc:sldMkLst>
          <pc:docMk/>
          <pc:sldMk cId="487745084" sldId="293"/>
        </pc:sldMkLst>
      </pc:sldChg>
      <pc:sldChg chg="add">
        <pc:chgData name="Stephanie Pino Castillo" userId="67719de8-e720-4774-8e83-01c536b4bc79" providerId="ADAL" clId="{48E08618-5518-44C5-94BC-A8B0D04809C6}" dt="2021-04-28T19:53:53.251" v="2406"/>
        <pc:sldMkLst>
          <pc:docMk/>
          <pc:sldMk cId="524409644" sldId="293"/>
        </pc:sldMkLst>
      </pc:sldChg>
      <pc:sldChg chg="add del">
        <pc:chgData name="Stephanie Pino Castillo" userId="67719de8-e720-4774-8e83-01c536b4bc79" providerId="ADAL" clId="{48E08618-5518-44C5-94BC-A8B0D04809C6}" dt="2021-04-28T19:53:53.200" v="2405"/>
        <pc:sldMkLst>
          <pc:docMk/>
          <pc:sldMk cId="3173434079" sldId="293"/>
        </pc:sldMkLst>
      </pc:sldChg>
      <pc:sldChg chg="modSp add del mod setBg">
        <pc:chgData name="Stephanie Pino Castillo" userId="67719de8-e720-4774-8e83-01c536b4bc79" providerId="ADAL" clId="{48E08618-5518-44C5-94BC-A8B0D04809C6}" dt="2021-04-28T19:53:53.200" v="2405"/>
        <pc:sldMkLst>
          <pc:docMk/>
          <pc:sldMk cId="1857257038" sldId="295"/>
        </pc:sldMkLst>
        <pc:spChg chg="mod">
          <ac:chgData name="Stephanie Pino Castillo" userId="67719de8-e720-4774-8e83-01c536b4bc79" providerId="ADAL" clId="{48E08618-5518-44C5-94BC-A8B0D04809C6}" dt="2021-04-28T19:53:53.200" v="2405"/>
          <ac:spMkLst>
            <pc:docMk/>
            <pc:sldMk cId="1857257038" sldId="295"/>
            <ac:spMk id="4" creationId="{F1EFA65D-0A0B-442C-ACF4-E2C1DC277BA1}"/>
          </ac:spMkLst>
        </pc:spChg>
      </pc:sldChg>
      <pc:sldChg chg="modSp add del mod setBg">
        <pc:chgData name="Stephanie Pino Castillo" userId="67719de8-e720-4774-8e83-01c536b4bc79" providerId="ADAL" clId="{48E08618-5518-44C5-94BC-A8B0D04809C6}" dt="2021-04-28T19:53:45.401" v="2398" actId="2696"/>
        <pc:sldMkLst>
          <pc:docMk/>
          <pc:sldMk cId="2397876115" sldId="295"/>
        </pc:sldMkLst>
        <pc:spChg chg="mod">
          <ac:chgData name="Stephanie Pino Castillo" userId="67719de8-e720-4774-8e83-01c536b4bc79" providerId="ADAL" clId="{48E08618-5518-44C5-94BC-A8B0D04809C6}" dt="2021-04-28T16:55:35.798" v="2389"/>
          <ac:spMkLst>
            <pc:docMk/>
            <pc:sldMk cId="2397876115" sldId="295"/>
            <ac:spMk id="4" creationId="{F1EFA65D-0A0B-442C-ACF4-E2C1DC277BA1}"/>
          </ac:spMkLst>
        </pc:spChg>
      </pc:sldChg>
      <pc:sldChg chg="add">
        <pc:chgData name="Stephanie Pino Castillo" userId="67719de8-e720-4774-8e83-01c536b4bc79" providerId="ADAL" clId="{48E08618-5518-44C5-94BC-A8B0D04809C6}" dt="2021-04-28T19:53:53.251" v="2406"/>
        <pc:sldMkLst>
          <pc:docMk/>
          <pc:sldMk cId="3880468339" sldId="295"/>
        </pc:sldMkLst>
      </pc:sldChg>
      <pc:sldChg chg="add del">
        <pc:chgData name="Stephanie Pino Castillo" userId="67719de8-e720-4774-8e83-01c536b4bc79" providerId="ADAL" clId="{48E08618-5518-44C5-94BC-A8B0D04809C6}" dt="2021-04-28T19:53:45.401" v="2398" actId="2696"/>
        <pc:sldMkLst>
          <pc:docMk/>
          <pc:sldMk cId="192062811" sldId="296"/>
        </pc:sldMkLst>
      </pc:sldChg>
      <pc:sldChg chg="add">
        <pc:chgData name="Stephanie Pino Castillo" userId="67719de8-e720-4774-8e83-01c536b4bc79" providerId="ADAL" clId="{48E08618-5518-44C5-94BC-A8B0D04809C6}" dt="2021-04-28T19:53:53.251" v="2406"/>
        <pc:sldMkLst>
          <pc:docMk/>
          <pc:sldMk cId="476779712" sldId="296"/>
        </pc:sldMkLst>
      </pc:sldChg>
      <pc:sldChg chg="add del">
        <pc:chgData name="Stephanie Pino Castillo" userId="67719de8-e720-4774-8e83-01c536b4bc79" providerId="ADAL" clId="{48E08618-5518-44C5-94BC-A8B0D04809C6}" dt="2021-04-28T19:53:53.200" v="2405"/>
        <pc:sldMkLst>
          <pc:docMk/>
          <pc:sldMk cId="1946568961" sldId="296"/>
        </pc:sldMkLst>
      </pc:sldChg>
      <pc:sldChg chg="add del">
        <pc:chgData name="Stephanie Pino Castillo" userId="67719de8-e720-4774-8e83-01c536b4bc79" providerId="ADAL" clId="{48E08618-5518-44C5-94BC-A8B0D04809C6}" dt="2021-04-28T19:53:45.401" v="2398" actId="2696"/>
        <pc:sldMkLst>
          <pc:docMk/>
          <pc:sldMk cId="526942412" sldId="297"/>
        </pc:sldMkLst>
      </pc:sldChg>
      <pc:sldChg chg="add del">
        <pc:chgData name="Stephanie Pino Castillo" userId="67719de8-e720-4774-8e83-01c536b4bc79" providerId="ADAL" clId="{48E08618-5518-44C5-94BC-A8B0D04809C6}" dt="2021-04-28T19:53:53.200" v="2405"/>
        <pc:sldMkLst>
          <pc:docMk/>
          <pc:sldMk cId="1627171211" sldId="297"/>
        </pc:sldMkLst>
      </pc:sldChg>
      <pc:sldChg chg="add">
        <pc:chgData name="Stephanie Pino Castillo" userId="67719de8-e720-4774-8e83-01c536b4bc79" providerId="ADAL" clId="{48E08618-5518-44C5-94BC-A8B0D04809C6}" dt="2021-04-28T19:53:53.251" v="2406"/>
        <pc:sldMkLst>
          <pc:docMk/>
          <pc:sldMk cId="1936596713" sldId="297"/>
        </pc:sldMkLst>
      </pc:sldChg>
      <pc:sldChg chg="add">
        <pc:chgData name="Stephanie Pino Castillo" userId="67719de8-e720-4774-8e83-01c536b4bc79" providerId="ADAL" clId="{48E08618-5518-44C5-94BC-A8B0D04809C6}" dt="2021-04-28T19:53:53.251" v="2406"/>
        <pc:sldMkLst>
          <pc:docMk/>
          <pc:sldMk cId="95308891" sldId="298"/>
        </pc:sldMkLst>
      </pc:sldChg>
      <pc:sldChg chg="add del">
        <pc:chgData name="Stephanie Pino Castillo" userId="67719de8-e720-4774-8e83-01c536b4bc79" providerId="ADAL" clId="{48E08618-5518-44C5-94BC-A8B0D04809C6}" dt="2021-04-28T19:53:45.401" v="2398" actId="2696"/>
        <pc:sldMkLst>
          <pc:docMk/>
          <pc:sldMk cId="375969007" sldId="298"/>
        </pc:sldMkLst>
      </pc:sldChg>
      <pc:sldChg chg="add del">
        <pc:chgData name="Stephanie Pino Castillo" userId="67719de8-e720-4774-8e83-01c536b4bc79" providerId="ADAL" clId="{48E08618-5518-44C5-94BC-A8B0D04809C6}" dt="2021-04-28T19:53:53.200" v="2405"/>
        <pc:sldMkLst>
          <pc:docMk/>
          <pc:sldMk cId="2195976833" sldId="298"/>
        </pc:sldMkLst>
      </pc:sldChg>
      <pc:sldChg chg="add del">
        <pc:chgData name="Stephanie Pino Castillo" userId="67719de8-e720-4774-8e83-01c536b4bc79" providerId="ADAL" clId="{48E08618-5518-44C5-94BC-A8B0D04809C6}" dt="2021-04-28T21:23:50.894" v="2417"/>
        <pc:sldMkLst>
          <pc:docMk/>
          <pc:sldMk cId="952842190" sldId="320"/>
        </pc:sldMkLst>
      </pc:sldChg>
      <pc:sldChg chg="del">
        <pc:chgData name="Stephanie Pino Castillo" userId="67719de8-e720-4774-8e83-01c536b4bc79" providerId="ADAL" clId="{48E08618-5518-44C5-94BC-A8B0D04809C6}" dt="2021-04-28T21:23:38.357" v="2416" actId="47"/>
        <pc:sldMkLst>
          <pc:docMk/>
          <pc:sldMk cId="2656467073" sldId="322"/>
        </pc:sldMkLst>
      </pc:sldChg>
      <pc:sldChg chg="add del">
        <pc:chgData name="Stephanie Pino Castillo" userId="67719de8-e720-4774-8e83-01c536b4bc79" providerId="ADAL" clId="{48E08618-5518-44C5-94BC-A8B0D04809C6}" dt="2021-04-28T21:23:50.894" v="2417"/>
        <pc:sldMkLst>
          <pc:docMk/>
          <pc:sldMk cId="2367095828" sldId="325"/>
        </pc:sldMkLst>
      </pc:sldChg>
      <pc:sldChg chg="add">
        <pc:chgData name="Stephanie Pino Castillo" userId="67719de8-e720-4774-8e83-01c536b4bc79" providerId="ADAL" clId="{48E08618-5518-44C5-94BC-A8B0D04809C6}" dt="2021-04-28T21:23:50.894" v="2417"/>
        <pc:sldMkLst>
          <pc:docMk/>
          <pc:sldMk cId="3453361973" sldId="328"/>
        </pc:sldMkLst>
      </pc:sldChg>
      <pc:sldChg chg="add del">
        <pc:chgData name="Stephanie Pino Castillo" userId="67719de8-e720-4774-8e83-01c536b4bc79" providerId="ADAL" clId="{48E08618-5518-44C5-94BC-A8B0D04809C6}" dt="2021-04-28T21:23:50.894" v="2417"/>
        <pc:sldMkLst>
          <pc:docMk/>
          <pc:sldMk cId="0" sldId="361"/>
        </pc:sldMkLst>
      </pc:sldChg>
      <pc:sldChg chg="modSp mod">
        <pc:chgData name="Stephanie Pino Castillo" userId="67719de8-e720-4774-8e83-01c536b4bc79" providerId="ADAL" clId="{48E08618-5518-44C5-94BC-A8B0D04809C6}" dt="2021-04-26T19:06:37.031" v="2255" actId="20577"/>
        <pc:sldMkLst>
          <pc:docMk/>
          <pc:sldMk cId="4164444474" sldId="746"/>
        </pc:sldMkLst>
        <pc:graphicFrameChg chg="mod modGraphic">
          <ac:chgData name="Stephanie Pino Castillo" userId="67719de8-e720-4774-8e83-01c536b4bc79" providerId="ADAL" clId="{48E08618-5518-44C5-94BC-A8B0D04809C6}" dt="2021-04-26T19:06:37.031" v="2255" actId="20577"/>
          <ac:graphicFrameMkLst>
            <pc:docMk/>
            <pc:sldMk cId="4164444474" sldId="746"/>
            <ac:graphicFrameMk id="10" creationId="{356C2DBB-882B-4169-8803-8BFAAE961F6E}"/>
          </ac:graphicFrameMkLst>
        </pc:graphicFrameChg>
      </pc:sldChg>
      <pc:sldChg chg="add del">
        <pc:chgData name="Stephanie Pino Castillo" userId="67719de8-e720-4774-8e83-01c536b4bc79" providerId="ADAL" clId="{48E08618-5518-44C5-94BC-A8B0D04809C6}" dt="2021-04-28T21:23:50.894" v="2417"/>
        <pc:sldMkLst>
          <pc:docMk/>
          <pc:sldMk cId="664654316" sldId="3680"/>
        </pc:sldMkLst>
      </pc:sldChg>
      <pc:sldChg chg="delSp modSp mod">
        <pc:chgData name="Stephanie Pino Castillo" userId="67719de8-e720-4774-8e83-01c536b4bc79" providerId="ADAL" clId="{48E08618-5518-44C5-94BC-A8B0D04809C6}" dt="2021-04-28T19:54:52.355" v="2415" actId="1076"/>
        <pc:sldMkLst>
          <pc:docMk/>
          <pc:sldMk cId="3861976755" sldId="3988"/>
        </pc:sldMkLst>
        <pc:spChg chg="del mod">
          <ac:chgData name="Stephanie Pino Castillo" userId="67719de8-e720-4774-8e83-01c536b4bc79" providerId="ADAL" clId="{48E08618-5518-44C5-94BC-A8B0D04809C6}" dt="2021-04-28T19:36:25.988" v="2392" actId="478"/>
          <ac:spMkLst>
            <pc:docMk/>
            <pc:sldMk cId="3861976755" sldId="3988"/>
            <ac:spMk id="8" creationId="{D3C29D99-8347-4D06-8995-916E03673002}"/>
          </ac:spMkLst>
        </pc:spChg>
        <pc:spChg chg="mod">
          <ac:chgData name="Stephanie Pino Castillo" userId="67719de8-e720-4774-8e83-01c536b4bc79" providerId="ADAL" clId="{48E08618-5518-44C5-94BC-A8B0D04809C6}" dt="2021-04-28T19:54:38.795" v="2412"/>
          <ac:spMkLst>
            <pc:docMk/>
            <pc:sldMk cId="3861976755" sldId="3988"/>
            <ac:spMk id="10" creationId="{C5BA664B-75C5-4E4D-A8A7-8FBCA3CE98B1}"/>
          </ac:spMkLst>
        </pc:spChg>
        <pc:spChg chg="mod">
          <ac:chgData name="Stephanie Pino Castillo" userId="67719de8-e720-4774-8e83-01c536b4bc79" providerId="ADAL" clId="{48E08618-5518-44C5-94BC-A8B0D04809C6}" dt="2021-04-28T19:54:47.764" v="2414" actId="1076"/>
          <ac:spMkLst>
            <pc:docMk/>
            <pc:sldMk cId="3861976755" sldId="3988"/>
            <ac:spMk id="11" creationId="{82CD2DFB-F114-4EAC-B695-4B5F92744F8C}"/>
          </ac:spMkLst>
        </pc:spChg>
        <pc:spChg chg="mod">
          <ac:chgData name="Stephanie Pino Castillo" userId="67719de8-e720-4774-8e83-01c536b4bc79" providerId="ADAL" clId="{48E08618-5518-44C5-94BC-A8B0D04809C6}" dt="2021-04-26T19:00:01.353" v="2216" actId="1076"/>
          <ac:spMkLst>
            <pc:docMk/>
            <pc:sldMk cId="3861976755" sldId="3988"/>
            <ac:spMk id="12" creationId="{0351F043-8A8B-410D-B2BA-0DB87CE02971}"/>
          </ac:spMkLst>
        </pc:spChg>
        <pc:spChg chg="del mod">
          <ac:chgData name="Stephanie Pino Castillo" userId="67719de8-e720-4774-8e83-01c536b4bc79" providerId="ADAL" clId="{48E08618-5518-44C5-94BC-A8B0D04809C6}" dt="2021-04-26T19:00:06.590" v="2218" actId="478"/>
          <ac:spMkLst>
            <pc:docMk/>
            <pc:sldMk cId="3861976755" sldId="3988"/>
            <ac:spMk id="15" creationId="{5BC84E8C-26F1-4059-AA12-055D5A18FAA1}"/>
          </ac:spMkLst>
        </pc:spChg>
        <pc:spChg chg="mod">
          <ac:chgData name="Stephanie Pino Castillo" userId="67719de8-e720-4774-8e83-01c536b4bc79" providerId="ADAL" clId="{48E08618-5518-44C5-94BC-A8B0D04809C6}" dt="2021-04-28T19:36:15.555" v="2391" actId="20577"/>
          <ac:spMkLst>
            <pc:docMk/>
            <pc:sldMk cId="3861976755" sldId="3988"/>
            <ac:spMk id="15" creationId="{989123FE-9326-41CF-AA8D-29D018977EE4}"/>
          </ac:spMkLst>
        </pc:spChg>
        <pc:spChg chg="del">
          <ac:chgData name="Stephanie Pino Castillo" userId="67719de8-e720-4774-8e83-01c536b4bc79" providerId="ADAL" clId="{48E08618-5518-44C5-94BC-A8B0D04809C6}" dt="2021-04-26T19:00:06.590" v="2218" actId="478"/>
          <ac:spMkLst>
            <pc:docMk/>
            <pc:sldMk cId="3861976755" sldId="3988"/>
            <ac:spMk id="17" creationId="{66A3A413-C14A-4161-8458-F593699EA6B6}"/>
          </ac:spMkLst>
        </pc:spChg>
        <pc:spChg chg="del">
          <ac:chgData name="Stephanie Pino Castillo" userId="67719de8-e720-4774-8e83-01c536b4bc79" providerId="ADAL" clId="{48E08618-5518-44C5-94BC-A8B0D04809C6}" dt="2021-04-26T19:00:06.590" v="2218" actId="478"/>
          <ac:spMkLst>
            <pc:docMk/>
            <pc:sldMk cId="3861976755" sldId="3988"/>
            <ac:spMk id="18" creationId="{AAA635FC-79CB-4A57-80EA-61F60B617E14}"/>
          </ac:spMkLst>
        </pc:spChg>
        <pc:spChg chg="mod">
          <ac:chgData name="Stephanie Pino Castillo" userId="67719de8-e720-4774-8e83-01c536b4bc79" providerId="ADAL" clId="{48E08618-5518-44C5-94BC-A8B0D04809C6}" dt="2021-04-28T19:54:52.355" v="2415" actId="1076"/>
          <ac:spMkLst>
            <pc:docMk/>
            <pc:sldMk cId="3861976755" sldId="3988"/>
            <ac:spMk id="22" creationId="{FEBF5298-6AF4-4529-86D7-D78D79782628}"/>
          </ac:spMkLst>
        </pc:spChg>
      </pc:sldChg>
      <pc:sldChg chg="modSp del mod">
        <pc:chgData name="Stephanie Pino Castillo" userId="67719de8-e720-4774-8e83-01c536b4bc79" providerId="ADAL" clId="{48E08618-5518-44C5-94BC-A8B0D04809C6}" dt="2021-04-28T19:53:45.401" v="2398" actId="2696"/>
        <pc:sldMkLst>
          <pc:docMk/>
          <pc:sldMk cId="1572876668" sldId="3991"/>
        </pc:sldMkLst>
        <pc:spChg chg="mod">
          <ac:chgData name="Stephanie Pino Castillo" userId="67719de8-e720-4774-8e83-01c536b4bc79" providerId="ADAL" clId="{48E08618-5518-44C5-94BC-A8B0D04809C6}" dt="2021-04-28T15:08:23.934" v="2378" actId="20577"/>
          <ac:spMkLst>
            <pc:docMk/>
            <pc:sldMk cId="1572876668" sldId="3991"/>
            <ac:spMk id="5" creationId="{4AC3E0C3-4B51-AB4E-A036-2EC351F0A151}"/>
          </ac:spMkLst>
        </pc:spChg>
        <pc:spChg chg="mod">
          <ac:chgData name="Stephanie Pino Castillo" userId="67719de8-e720-4774-8e83-01c536b4bc79" providerId="ADAL" clId="{48E08618-5518-44C5-94BC-A8B0D04809C6}" dt="2021-04-26T17:10:14.454" v="1559" actId="20577"/>
          <ac:spMkLst>
            <pc:docMk/>
            <pc:sldMk cId="1572876668" sldId="3991"/>
            <ac:spMk id="11" creationId="{00000000-0000-0000-0000-000000000000}"/>
          </ac:spMkLst>
        </pc:spChg>
      </pc:sldChg>
      <pc:sldChg chg="modSp add mod">
        <pc:chgData name="Stephanie Pino Castillo" userId="67719de8-e720-4774-8e83-01c536b4bc79" providerId="ADAL" clId="{48E08618-5518-44C5-94BC-A8B0D04809C6}" dt="2021-04-28T19:54:15.522" v="2408" actId="20577"/>
        <pc:sldMkLst>
          <pc:docMk/>
          <pc:sldMk cId="1925047942" sldId="3991"/>
        </pc:sldMkLst>
        <pc:spChg chg="mod">
          <ac:chgData name="Stephanie Pino Castillo" userId="67719de8-e720-4774-8e83-01c536b4bc79" providerId="ADAL" clId="{48E08618-5518-44C5-94BC-A8B0D04809C6}" dt="2021-04-28T19:54:15.522" v="2408" actId="20577"/>
          <ac:spMkLst>
            <pc:docMk/>
            <pc:sldMk cId="1925047942" sldId="3991"/>
            <ac:spMk id="5" creationId="{4AC3E0C3-4B51-AB4E-A036-2EC351F0A151}"/>
          </ac:spMkLst>
        </pc:spChg>
      </pc:sldChg>
      <pc:sldChg chg="add del">
        <pc:chgData name="Stephanie Pino Castillo" userId="67719de8-e720-4774-8e83-01c536b4bc79" providerId="ADAL" clId="{48E08618-5518-44C5-94BC-A8B0D04809C6}" dt="2021-04-28T19:53:53.200" v="2405"/>
        <pc:sldMkLst>
          <pc:docMk/>
          <pc:sldMk cId="2702909239" sldId="3991"/>
        </pc:sldMkLst>
      </pc:sldChg>
      <pc:sldChg chg="del">
        <pc:chgData name="Stephanie Pino Castillo" userId="67719de8-e720-4774-8e83-01c536b4bc79" providerId="ADAL" clId="{48E08618-5518-44C5-94BC-A8B0D04809C6}" dt="2021-04-28T15:08:00.717" v="2371" actId="47"/>
        <pc:sldMkLst>
          <pc:docMk/>
          <pc:sldMk cId="3265351086" sldId="3993"/>
        </pc:sldMkLst>
      </pc:sldChg>
      <pc:sldChg chg="add del">
        <pc:chgData name="Stephanie Pino Castillo" userId="67719de8-e720-4774-8e83-01c536b4bc79" providerId="ADAL" clId="{48E08618-5518-44C5-94BC-A8B0D04809C6}" dt="2021-04-28T21:23:50.894" v="2417"/>
        <pc:sldMkLst>
          <pc:docMk/>
          <pc:sldMk cId="4176952782" sldId="4543"/>
        </pc:sldMkLst>
      </pc:sldChg>
      <pc:sldChg chg="add del">
        <pc:chgData name="Stephanie Pino Castillo" userId="67719de8-e720-4774-8e83-01c536b4bc79" providerId="ADAL" clId="{48E08618-5518-44C5-94BC-A8B0D04809C6}" dt="2021-04-28T21:23:50.894" v="2417"/>
        <pc:sldMkLst>
          <pc:docMk/>
          <pc:sldMk cId="2647013300" sldId="4545"/>
        </pc:sldMkLst>
      </pc:sldChg>
      <pc:sldChg chg="del">
        <pc:chgData name="Stephanie Pino Castillo" userId="67719de8-e720-4774-8e83-01c536b4bc79" providerId="ADAL" clId="{48E08618-5518-44C5-94BC-A8B0D04809C6}" dt="2021-04-28T21:23:38.357" v="2416" actId="47"/>
        <pc:sldMkLst>
          <pc:docMk/>
          <pc:sldMk cId="0" sldId="4546"/>
        </pc:sldMkLst>
      </pc:sldChg>
      <pc:sldChg chg="modSp">
        <pc:chgData name="Stephanie Pino Castillo" userId="67719de8-e720-4774-8e83-01c536b4bc79" providerId="ADAL" clId="{48E08618-5518-44C5-94BC-A8B0D04809C6}" dt="2021-04-28T14:43:31.962" v="2368" actId="20577"/>
        <pc:sldMkLst>
          <pc:docMk/>
          <pc:sldMk cId="225104747" sldId="4547"/>
        </pc:sldMkLst>
        <pc:graphicFrameChg chg="mod">
          <ac:chgData name="Stephanie Pino Castillo" userId="67719de8-e720-4774-8e83-01c536b4bc79" providerId="ADAL" clId="{48E08618-5518-44C5-94BC-A8B0D04809C6}" dt="2021-04-28T14:43:31.962" v="2368" actId="20577"/>
          <ac:graphicFrameMkLst>
            <pc:docMk/>
            <pc:sldMk cId="225104747" sldId="4547"/>
            <ac:graphicFrameMk id="3" creationId="{1544E689-836F-4C4B-9C95-2B1447DC48EF}"/>
          </ac:graphicFrameMkLst>
        </pc:graphicFrameChg>
      </pc:sldChg>
      <pc:sldChg chg="add">
        <pc:chgData name="Stephanie Pino Castillo" userId="67719de8-e720-4774-8e83-01c536b4bc79" providerId="ADAL" clId="{48E08618-5518-44C5-94BC-A8B0D04809C6}" dt="2021-04-28T21:23:50.894" v="2417"/>
        <pc:sldMkLst>
          <pc:docMk/>
          <pc:sldMk cId="1210542589" sldId="4549"/>
        </pc:sldMkLst>
      </pc:sldChg>
      <pc:sldChg chg="addSp modSp new mod">
        <pc:chgData name="Stephanie Pino Castillo" userId="67719de8-e720-4774-8e83-01c536b4bc79" providerId="ADAL" clId="{48E08618-5518-44C5-94BC-A8B0D04809C6}" dt="2021-04-26T19:08:20.450" v="2364" actId="20577"/>
        <pc:sldMkLst>
          <pc:docMk/>
          <pc:sldMk cId="2020698844" sldId="4549"/>
        </pc:sldMkLst>
        <pc:spChg chg="mod">
          <ac:chgData name="Stephanie Pino Castillo" userId="67719de8-e720-4774-8e83-01c536b4bc79" providerId="ADAL" clId="{48E08618-5518-44C5-94BC-A8B0D04809C6}" dt="2021-04-26T14:25:47.480" v="23" actId="20577"/>
          <ac:spMkLst>
            <pc:docMk/>
            <pc:sldMk cId="2020698844" sldId="4549"/>
            <ac:spMk id="2" creationId="{0E834619-6808-421D-B549-9BAB55D9DF90}"/>
          </ac:spMkLst>
        </pc:spChg>
        <pc:graphicFrameChg chg="add mod modGraphic">
          <ac:chgData name="Stephanie Pino Castillo" userId="67719de8-e720-4774-8e83-01c536b4bc79" providerId="ADAL" clId="{48E08618-5518-44C5-94BC-A8B0D04809C6}" dt="2021-04-26T19:08:20.450" v="2364" actId="20577"/>
          <ac:graphicFrameMkLst>
            <pc:docMk/>
            <pc:sldMk cId="2020698844" sldId="4549"/>
            <ac:graphicFrameMk id="3" creationId="{44265045-F8BB-43F7-91FD-B142C4E7F85F}"/>
          </ac:graphicFrameMkLst>
        </pc:graphicFrameChg>
      </pc:sldChg>
      <pc:sldChg chg="addSp modSp new mod">
        <pc:chgData name="Stephanie Pino Castillo" userId="67719de8-e720-4774-8e83-01c536b4bc79" providerId="ADAL" clId="{48E08618-5518-44C5-94BC-A8B0D04809C6}" dt="2021-04-26T14:34:43.750" v="289" actId="20577"/>
        <pc:sldMkLst>
          <pc:docMk/>
          <pc:sldMk cId="3043095846" sldId="4550"/>
        </pc:sldMkLst>
        <pc:spChg chg="mod">
          <ac:chgData name="Stephanie Pino Castillo" userId="67719de8-e720-4774-8e83-01c536b4bc79" providerId="ADAL" clId="{48E08618-5518-44C5-94BC-A8B0D04809C6}" dt="2021-04-26T14:34:43.750" v="289" actId="20577"/>
          <ac:spMkLst>
            <pc:docMk/>
            <pc:sldMk cId="3043095846" sldId="4550"/>
            <ac:spMk id="2" creationId="{10EAE1AA-092B-4F01-B5D2-17E48571CEDC}"/>
          </ac:spMkLst>
        </pc:spChg>
        <pc:spChg chg="add mod">
          <ac:chgData name="Stephanie Pino Castillo" userId="67719de8-e720-4774-8e83-01c536b4bc79" providerId="ADAL" clId="{48E08618-5518-44C5-94BC-A8B0D04809C6}" dt="2021-04-26T14:33:50.956" v="247" actId="2711"/>
          <ac:spMkLst>
            <pc:docMk/>
            <pc:sldMk cId="3043095846" sldId="4550"/>
            <ac:spMk id="5" creationId="{013E1588-1FF6-407F-8664-AB2FCDAE0053}"/>
          </ac:spMkLst>
        </pc:spChg>
        <pc:spChg chg="add mod">
          <ac:chgData name="Stephanie Pino Castillo" userId="67719de8-e720-4774-8e83-01c536b4bc79" providerId="ADAL" clId="{48E08618-5518-44C5-94BC-A8B0D04809C6}" dt="2021-04-26T14:33:50.956" v="247" actId="2711"/>
          <ac:spMkLst>
            <pc:docMk/>
            <pc:sldMk cId="3043095846" sldId="4550"/>
            <ac:spMk id="6" creationId="{EF43533F-8539-4D4C-9ECB-143EBAF59BCB}"/>
          </ac:spMkLst>
        </pc:spChg>
        <pc:spChg chg="add mod">
          <ac:chgData name="Stephanie Pino Castillo" userId="67719de8-e720-4774-8e83-01c536b4bc79" providerId="ADAL" clId="{48E08618-5518-44C5-94BC-A8B0D04809C6}" dt="2021-04-26T14:33:50.956" v="247" actId="2711"/>
          <ac:spMkLst>
            <pc:docMk/>
            <pc:sldMk cId="3043095846" sldId="4550"/>
            <ac:spMk id="7" creationId="{64C8C7B1-AB7F-48B5-8EEE-16DBFB573DB8}"/>
          </ac:spMkLst>
        </pc:spChg>
        <pc:picChg chg="add mod">
          <ac:chgData name="Stephanie Pino Castillo" userId="67719de8-e720-4774-8e83-01c536b4bc79" providerId="ADAL" clId="{48E08618-5518-44C5-94BC-A8B0D04809C6}" dt="2021-04-26T14:33:37.480" v="245"/>
          <ac:picMkLst>
            <pc:docMk/>
            <pc:sldMk cId="3043095846" sldId="4550"/>
            <ac:picMk id="3" creationId="{59EAAE9B-1A1A-4EDA-8C1E-FE3BF258EC36}"/>
          </ac:picMkLst>
        </pc:picChg>
        <pc:picChg chg="add mod">
          <ac:chgData name="Stephanie Pino Castillo" userId="67719de8-e720-4774-8e83-01c536b4bc79" providerId="ADAL" clId="{48E08618-5518-44C5-94BC-A8B0D04809C6}" dt="2021-04-26T14:33:37.480" v="245"/>
          <ac:picMkLst>
            <pc:docMk/>
            <pc:sldMk cId="3043095846" sldId="4550"/>
            <ac:picMk id="4" creationId="{ACF5FF4E-7832-4AC6-AA3E-EE3B97D51971}"/>
          </ac:picMkLst>
        </pc:picChg>
        <pc:picChg chg="add mod">
          <ac:chgData name="Stephanie Pino Castillo" userId="67719de8-e720-4774-8e83-01c536b4bc79" providerId="ADAL" clId="{48E08618-5518-44C5-94BC-A8B0D04809C6}" dt="2021-04-26T14:33:37.480" v="245"/>
          <ac:picMkLst>
            <pc:docMk/>
            <pc:sldMk cId="3043095846" sldId="4550"/>
            <ac:picMk id="10" creationId="{A3E73E2A-3611-4262-92E4-F3618EEA8A14}"/>
          </ac:picMkLst>
        </pc:picChg>
        <pc:cxnChg chg="add mod">
          <ac:chgData name="Stephanie Pino Castillo" userId="67719de8-e720-4774-8e83-01c536b4bc79" providerId="ADAL" clId="{48E08618-5518-44C5-94BC-A8B0D04809C6}" dt="2021-04-26T14:33:37.480" v="245"/>
          <ac:cxnSpMkLst>
            <pc:docMk/>
            <pc:sldMk cId="3043095846" sldId="4550"/>
            <ac:cxnSpMk id="8" creationId="{DC034B9E-90B5-4062-BABE-E1B0BAFF5237}"/>
          </ac:cxnSpMkLst>
        </pc:cxnChg>
        <pc:cxnChg chg="add mod">
          <ac:chgData name="Stephanie Pino Castillo" userId="67719de8-e720-4774-8e83-01c536b4bc79" providerId="ADAL" clId="{48E08618-5518-44C5-94BC-A8B0D04809C6}" dt="2021-04-26T14:33:37.480" v="245"/>
          <ac:cxnSpMkLst>
            <pc:docMk/>
            <pc:sldMk cId="3043095846" sldId="4550"/>
            <ac:cxnSpMk id="9" creationId="{587E7560-6A6A-41B0-99EB-EBB87F26A5DA}"/>
          </ac:cxnSpMkLst>
        </pc:cxnChg>
      </pc:sldChg>
      <pc:sldChg chg="addSp modSp new mod modAnim">
        <pc:chgData name="Stephanie Pino Castillo" userId="67719de8-e720-4774-8e83-01c536b4bc79" providerId="ADAL" clId="{48E08618-5518-44C5-94BC-A8B0D04809C6}" dt="2021-04-26T14:38:15.025" v="418" actId="1037"/>
        <pc:sldMkLst>
          <pc:docMk/>
          <pc:sldMk cId="1634063485" sldId="4551"/>
        </pc:sldMkLst>
        <pc:spChg chg="mod">
          <ac:chgData name="Stephanie Pino Castillo" userId="67719de8-e720-4774-8e83-01c536b4bc79" providerId="ADAL" clId="{48E08618-5518-44C5-94BC-A8B0D04809C6}" dt="2021-04-26T14:36:53.806" v="377" actId="20577"/>
          <ac:spMkLst>
            <pc:docMk/>
            <pc:sldMk cId="1634063485" sldId="4551"/>
            <ac:spMk id="2" creationId="{4140485A-4A76-43C6-BACF-B5FDE643C663}"/>
          </ac:spMkLst>
        </pc:spChg>
        <pc:spChg chg="add mod">
          <ac:chgData name="Stephanie Pino Castillo" userId="67719de8-e720-4774-8e83-01c536b4bc79" providerId="ADAL" clId="{48E08618-5518-44C5-94BC-A8B0D04809C6}" dt="2021-04-26T14:38:15.025" v="418" actId="1037"/>
          <ac:spMkLst>
            <pc:docMk/>
            <pc:sldMk cId="1634063485" sldId="4551"/>
            <ac:spMk id="3" creationId="{FD36BA6A-5639-4409-926E-447D4AD1E2C3}"/>
          </ac:spMkLst>
        </pc:spChg>
        <pc:spChg chg="add mod">
          <ac:chgData name="Stephanie Pino Castillo" userId="67719de8-e720-4774-8e83-01c536b4bc79" providerId="ADAL" clId="{48E08618-5518-44C5-94BC-A8B0D04809C6}" dt="2021-04-26T14:38:15.025" v="418" actId="1037"/>
          <ac:spMkLst>
            <pc:docMk/>
            <pc:sldMk cId="1634063485" sldId="4551"/>
            <ac:spMk id="4" creationId="{C3AD8E86-EBA3-42A5-8843-ACB383FCAB0E}"/>
          </ac:spMkLst>
        </pc:spChg>
        <pc:spChg chg="add mod">
          <ac:chgData name="Stephanie Pino Castillo" userId="67719de8-e720-4774-8e83-01c536b4bc79" providerId="ADAL" clId="{48E08618-5518-44C5-94BC-A8B0D04809C6}" dt="2021-04-26T14:38:15.025" v="418" actId="1037"/>
          <ac:spMkLst>
            <pc:docMk/>
            <pc:sldMk cId="1634063485" sldId="4551"/>
            <ac:spMk id="5" creationId="{AD827F94-C54D-4F8B-BC17-7B49298064F7}"/>
          </ac:spMkLst>
        </pc:spChg>
        <pc:spChg chg="add mod">
          <ac:chgData name="Stephanie Pino Castillo" userId="67719de8-e720-4774-8e83-01c536b4bc79" providerId="ADAL" clId="{48E08618-5518-44C5-94BC-A8B0D04809C6}" dt="2021-04-26T14:38:15.025" v="418" actId="1037"/>
          <ac:spMkLst>
            <pc:docMk/>
            <pc:sldMk cId="1634063485" sldId="4551"/>
            <ac:spMk id="6" creationId="{AC523B49-7B01-4475-8135-67D81AD73C06}"/>
          </ac:spMkLst>
        </pc:spChg>
        <pc:spChg chg="add mod">
          <ac:chgData name="Stephanie Pino Castillo" userId="67719de8-e720-4774-8e83-01c536b4bc79" providerId="ADAL" clId="{48E08618-5518-44C5-94BC-A8B0D04809C6}" dt="2021-04-26T14:38:15.025" v="418" actId="1037"/>
          <ac:spMkLst>
            <pc:docMk/>
            <pc:sldMk cId="1634063485" sldId="4551"/>
            <ac:spMk id="10" creationId="{4D564B58-985F-48B1-A887-24C5C7DD98E6}"/>
          </ac:spMkLst>
        </pc:spChg>
        <pc:picChg chg="add mod">
          <ac:chgData name="Stephanie Pino Castillo" userId="67719de8-e720-4774-8e83-01c536b4bc79" providerId="ADAL" clId="{48E08618-5518-44C5-94BC-A8B0D04809C6}" dt="2021-04-26T14:38:15.025" v="418" actId="1037"/>
          <ac:picMkLst>
            <pc:docMk/>
            <pc:sldMk cId="1634063485" sldId="4551"/>
            <ac:picMk id="7" creationId="{C292AE27-5023-4DBB-A6B7-1CBAEDFE4B40}"/>
          </ac:picMkLst>
        </pc:picChg>
        <pc:picChg chg="add mod">
          <ac:chgData name="Stephanie Pino Castillo" userId="67719de8-e720-4774-8e83-01c536b4bc79" providerId="ADAL" clId="{48E08618-5518-44C5-94BC-A8B0D04809C6}" dt="2021-04-26T14:38:15.025" v="418" actId="1037"/>
          <ac:picMkLst>
            <pc:docMk/>
            <pc:sldMk cId="1634063485" sldId="4551"/>
            <ac:picMk id="8" creationId="{213C4F01-C2BE-4BE0-965E-1487214AAB9D}"/>
          </ac:picMkLst>
        </pc:picChg>
        <pc:picChg chg="add mod">
          <ac:chgData name="Stephanie Pino Castillo" userId="67719de8-e720-4774-8e83-01c536b4bc79" providerId="ADAL" clId="{48E08618-5518-44C5-94BC-A8B0D04809C6}" dt="2021-04-26T14:38:15.025" v="418" actId="1037"/>
          <ac:picMkLst>
            <pc:docMk/>
            <pc:sldMk cId="1634063485" sldId="4551"/>
            <ac:picMk id="9" creationId="{6D22C145-E551-4C35-B492-1E36F67D7C2F}"/>
          </ac:picMkLst>
        </pc:picChg>
        <pc:picChg chg="add mod">
          <ac:chgData name="Stephanie Pino Castillo" userId="67719de8-e720-4774-8e83-01c536b4bc79" providerId="ADAL" clId="{48E08618-5518-44C5-94BC-A8B0D04809C6}" dt="2021-04-26T14:38:15.025" v="418" actId="1037"/>
          <ac:picMkLst>
            <pc:docMk/>
            <pc:sldMk cId="1634063485" sldId="4551"/>
            <ac:picMk id="11" creationId="{DD0A57CC-EF60-41FC-8956-4DF456A75D88}"/>
          </ac:picMkLst>
        </pc:picChg>
        <pc:picChg chg="add mod">
          <ac:chgData name="Stephanie Pino Castillo" userId="67719de8-e720-4774-8e83-01c536b4bc79" providerId="ADAL" clId="{48E08618-5518-44C5-94BC-A8B0D04809C6}" dt="2021-04-26T14:38:15.025" v="418" actId="1037"/>
          <ac:picMkLst>
            <pc:docMk/>
            <pc:sldMk cId="1634063485" sldId="4551"/>
            <ac:picMk id="12" creationId="{72F9E353-F11A-43FC-BB83-CBA2E6DD8215}"/>
          </ac:picMkLst>
        </pc:picChg>
      </pc:sldChg>
      <pc:sldChg chg="addSp modSp new mod modAnim">
        <pc:chgData name="Stephanie Pino Castillo" userId="67719de8-e720-4774-8e83-01c536b4bc79" providerId="ADAL" clId="{48E08618-5518-44C5-94BC-A8B0D04809C6}" dt="2021-04-26T14:38:04.353" v="397" actId="1037"/>
        <pc:sldMkLst>
          <pc:docMk/>
          <pc:sldMk cId="3593745916" sldId="4552"/>
        </pc:sldMkLst>
        <pc:spChg chg="mod">
          <ac:chgData name="Stephanie Pino Castillo" userId="67719de8-e720-4774-8e83-01c536b4bc79" providerId="ADAL" clId="{48E08618-5518-44C5-94BC-A8B0D04809C6}" dt="2021-04-26T14:37:35.033" v="383"/>
          <ac:spMkLst>
            <pc:docMk/>
            <pc:sldMk cId="3593745916" sldId="4552"/>
            <ac:spMk id="2" creationId="{6262026F-6098-4F90-AC64-AEA8FB223A07}"/>
          </ac:spMkLst>
        </pc:spChg>
        <pc:spChg chg="mod">
          <ac:chgData name="Stephanie Pino Castillo" userId="67719de8-e720-4774-8e83-01c536b4bc79" providerId="ADAL" clId="{48E08618-5518-44C5-94BC-A8B0D04809C6}" dt="2021-04-26T14:38:04.353" v="397" actId="1037"/>
          <ac:spMkLst>
            <pc:docMk/>
            <pc:sldMk cId="3593745916" sldId="4552"/>
            <ac:spMk id="4" creationId="{1370723B-A7BB-440D-9E40-594807CE5DA1}"/>
          </ac:spMkLst>
        </pc:spChg>
        <pc:spChg chg="mod">
          <ac:chgData name="Stephanie Pino Castillo" userId="67719de8-e720-4774-8e83-01c536b4bc79" providerId="ADAL" clId="{48E08618-5518-44C5-94BC-A8B0D04809C6}" dt="2021-04-26T14:38:04.353" v="397" actId="1037"/>
          <ac:spMkLst>
            <pc:docMk/>
            <pc:sldMk cId="3593745916" sldId="4552"/>
            <ac:spMk id="5" creationId="{5AF26156-0751-4E4D-A3D5-2A44F68DD85E}"/>
          </ac:spMkLst>
        </pc:spChg>
        <pc:grpChg chg="add mod">
          <ac:chgData name="Stephanie Pino Castillo" userId="67719de8-e720-4774-8e83-01c536b4bc79" providerId="ADAL" clId="{48E08618-5518-44C5-94BC-A8B0D04809C6}" dt="2021-04-26T14:38:04.353" v="397" actId="1037"/>
          <ac:grpSpMkLst>
            <pc:docMk/>
            <pc:sldMk cId="3593745916" sldId="4552"/>
            <ac:grpSpMk id="3" creationId="{7131FC65-C76C-4FC6-A0B9-8400633F3A4F}"/>
          </ac:grpSpMkLst>
        </pc:grpChg>
        <pc:picChg chg="add mod">
          <ac:chgData name="Stephanie Pino Castillo" userId="67719de8-e720-4774-8e83-01c536b4bc79" providerId="ADAL" clId="{48E08618-5518-44C5-94BC-A8B0D04809C6}" dt="2021-04-26T14:38:04.353" v="397" actId="1037"/>
          <ac:picMkLst>
            <pc:docMk/>
            <pc:sldMk cId="3593745916" sldId="4552"/>
            <ac:picMk id="6" creationId="{4564F0C5-C257-4DEF-B855-2A35202D1ED4}"/>
          </ac:picMkLst>
        </pc:picChg>
        <pc:picChg chg="add mod">
          <ac:chgData name="Stephanie Pino Castillo" userId="67719de8-e720-4774-8e83-01c536b4bc79" providerId="ADAL" clId="{48E08618-5518-44C5-94BC-A8B0D04809C6}" dt="2021-04-26T14:38:04.353" v="397" actId="1037"/>
          <ac:picMkLst>
            <pc:docMk/>
            <pc:sldMk cId="3593745916" sldId="4552"/>
            <ac:picMk id="7" creationId="{CAAC9169-E401-4EB0-8F04-20ED944F56AE}"/>
          </ac:picMkLst>
        </pc:picChg>
        <pc:picChg chg="add mod">
          <ac:chgData name="Stephanie Pino Castillo" userId="67719de8-e720-4774-8e83-01c536b4bc79" providerId="ADAL" clId="{48E08618-5518-44C5-94BC-A8B0D04809C6}" dt="2021-04-26T14:38:04.353" v="397" actId="1037"/>
          <ac:picMkLst>
            <pc:docMk/>
            <pc:sldMk cId="3593745916" sldId="4552"/>
            <ac:picMk id="8" creationId="{DD1CE502-37CB-4CF5-81AF-061FDA2359E4}"/>
          </ac:picMkLst>
        </pc:picChg>
      </pc:sldChg>
      <pc:sldChg chg="addSp modSp new mod">
        <pc:chgData name="Stephanie Pino Castillo" userId="67719de8-e720-4774-8e83-01c536b4bc79" providerId="ADAL" clId="{48E08618-5518-44C5-94BC-A8B0D04809C6}" dt="2021-04-26T14:43:48.089" v="699" actId="20577"/>
        <pc:sldMkLst>
          <pc:docMk/>
          <pc:sldMk cId="633047488" sldId="4553"/>
        </pc:sldMkLst>
        <pc:spChg chg="mod">
          <ac:chgData name="Stephanie Pino Castillo" userId="67719de8-e720-4774-8e83-01c536b4bc79" providerId="ADAL" clId="{48E08618-5518-44C5-94BC-A8B0D04809C6}" dt="2021-04-26T14:43:48.089" v="699" actId="20577"/>
          <ac:spMkLst>
            <pc:docMk/>
            <pc:sldMk cId="633047488" sldId="4553"/>
            <ac:spMk id="2" creationId="{1C065532-D4F1-4914-A522-EDD5E22F887A}"/>
          </ac:spMkLst>
        </pc:spChg>
        <pc:spChg chg="add mod">
          <ac:chgData name="Stephanie Pino Castillo" userId="67719de8-e720-4774-8e83-01c536b4bc79" providerId="ADAL" clId="{48E08618-5518-44C5-94BC-A8B0D04809C6}" dt="2021-04-26T14:43:37.453" v="664" actId="1037"/>
          <ac:spMkLst>
            <pc:docMk/>
            <pc:sldMk cId="633047488" sldId="4553"/>
            <ac:spMk id="3" creationId="{29F0F2B5-29F6-46A8-96D9-35D6C17A8010}"/>
          </ac:spMkLst>
        </pc:spChg>
        <pc:spChg chg="add mod">
          <ac:chgData name="Stephanie Pino Castillo" userId="67719de8-e720-4774-8e83-01c536b4bc79" providerId="ADAL" clId="{48E08618-5518-44C5-94BC-A8B0D04809C6}" dt="2021-04-26T14:43:37.453" v="664" actId="1037"/>
          <ac:spMkLst>
            <pc:docMk/>
            <pc:sldMk cId="633047488" sldId="4553"/>
            <ac:spMk id="4" creationId="{4C238E70-A6FF-4B12-AB4D-5140F603EE9D}"/>
          </ac:spMkLst>
        </pc:spChg>
        <pc:spChg chg="add mod">
          <ac:chgData name="Stephanie Pino Castillo" userId="67719de8-e720-4774-8e83-01c536b4bc79" providerId="ADAL" clId="{48E08618-5518-44C5-94BC-A8B0D04809C6}" dt="2021-04-26T14:43:37.453" v="664" actId="1037"/>
          <ac:spMkLst>
            <pc:docMk/>
            <pc:sldMk cId="633047488" sldId="4553"/>
            <ac:spMk id="5" creationId="{DF183AC9-6FB3-42E1-B6D1-31AA00B4F804}"/>
          </ac:spMkLst>
        </pc:spChg>
        <pc:spChg chg="add mod">
          <ac:chgData name="Stephanie Pino Castillo" userId="67719de8-e720-4774-8e83-01c536b4bc79" providerId="ADAL" clId="{48E08618-5518-44C5-94BC-A8B0D04809C6}" dt="2021-04-26T14:43:37.453" v="664" actId="1037"/>
          <ac:spMkLst>
            <pc:docMk/>
            <pc:sldMk cId="633047488" sldId="4553"/>
            <ac:spMk id="6" creationId="{85CE1626-A283-4705-8BFC-082D56C700E8}"/>
          </ac:spMkLst>
        </pc:spChg>
        <pc:spChg chg="add mod">
          <ac:chgData name="Stephanie Pino Castillo" userId="67719de8-e720-4774-8e83-01c536b4bc79" providerId="ADAL" clId="{48E08618-5518-44C5-94BC-A8B0D04809C6}" dt="2021-04-26T14:43:37.453" v="664" actId="1037"/>
          <ac:spMkLst>
            <pc:docMk/>
            <pc:sldMk cId="633047488" sldId="4553"/>
            <ac:spMk id="7" creationId="{E76B4312-6868-474D-9E2B-0C649E6C88B6}"/>
          </ac:spMkLst>
        </pc:spChg>
        <pc:spChg chg="add mod">
          <ac:chgData name="Stephanie Pino Castillo" userId="67719de8-e720-4774-8e83-01c536b4bc79" providerId="ADAL" clId="{48E08618-5518-44C5-94BC-A8B0D04809C6}" dt="2021-04-26T14:43:37.453" v="664" actId="1037"/>
          <ac:spMkLst>
            <pc:docMk/>
            <pc:sldMk cId="633047488" sldId="4553"/>
            <ac:spMk id="8" creationId="{012FD2C4-4A92-4FF5-8F2B-59770D1E8BCE}"/>
          </ac:spMkLst>
        </pc:spChg>
        <pc:spChg chg="add mod">
          <ac:chgData name="Stephanie Pino Castillo" userId="67719de8-e720-4774-8e83-01c536b4bc79" providerId="ADAL" clId="{48E08618-5518-44C5-94BC-A8B0D04809C6}" dt="2021-04-26T14:43:37.453" v="664" actId="1037"/>
          <ac:spMkLst>
            <pc:docMk/>
            <pc:sldMk cId="633047488" sldId="4553"/>
            <ac:spMk id="9" creationId="{510A5AA6-072A-43B2-A41C-41415813F3BB}"/>
          </ac:spMkLst>
        </pc:spChg>
        <pc:spChg chg="add mod">
          <ac:chgData name="Stephanie Pino Castillo" userId="67719de8-e720-4774-8e83-01c536b4bc79" providerId="ADAL" clId="{48E08618-5518-44C5-94BC-A8B0D04809C6}" dt="2021-04-26T14:43:37.453" v="664" actId="1037"/>
          <ac:spMkLst>
            <pc:docMk/>
            <pc:sldMk cId="633047488" sldId="4553"/>
            <ac:spMk id="10" creationId="{3248438D-0553-4E96-8472-3EA29639887A}"/>
          </ac:spMkLst>
        </pc:spChg>
        <pc:spChg chg="add mod">
          <ac:chgData name="Stephanie Pino Castillo" userId="67719de8-e720-4774-8e83-01c536b4bc79" providerId="ADAL" clId="{48E08618-5518-44C5-94BC-A8B0D04809C6}" dt="2021-04-26T14:43:37.453" v="664" actId="1037"/>
          <ac:spMkLst>
            <pc:docMk/>
            <pc:sldMk cId="633047488" sldId="4553"/>
            <ac:spMk id="11" creationId="{BCE62CA8-B1A8-43D4-8982-0EFB76795B01}"/>
          </ac:spMkLst>
        </pc:spChg>
        <pc:spChg chg="add mod">
          <ac:chgData name="Stephanie Pino Castillo" userId="67719de8-e720-4774-8e83-01c536b4bc79" providerId="ADAL" clId="{48E08618-5518-44C5-94BC-A8B0D04809C6}" dt="2021-04-26T14:43:37.453" v="664" actId="1037"/>
          <ac:spMkLst>
            <pc:docMk/>
            <pc:sldMk cId="633047488" sldId="4553"/>
            <ac:spMk id="12" creationId="{2FABFB68-D52D-454A-A64B-F7FC328BF0C1}"/>
          </ac:spMkLst>
        </pc:spChg>
        <pc:picChg chg="add mod">
          <ac:chgData name="Stephanie Pino Castillo" userId="67719de8-e720-4774-8e83-01c536b4bc79" providerId="ADAL" clId="{48E08618-5518-44C5-94BC-A8B0D04809C6}" dt="2021-04-26T14:43:37.453" v="664" actId="1037"/>
          <ac:picMkLst>
            <pc:docMk/>
            <pc:sldMk cId="633047488" sldId="4553"/>
            <ac:picMk id="15" creationId="{08915E48-6DE8-4DCF-9010-A8FA63C8C2EC}"/>
          </ac:picMkLst>
        </pc:picChg>
        <pc:picChg chg="add mod">
          <ac:chgData name="Stephanie Pino Castillo" userId="67719de8-e720-4774-8e83-01c536b4bc79" providerId="ADAL" clId="{48E08618-5518-44C5-94BC-A8B0D04809C6}" dt="2021-04-26T14:43:37.453" v="664" actId="1037"/>
          <ac:picMkLst>
            <pc:docMk/>
            <pc:sldMk cId="633047488" sldId="4553"/>
            <ac:picMk id="16" creationId="{6A37A33E-EE08-45ED-A3C4-49D2FB24BC20}"/>
          </ac:picMkLst>
        </pc:picChg>
        <pc:picChg chg="add mod">
          <ac:chgData name="Stephanie Pino Castillo" userId="67719de8-e720-4774-8e83-01c536b4bc79" providerId="ADAL" clId="{48E08618-5518-44C5-94BC-A8B0D04809C6}" dt="2021-04-26T14:43:37.453" v="664" actId="1037"/>
          <ac:picMkLst>
            <pc:docMk/>
            <pc:sldMk cId="633047488" sldId="4553"/>
            <ac:picMk id="17" creationId="{98D7B4E1-7828-40AF-92FC-BE9FE90AD273}"/>
          </ac:picMkLst>
        </pc:picChg>
        <pc:picChg chg="add mod">
          <ac:chgData name="Stephanie Pino Castillo" userId="67719de8-e720-4774-8e83-01c536b4bc79" providerId="ADAL" clId="{48E08618-5518-44C5-94BC-A8B0D04809C6}" dt="2021-04-26T14:43:37.453" v="664" actId="1037"/>
          <ac:picMkLst>
            <pc:docMk/>
            <pc:sldMk cId="633047488" sldId="4553"/>
            <ac:picMk id="18" creationId="{13AB5107-20E5-4A8D-84CF-DA95E81C5FD7}"/>
          </ac:picMkLst>
        </pc:picChg>
        <pc:picChg chg="add mod">
          <ac:chgData name="Stephanie Pino Castillo" userId="67719de8-e720-4774-8e83-01c536b4bc79" providerId="ADAL" clId="{48E08618-5518-44C5-94BC-A8B0D04809C6}" dt="2021-04-26T14:43:37.453" v="664" actId="1037"/>
          <ac:picMkLst>
            <pc:docMk/>
            <pc:sldMk cId="633047488" sldId="4553"/>
            <ac:picMk id="19" creationId="{0D126407-F2B4-4544-8575-A64BE11E0DCE}"/>
          </ac:picMkLst>
        </pc:picChg>
        <pc:picChg chg="add mod">
          <ac:chgData name="Stephanie Pino Castillo" userId="67719de8-e720-4774-8e83-01c536b4bc79" providerId="ADAL" clId="{48E08618-5518-44C5-94BC-A8B0D04809C6}" dt="2021-04-26T14:43:37.453" v="664" actId="1037"/>
          <ac:picMkLst>
            <pc:docMk/>
            <pc:sldMk cId="633047488" sldId="4553"/>
            <ac:picMk id="20" creationId="{673E7A76-ADDB-4280-9C49-3B26AE8CB278}"/>
          </ac:picMkLst>
        </pc:picChg>
        <pc:picChg chg="add mod">
          <ac:chgData name="Stephanie Pino Castillo" userId="67719de8-e720-4774-8e83-01c536b4bc79" providerId="ADAL" clId="{48E08618-5518-44C5-94BC-A8B0D04809C6}" dt="2021-04-26T14:43:37.453" v="664" actId="1037"/>
          <ac:picMkLst>
            <pc:docMk/>
            <pc:sldMk cId="633047488" sldId="4553"/>
            <ac:picMk id="21" creationId="{B60715AE-CF44-41DA-940A-17B501411596}"/>
          </ac:picMkLst>
        </pc:picChg>
        <pc:cxnChg chg="add mod">
          <ac:chgData name="Stephanie Pino Castillo" userId="67719de8-e720-4774-8e83-01c536b4bc79" providerId="ADAL" clId="{48E08618-5518-44C5-94BC-A8B0D04809C6}" dt="2021-04-26T14:43:37.453" v="664" actId="1037"/>
          <ac:cxnSpMkLst>
            <pc:docMk/>
            <pc:sldMk cId="633047488" sldId="4553"/>
            <ac:cxnSpMk id="13" creationId="{4536CE83-95C6-481B-BEFB-C4F5E884F379}"/>
          </ac:cxnSpMkLst>
        </pc:cxnChg>
        <pc:cxnChg chg="add mod">
          <ac:chgData name="Stephanie Pino Castillo" userId="67719de8-e720-4774-8e83-01c536b4bc79" providerId="ADAL" clId="{48E08618-5518-44C5-94BC-A8B0D04809C6}" dt="2021-04-26T14:43:37.453" v="664" actId="1037"/>
          <ac:cxnSpMkLst>
            <pc:docMk/>
            <pc:sldMk cId="633047488" sldId="4553"/>
            <ac:cxnSpMk id="14" creationId="{7CB4835F-1111-479F-A2EC-A6529F49AD2B}"/>
          </ac:cxnSpMkLst>
        </pc:cxnChg>
      </pc:sldChg>
      <pc:sldChg chg="addSp delSp modSp new mod ord">
        <pc:chgData name="Stephanie Pino Castillo" userId="67719de8-e720-4774-8e83-01c536b4bc79" providerId="ADAL" clId="{48E08618-5518-44C5-94BC-A8B0D04809C6}" dt="2021-04-26T14:56:05.645" v="940" actId="20577"/>
        <pc:sldMkLst>
          <pc:docMk/>
          <pc:sldMk cId="69205054" sldId="4554"/>
        </pc:sldMkLst>
        <pc:spChg chg="mod">
          <ac:chgData name="Stephanie Pino Castillo" userId="67719de8-e720-4774-8e83-01c536b4bc79" providerId="ADAL" clId="{48E08618-5518-44C5-94BC-A8B0D04809C6}" dt="2021-04-26T14:46:45.723" v="750" actId="20577"/>
          <ac:spMkLst>
            <pc:docMk/>
            <pc:sldMk cId="69205054" sldId="4554"/>
            <ac:spMk id="2" creationId="{65793426-BF29-4F81-AEBA-A069A46D51E3}"/>
          </ac:spMkLst>
        </pc:spChg>
        <pc:graphicFrameChg chg="add del mod">
          <ac:chgData name="Stephanie Pino Castillo" userId="67719de8-e720-4774-8e83-01c536b4bc79" providerId="ADAL" clId="{48E08618-5518-44C5-94BC-A8B0D04809C6}" dt="2021-04-26T14:46:03.448" v="701"/>
          <ac:graphicFrameMkLst>
            <pc:docMk/>
            <pc:sldMk cId="69205054" sldId="4554"/>
            <ac:graphicFrameMk id="3" creationId="{C3557101-6BA6-41CF-A08F-F22CE35B6C83}"/>
          </ac:graphicFrameMkLst>
        </pc:graphicFrameChg>
        <pc:graphicFrameChg chg="add mod modGraphic">
          <ac:chgData name="Stephanie Pino Castillo" userId="67719de8-e720-4774-8e83-01c536b4bc79" providerId="ADAL" clId="{48E08618-5518-44C5-94BC-A8B0D04809C6}" dt="2021-04-26T14:56:05.645" v="940" actId="20577"/>
          <ac:graphicFrameMkLst>
            <pc:docMk/>
            <pc:sldMk cId="69205054" sldId="4554"/>
            <ac:graphicFrameMk id="4" creationId="{E3562178-DAB3-493A-ADD7-C3E93F6E8F28}"/>
          </ac:graphicFrameMkLst>
        </pc:graphicFrameChg>
      </pc:sldChg>
      <pc:sldChg chg="addSp delSp modSp new mod ord modAnim">
        <pc:chgData name="Stephanie Pino Castillo" userId="67719de8-e720-4774-8e83-01c536b4bc79" providerId="ADAL" clId="{48E08618-5518-44C5-94BC-A8B0D04809C6}" dt="2021-04-26T14:35:33.720" v="336" actId="208"/>
        <pc:sldMkLst>
          <pc:docMk/>
          <pc:sldMk cId="395769046" sldId="4555"/>
        </pc:sldMkLst>
        <pc:spChg chg="mod">
          <ac:chgData name="Stephanie Pino Castillo" userId="67719de8-e720-4774-8e83-01c536b4bc79" providerId="ADAL" clId="{48E08618-5518-44C5-94BC-A8B0D04809C6}" dt="2021-04-26T14:34:35.952" v="277" actId="20577"/>
          <ac:spMkLst>
            <pc:docMk/>
            <pc:sldMk cId="395769046" sldId="4555"/>
            <ac:spMk id="2" creationId="{CD2D9016-0CBC-40A8-830C-7A505F2031F2}"/>
          </ac:spMkLst>
        </pc:spChg>
        <pc:spChg chg="add mod">
          <ac:chgData name="Stephanie Pino Castillo" userId="67719de8-e720-4774-8e83-01c536b4bc79" providerId="ADAL" clId="{48E08618-5518-44C5-94BC-A8B0D04809C6}" dt="2021-04-26T14:35:21.447" v="334" actId="1036"/>
          <ac:spMkLst>
            <pc:docMk/>
            <pc:sldMk cId="395769046" sldId="4555"/>
            <ac:spMk id="3" creationId="{E32F0D80-B82F-4F6B-8E8F-96768EDCFEE1}"/>
          </ac:spMkLst>
        </pc:spChg>
        <pc:spChg chg="add mod">
          <ac:chgData name="Stephanie Pino Castillo" userId="67719de8-e720-4774-8e83-01c536b4bc79" providerId="ADAL" clId="{48E08618-5518-44C5-94BC-A8B0D04809C6}" dt="2021-04-26T14:35:33.720" v="336" actId="208"/>
          <ac:spMkLst>
            <pc:docMk/>
            <pc:sldMk cId="395769046" sldId="4555"/>
            <ac:spMk id="4" creationId="{F33F038D-100A-482F-92E2-778A7A9B1128}"/>
          </ac:spMkLst>
        </pc:spChg>
        <pc:spChg chg="add mod">
          <ac:chgData name="Stephanie Pino Castillo" userId="67719de8-e720-4774-8e83-01c536b4bc79" providerId="ADAL" clId="{48E08618-5518-44C5-94BC-A8B0D04809C6}" dt="2021-04-26T14:35:33.720" v="336" actId="208"/>
          <ac:spMkLst>
            <pc:docMk/>
            <pc:sldMk cId="395769046" sldId="4555"/>
            <ac:spMk id="5" creationId="{9C4A91A1-6F4F-4FE9-971D-2B6AA4430401}"/>
          </ac:spMkLst>
        </pc:spChg>
        <pc:spChg chg="add mod">
          <ac:chgData name="Stephanie Pino Castillo" userId="67719de8-e720-4774-8e83-01c536b4bc79" providerId="ADAL" clId="{48E08618-5518-44C5-94BC-A8B0D04809C6}" dt="2021-04-26T14:35:33.720" v="336" actId="208"/>
          <ac:spMkLst>
            <pc:docMk/>
            <pc:sldMk cId="395769046" sldId="4555"/>
            <ac:spMk id="6" creationId="{BD247141-ACC1-4A4C-906F-AB6D86C9AF0D}"/>
          </ac:spMkLst>
        </pc:spChg>
        <pc:spChg chg="add mod">
          <ac:chgData name="Stephanie Pino Castillo" userId="67719de8-e720-4774-8e83-01c536b4bc79" providerId="ADAL" clId="{48E08618-5518-44C5-94BC-A8B0D04809C6}" dt="2021-04-26T14:35:21.447" v="334" actId="1036"/>
          <ac:spMkLst>
            <pc:docMk/>
            <pc:sldMk cId="395769046" sldId="4555"/>
            <ac:spMk id="7" creationId="{C943C35C-A95F-4692-AEC1-86B6C1FB16F7}"/>
          </ac:spMkLst>
        </pc:spChg>
        <pc:spChg chg="add mod">
          <ac:chgData name="Stephanie Pino Castillo" userId="67719de8-e720-4774-8e83-01c536b4bc79" providerId="ADAL" clId="{48E08618-5518-44C5-94BC-A8B0D04809C6}" dt="2021-04-26T14:35:21.447" v="334" actId="1036"/>
          <ac:spMkLst>
            <pc:docMk/>
            <pc:sldMk cId="395769046" sldId="4555"/>
            <ac:spMk id="8" creationId="{00AACFD3-D0D6-478B-86BA-226D0A13E10F}"/>
          </ac:spMkLst>
        </pc:spChg>
        <pc:spChg chg="add mod">
          <ac:chgData name="Stephanie Pino Castillo" userId="67719de8-e720-4774-8e83-01c536b4bc79" providerId="ADAL" clId="{48E08618-5518-44C5-94BC-A8B0D04809C6}" dt="2021-04-26T14:35:21.447" v="334" actId="1036"/>
          <ac:spMkLst>
            <pc:docMk/>
            <pc:sldMk cId="395769046" sldId="4555"/>
            <ac:spMk id="9" creationId="{9FE233CE-735D-48D0-9E60-B2312A7681C3}"/>
          </ac:spMkLst>
        </pc:spChg>
        <pc:spChg chg="add del mod">
          <ac:chgData name="Stephanie Pino Castillo" userId="67719de8-e720-4774-8e83-01c536b4bc79" providerId="ADAL" clId="{48E08618-5518-44C5-94BC-A8B0D04809C6}" dt="2021-04-26T14:35:14.918" v="314" actId="478"/>
          <ac:spMkLst>
            <pc:docMk/>
            <pc:sldMk cId="395769046" sldId="4555"/>
            <ac:spMk id="10" creationId="{27B32605-79FB-403A-BA0E-0F24A61FC831}"/>
          </ac:spMkLst>
        </pc:spChg>
        <pc:spChg chg="add mod">
          <ac:chgData name="Stephanie Pino Castillo" userId="67719de8-e720-4774-8e83-01c536b4bc79" providerId="ADAL" clId="{48E08618-5518-44C5-94BC-A8B0D04809C6}" dt="2021-04-26T14:35:21.447" v="334" actId="1036"/>
          <ac:spMkLst>
            <pc:docMk/>
            <pc:sldMk cId="395769046" sldId="4555"/>
            <ac:spMk id="11" creationId="{EF08BF0E-8C41-424C-9070-83CD60F3421B}"/>
          </ac:spMkLst>
        </pc:spChg>
        <pc:spChg chg="add del mod">
          <ac:chgData name="Stephanie Pino Castillo" userId="67719de8-e720-4774-8e83-01c536b4bc79" providerId="ADAL" clId="{48E08618-5518-44C5-94BC-A8B0D04809C6}" dt="2021-04-26T14:35:14.918" v="314" actId="478"/>
          <ac:spMkLst>
            <pc:docMk/>
            <pc:sldMk cId="395769046" sldId="4555"/>
            <ac:spMk id="13" creationId="{FB01BC6F-02A6-4962-9B6E-5CCD37823DF6}"/>
          </ac:spMkLst>
        </pc:spChg>
        <pc:picChg chg="add del mod">
          <ac:chgData name="Stephanie Pino Castillo" userId="67719de8-e720-4774-8e83-01c536b4bc79" providerId="ADAL" clId="{48E08618-5518-44C5-94BC-A8B0D04809C6}" dt="2021-04-26T14:35:14.918" v="314" actId="478"/>
          <ac:picMkLst>
            <pc:docMk/>
            <pc:sldMk cId="395769046" sldId="4555"/>
            <ac:picMk id="12" creationId="{1781B751-B979-42D9-AC2D-FE4A5F97D8BF}"/>
          </ac:picMkLst>
        </pc:picChg>
        <pc:picChg chg="add del mod">
          <ac:chgData name="Stephanie Pino Castillo" userId="67719de8-e720-4774-8e83-01c536b4bc79" providerId="ADAL" clId="{48E08618-5518-44C5-94BC-A8B0D04809C6}" dt="2021-04-26T14:35:14.918" v="314" actId="478"/>
          <ac:picMkLst>
            <pc:docMk/>
            <pc:sldMk cId="395769046" sldId="4555"/>
            <ac:picMk id="14" creationId="{0289F6B4-2966-4E08-BA86-D25A21C08AF8}"/>
          </ac:picMkLst>
        </pc:picChg>
      </pc:sldChg>
      <pc:sldChg chg="addSp modSp new mod modAnim">
        <pc:chgData name="Stephanie Pino Castillo" userId="67719de8-e720-4774-8e83-01c536b4bc79" providerId="ADAL" clId="{48E08618-5518-44C5-94BC-A8B0D04809C6}" dt="2021-04-26T14:41:50.889" v="542" actId="20577"/>
        <pc:sldMkLst>
          <pc:docMk/>
          <pc:sldMk cId="766870025" sldId="4556"/>
        </pc:sldMkLst>
        <pc:spChg chg="mod">
          <ac:chgData name="Stephanie Pino Castillo" userId="67719de8-e720-4774-8e83-01c536b4bc79" providerId="ADAL" clId="{48E08618-5518-44C5-94BC-A8B0D04809C6}" dt="2021-04-26T14:41:50.889" v="542" actId="20577"/>
          <ac:spMkLst>
            <pc:docMk/>
            <pc:sldMk cId="766870025" sldId="4556"/>
            <ac:spMk id="2" creationId="{39563E68-2D95-4E4C-B8F0-5B072E4769A5}"/>
          </ac:spMkLst>
        </pc:spChg>
        <pc:spChg chg="add mod">
          <ac:chgData name="Stephanie Pino Castillo" userId="67719de8-e720-4774-8e83-01c536b4bc79" providerId="ADAL" clId="{48E08618-5518-44C5-94BC-A8B0D04809C6}" dt="2021-04-26T14:41:47.503" v="540" actId="2711"/>
          <ac:spMkLst>
            <pc:docMk/>
            <pc:sldMk cId="766870025" sldId="4556"/>
            <ac:spMk id="3" creationId="{29090CFD-5D8A-4C4D-A214-0A1D811F4CB5}"/>
          </ac:spMkLst>
        </pc:spChg>
        <pc:spChg chg="add mod">
          <ac:chgData name="Stephanie Pino Castillo" userId="67719de8-e720-4774-8e83-01c536b4bc79" providerId="ADAL" clId="{48E08618-5518-44C5-94BC-A8B0D04809C6}" dt="2021-04-26T14:41:10.595" v="518" actId="1037"/>
          <ac:spMkLst>
            <pc:docMk/>
            <pc:sldMk cId="766870025" sldId="4556"/>
            <ac:spMk id="4" creationId="{296662FA-EBA9-45E8-9410-25293F183C23}"/>
          </ac:spMkLst>
        </pc:spChg>
        <pc:spChg chg="add mod">
          <ac:chgData name="Stephanie Pino Castillo" userId="67719de8-e720-4774-8e83-01c536b4bc79" providerId="ADAL" clId="{48E08618-5518-44C5-94BC-A8B0D04809C6}" dt="2021-04-26T14:41:47.503" v="540" actId="2711"/>
          <ac:spMkLst>
            <pc:docMk/>
            <pc:sldMk cId="766870025" sldId="4556"/>
            <ac:spMk id="5" creationId="{3C151669-07D5-43F2-9C89-444276ED95B0}"/>
          </ac:spMkLst>
        </pc:spChg>
        <pc:spChg chg="add mod">
          <ac:chgData name="Stephanie Pino Castillo" userId="67719de8-e720-4774-8e83-01c536b4bc79" providerId="ADAL" clId="{48E08618-5518-44C5-94BC-A8B0D04809C6}" dt="2021-04-26T14:41:10.595" v="518" actId="1037"/>
          <ac:spMkLst>
            <pc:docMk/>
            <pc:sldMk cId="766870025" sldId="4556"/>
            <ac:spMk id="7" creationId="{3A2B7152-27E7-4FBC-AFAC-CAAE90AF0178}"/>
          </ac:spMkLst>
        </pc:spChg>
        <pc:spChg chg="add mod">
          <ac:chgData name="Stephanie Pino Castillo" userId="67719de8-e720-4774-8e83-01c536b4bc79" providerId="ADAL" clId="{48E08618-5518-44C5-94BC-A8B0D04809C6}" dt="2021-04-26T14:41:10.595" v="518" actId="1037"/>
          <ac:spMkLst>
            <pc:docMk/>
            <pc:sldMk cId="766870025" sldId="4556"/>
            <ac:spMk id="9" creationId="{86CB3C60-5FD2-4553-A65C-D4FD68D99239}"/>
          </ac:spMkLst>
        </pc:spChg>
        <pc:spChg chg="add mod">
          <ac:chgData name="Stephanie Pino Castillo" userId="67719de8-e720-4774-8e83-01c536b4bc79" providerId="ADAL" clId="{48E08618-5518-44C5-94BC-A8B0D04809C6}" dt="2021-04-26T14:41:10.595" v="518" actId="1037"/>
          <ac:spMkLst>
            <pc:docMk/>
            <pc:sldMk cId="766870025" sldId="4556"/>
            <ac:spMk id="10" creationId="{58E242B4-6154-4007-B449-A5BE5815E9C8}"/>
          </ac:spMkLst>
        </pc:spChg>
        <pc:picChg chg="add mod">
          <ac:chgData name="Stephanie Pino Castillo" userId="67719de8-e720-4774-8e83-01c536b4bc79" providerId="ADAL" clId="{48E08618-5518-44C5-94BC-A8B0D04809C6}" dt="2021-04-26T14:41:10.595" v="518" actId="1037"/>
          <ac:picMkLst>
            <pc:docMk/>
            <pc:sldMk cId="766870025" sldId="4556"/>
            <ac:picMk id="8" creationId="{5B33FC77-DFC1-4548-95CF-7A5B43C83101}"/>
          </ac:picMkLst>
        </pc:picChg>
        <pc:picChg chg="add mod">
          <ac:chgData name="Stephanie Pino Castillo" userId="67719de8-e720-4774-8e83-01c536b4bc79" providerId="ADAL" clId="{48E08618-5518-44C5-94BC-A8B0D04809C6}" dt="2021-04-26T14:41:10.595" v="518" actId="1037"/>
          <ac:picMkLst>
            <pc:docMk/>
            <pc:sldMk cId="766870025" sldId="4556"/>
            <ac:picMk id="11" creationId="{90B21086-9203-41E1-8D84-2D58485E306E}"/>
          </ac:picMkLst>
        </pc:picChg>
        <pc:cxnChg chg="add mod">
          <ac:chgData name="Stephanie Pino Castillo" userId="67719de8-e720-4774-8e83-01c536b4bc79" providerId="ADAL" clId="{48E08618-5518-44C5-94BC-A8B0D04809C6}" dt="2021-04-26T14:41:10.595" v="518" actId="1037"/>
          <ac:cxnSpMkLst>
            <pc:docMk/>
            <pc:sldMk cId="766870025" sldId="4556"/>
            <ac:cxnSpMk id="6" creationId="{3CECA11E-3875-414C-99A3-BA9754B96BE7}"/>
          </ac:cxnSpMkLst>
        </pc:cxnChg>
      </pc:sldChg>
      <pc:sldChg chg="addSp delSp modSp new mod modClrScheme chgLayout">
        <pc:chgData name="Stephanie Pino Castillo" userId="67719de8-e720-4774-8e83-01c536b4bc79" providerId="ADAL" clId="{48E08618-5518-44C5-94BC-A8B0D04809C6}" dt="2021-04-26T14:39:33.636" v="460" actId="478"/>
        <pc:sldMkLst>
          <pc:docMk/>
          <pc:sldMk cId="3802442192" sldId="4557"/>
        </pc:sldMkLst>
        <pc:spChg chg="del mod ord">
          <ac:chgData name="Stephanie Pino Castillo" userId="67719de8-e720-4774-8e83-01c536b4bc79" providerId="ADAL" clId="{48E08618-5518-44C5-94BC-A8B0D04809C6}" dt="2021-04-26T14:38:41.090" v="421" actId="700"/>
          <ac:spMkLst>
            <pc:docMk/>
            <pc:sldMk cId="3802442192" sldId="4557"/>
            <ac:spMk id="2" creationId="{F24DB3C5-863C-440E-9AC1-365910D85A75}"/>
          </ac:spMkLst>
        </pc:spChg>
        <pc:spChg chg="add mod ord">
          <ac:chgData name="Stephanie Pino Castillo" userId="67719de8-e720-4774-8e83-01c536b4bc79" providerId="ADAL" clId="{48E08618-5518-44C5-94BC-A8B0D04809C6}" dt="2021-04-26T14:39:32.107" v="459" actId="1076"/>
          <ac:spMkLst>
            <pc:docMk/>
            <pc:sldMk cId="3802442192" sldId="4557"/>
            <ac:spMk id="3" creationId="{F99F29A4-BFFD-43E0-9B83-7129E6D8AECB}"/>
          </ac:spMkLst>
        </pc:spChg>
        <pc:spChg chg="add mod ord">
          <ac:chgData name="Stephanie Pino Castillo" userId="67719de8-e720-4774-8e83-01c536b4bc79" providerId="ADAL" clId="{48E08618-5518-44C5-94BC-A8B0D04809C6}" dt="2021-04-26T14:39:32.107" v="459" actId="1076"/>
          <ac:spMkLst>
            <pc:docMk/>
            <pc:sldMk cId="3802442192" sldId="4557"/>
            <ac:spMk id="4" creationId="{D139C4E6-DC58-43C2-A76D-870B9D25BAA4}"/>
          </ac:spMkLst>
        </pc:spChg>
        <pc:spChg chg="add del mod ord">
          <ac:chgData name="Stephanie Pino Castillo" userId="67719de8-e720-4774-8e83-01c536b4bc79" providerId="ADAL" clId="{48E08618-5518-44C5-94BC-A8B0D04809C6}" dt="2021-04-26T14:39:33.636" v="460" actId="478"/>
          <ac:spMkLst>
            <pc:docMk/>
            <pc:sldMk cId="3802442192" sldId="4557"/>
            <ac:spMk id="5" creationId="{D032D260-7A57-4C3B-8714-4A071AA25022}"/>
          </ac:spMkLst>
        </pc:spChg>
      </pc:sldChg>
      <pc:sldChg chg="modSp add mod">
        <pc:chgData name="Stephanie Pino Castillo" userId="67719de8-e720-4774-8e83-01c536b4bc79" providerId="ADAL" clId="{48E08618-5518-44C5-94BC-A8B0D04809C6}" dt="2021-04-26T14:40:24.865" v="490" actId="20577"/>
        <pc:sldMkLst>
          <pc:docMk/>
          <pc:sldMk cId="784533206" sldId="4558"/>
        </pc:sldMkLst>
        <pc:spChg chg="mod">
          <ac:chgData name="Stephanie Pino Castillo" userId="67719de8-e720-4774-8e83-01c536b4bc79" providerId="ADAL" clId="{48E08618-5518-44C5-94BC-A8B0D04809C6}" dt="2021-04-26T14:40:24.865" v="490" actId="20577"/>
          <ac:spMkLst>
            <pc:docMk/>
            <pc:sldMk cId="784533206" sldId="4558"/>
            <ac:spMk id="3" creationId="{F99F29A4-BFFD-43E0-9B83-7129E6D8AECB}"/>
          </ac:spMkLst>
        </pc:spChg>
        <pc:spChg chg="mod">
          <ac:chgData name="Stephanie Pino Castillo" userId="67719de8-e720-4774-8e83-01c536b4bc79" providerId="ADAL" clId="{48E08618-5518-44C5-94BC-A8B0D04809C6}" dt="2021-04-26T14:39:59.328" v="484" actId="20577"/>
          <ac:spMkLst>
            <pc:docMk/>
            <pc:sldMk cId="784533206" sldId="4558"/>
            <ac:spMk id="4" creationId="{D139C4E6-DC58-43C2-A76D-870B9D25BAA4}"/>
          </ac:spMkLst>
        </pc:spChg>
      </pc:sldChg>
      <pc:sldChg chg="modSp add mod">
        <pc:chgData name="Stephanie Pino Castillo" userId="67719de8-e720-4774-8e83-01c536b4bc79" providerId="ADAL" clId="{48E08618-5518-44C5-94BC-A8B0D04809C6}" dt="2021-04-26T14:42:49.522" v="590"/>
        <pc:sldMkLst>
          <pc:docMk/>
          <pc:sldMk cId="2253804984" sldId="4559"/>
        </pc:sldMkLst>
        <pc:spChg chg="mod">
          <ac:chgData name="Stephanie Pino Castillo" userId="67719de8-e720-4774-8e83-01c536b4bc79" providerId="ADAL" clId="{48E08618-5518-44C5-94BC-A8B0D04809C6}" dt="2021-04-26T14:42:49.522" v="590"/>
          <ac:spMkLst>
            <pc:docMk/>
            <pc:sldMk cId="2253804984" sldId="4559"/>
            <ac:spMk id="3" creationId="{F99F29A4-BFFD-43E0-9B83-7129E6D8AECB}"/>
          </ac:spMkLst>
        </pc:spChg>
        <pc:spChg chg="mod">
          <ac:chgData name="Stephanie Pino Castillo" userId="67719de8-e720-4774-8e83-01c536b4bc79" providerId="ADAL" clId="{48E08618-5518-44C5-94BC-A8B0D04809C6}" dt="2021-04-26T14:42:42.443" v="589" actId="20577"/>
          <ac:spMkLst>
            <pc:docMk/>
            <pc:sldMk cId="2253804984" sldId="4559"/>
            <ac:spMk id="4" creationId="{D139C4E6-DC58-43C2-A76D-870B9D25BAA4}"/>
          </ac:spMkLst>
        </pc:spChg>
      </pc:sldChg>
      <pc:sldChg chg="addSp delSp modSp new mod">
        <pc:chgData name="Stephanie Pino Castillo" userId="67719de8-e720-4774-8e83-01c536b4bc79" providerId="ADAL" clId="{48E08618-5518-44C5-94BC-A8B0D04809C6}" dt="2021-04-26T14:56:20.708" v="960" actId="20577"/>
        <pc:sldMkLst>
          <pc:docMk/>
          <pc:sldMk cId="2872985361" sldId="4560"/>
        </pc:sldMkLst>
        <pc:spChg chg="mod">
          <ac:chgData name="Stephanie Pino Castillo" userId="67719de8-e720-4774-8e83-01c536b4bc79" providerId="ADAL" clId="{48E08618-5518-44C5-94BC-A8B0D04809C6}" dt="2021-04-26T14:56:20.708" v="960" actId="20577"/>
          <ac:spMkLst>
            <pc:docMk/>
            <pc:sldMk cId="2872985361" sldId="4560"/>
            <ac:spMk id="2" creationId="{4B5B81F1-CBD7-4303-9D10-0876112CFBED}"/>
          </ac:spMkLst>
        </pc:spChg>
        <pc:graphicFrameChg chg="add del">
          <ac:chgData name="Stephanie Pino Castillo" userId="67719de8-e720-4774-8e83-01c536b4bc79" providerId="ADAL" clId="{48E08618-5518-44C5-94BC-A8B0D04809C6}" dt="2021-04-26T14:49:41.098" v="783" actId="478"/>
          <ac:graphicFrameMkLst>
            <pc:docMk/>
            <pc:sldMk cId="2872985361" sldId="4560"/>
            <ac:graphicFrameMk id="3" creationId="{A02A584A-CA6E-4FBB-91C5-18CAB38116A4}"/>
          </ac:graphicFrameMkLst>
        </pc:graphicFrameChg>
        <pc:graphicFrameChg chg="add del mod">
          <ac:chgData name="Stephanie Pino Castillo" userId="67719de8-e720-4774-8e83-01c536b4bc79" providerId="ADAL" clId="{48E08618-5518-44C5-94BC-A8B0D04809C6}" dt="2021-04-26T14:50:19.068" v="785"/>
          <ac:graphicFrameMkLst>
            <pc:docMk/>
            <pc:sldMk cId="2872985361" sldId="4560"/>
            <ac:graphicFrameMk id="4" creationId="{BE0F3939-BA16-4F0A-905C-26B82A12D479}"/>
          </ac:graphicFrameMkLst>
        </pc:graphicFrameChg>
        <pc:graphicFrameChg chg="add mod modGraphic">
          <ac:chgData name="Stephanie Pino Castillo" userId="67719de8-e720-4774-8e83-01c536b4bc79" providerId="ADAL" clId="{48E08618-5518-44C5-94BC-A8B0D04809C6}" dt="2021-04-26T14:55:56.660" v="934" actId="20577"/>
          <ac:graphicFrameMkLst>
            <pc:docMk/>
            <pc:sldMk cId="2872985361" sldId="4560"/>
            <ac:graphicFrameMk id="5" creationId="{141FE620-837E-4BEC-9521-50DD8DDC1D89}"/>
          </ac:graphicFrameMkLst>
        </pc:graphicFrameChg>
      </pc:sldChg>
      <pc:sldChg chg="addSp delSp modSp new mod">
        <pc:chgData name="Stephanie Pino Castillo" userId="67719de8-e720-4774-8e83-01c536b4bc79" providerId="ADAL" clId="{48E08618-5518-44C5-94BC-A8B0D04809C6}" dt="2021-04-26T15:13:19.218" v="1074" actId="20577"/>
        <pc:sldMkLst>
          <pc:docMk/>
          <pc:sldMk cId="4040294278" sldId="4561"/>
        </pc:sldMkLst>
        <pc:spChg chg="mod">
          <ac:chgData name="Stephanie Pino Castillo" userId="67719de8-e720-4774-8e83-01c536b4bc79" providerId="ADAL" clId="{48E08618-5518-44C5-94BC-A8B0D04809C6}" dt="2021-04-26T15:13:10.263" v="1073" actId="20577"/>
          <ac:spMkLst>
            <pc:docMk/>
            <pc:sldMk cId="4040294278" sldId="4561"/>
            <ac:spMk id="2" creationId="{982187FE-C798-43B0-889D-657B59CC3C37}"/>
          </ac:spMkLst>
        </pc:spChg>
        <pc:spChg chg="add del">
          <ac:chgData name="Stephanie Pino Castillo" userId="67719de8-e720-4774-8e83-01c536b4bc79" providerId="ADAL" clId="{48E08618-5518-44C5-94BC-A8B0D04809C6}" dt="2021-04-26T14:57:38.693" v="963" actId="478"/>
          <ac:spMkLst>
            <pc:docMk/>
            <pc:sldMk cId="4040294278" sldId="4561"/>
            <ac:spMk id="4" creationId="{51C674AE-6E15-4C3C-9495-4ED71A801354}"/>
          </ac:spMkLst>
        </pc:spChg>
        <pc:graphicFrameChg chg="add del mod">
          <ac:chgData name="Stephanie Pino Castillo" userId="67719de8-e720-4774-8e83-01c536b4bc79" providerId="ADAL" clId="{48E08618-5518-44C5-94BC-A8B0D04809C6}" dt="2021-04-26T14:57:50.365" v="965"/>
          <ac:graphicFrameMkLst>
            <pc:docMk/>
            <pc:sldMk cId="4040294278" sldId="4561"/>
            <ac:graphicFrameMk id="5" creationId="{79B40D37-1D32-45AE-A0A2-1A2D5B36FADA}"/>
          </ac:graphicFrameMkLst>
        </pc:graphicFrameChg>
        <pc:graphicFrameChg chg="add mod modGraphic">
          <ac:chgData name="Stephanie Pino Castillo" userId="67719de8-e720-4774-8e83-01c536b4bc79" providerId="ADAL" clId="{48E08618-5518-44C5-94BC-A8B0D04809C6}" dt="2021-04-26T15:13:19.218" v="1074" actId="20577"/>
          <ac:graphicFrameMkLst>
            <pc:docMk/>
            <pc:sldMk cId="4040294278" sldId="4561"/>
            <ac:graphicFrameMk id="6" creationId="{ACC76968-4102-4EB5-BBD3-0413E80C8F55}"/>
          </ac:graphicFrameMkLst>
        </pc:graphicFrameChg>
      </pc:sldChg>
      <pc:sldChg chg="addSp delSp modSp new mod">
        <pc:chgData name="Stephanie Pino Castillo" userId="67719de8-e720-4774-8e83-01c536b4bc79" providerId="ADAL" clId="{48E08618-5518-44C5-94BC-A8B0D04809C6}" dt="2021-04-26T17:02:35.613" v="1391" actId="20577"/>
        <pc:sldMkLst>
          <pc:docMk/>
          <pc:sldMk cId="4215628603" sldId="4562"/>
        </pc:sldMkLst>
        <pc:spChg chg="mod">
          <ac:chgData name="Stephanie Pino Castillo" userId="67719de8-e720-4774-8e83-01c536b4bc79" providerId="ADAL" clId="{48E08618-5518-44C5-94BC-A8B0D04809C6}" dt="2021-04-26T15:36:46.213" v="1232" actId="20577"/>
          <ac:spMkLst>
            <pc:docMk/>
            <pc:sldMk cId="4215628603" sldId="4562"/>
            <ac:spMk id="2" creationId="{4E668274-9979-4665-B68C-342FD371322C}"/>
          </ac:spMkLst>
        </pc:spChg>
        <pc:graphicFrameChg chg="add del mod">
          <ac:chgData name="Stephanie Pino Castillo" userId="67719de8-e720-4774-8e83-01c536b4bc79" providerId="ADAL" clId="{48E08618-5518-44C5-94BC-A8B0D04809C6}" dt="2021-04-26T15:33:10.899" v="1122"/>
          <ac:graphicFrameMkLst>
            <pc:docMk/>
            <pc:sldMk cId="4215628603" sldId="4562"/>
            <ac:graphicFrameMk id="3" creationId="{7CA88E10-1C18-4904-B6BD-FCA568594B03}"/>
          </ac:graphicFrameMkLst>
        </pc:graphicFrameChg>
        <pc:graphicFrameChg chg="add mod modGraphic">
          <ac:chgData name="Stephanie Pino Castillo" userId="67719de8-e720-4774-8e83-01c536b4bc79" providerId="ADAL" clId="{48E08618-5518-44C5-94BC-A8B0D04809C6}" dt="2021-04-26T17:02:35.613" v="1391" actId="20577"/>
          <ac:graphicFrameMkLst>
            <pc:docMk/>
            <pc:sldMk cId="4215628603" sldId="4562"/>
            <ac:graphicFrameMk id="4" creationId="{6D370113-5E3B-406C-A8F7-C86B030E1716}"/>
          </ac:graphicFrameMkLst>
        </pc:graphicFrameChg>
      </pc:sldChg>
      <pc:sldChg chg="addSp delSp modSp new mod">
        <pc:chgData name="Stephanie Pino Castillo" userId="67719de8-e720-4774-8e83-01c536b4bc79" providerId="ADAL" clId="{48E08618-5518-44C5-94BC-A8B0D04809C6}" dt="2021-04-26T17:02:26.980" v="1379" actId="20577"/>
        <pc:sldMkLst>
          <pc:docMk/>
          <pc:sldMk cId="1296822664" sldId="4563"/>
        </pc:sldMkLst>
        <pc:spChg chg="mod">
          <ac:chgData name="Stephanie Pino Castillo" userId="67719de8-e720-4774-8e83-01c536b4bc79" providerId="ADAL" clId="{48E08618-5518-44C5-94BC-A8B0D04809C6}" dt="2021-04-26T15:39:07.607" v="1360" actId="20577"/>
          <ac:spMkLst>
            <pc:docMk/>
            <pc:sldMk cId="1296822664" sldId="4563"/>
            <ac:spMk id="2" creationId="{93A885A2-73DF-4DB3-9257-BABA8D615D36}"/>
          </ac:spMkLst>
        </pc:spChg>
        <pc:graphicFrameChg chg="add del mod">
          <ac:chgData name="Stephanie Pino Castillo" userId="67719de8-e720-4774-8e83-01c536b4bc79" providerId="ADAL" clId="{48E08618-5518-44C5-94BC-A8B0D04809C6}" dt="2021-04-26T15:34:00.165" v="1127"/>
          <ac:graphicFrameMkLst>
            <pc:docMk/>
            <pc:sldMk cId="1296822664" sldId="4563"/>
            <ac:graphicFrameMk id="3" creationId="{3526ED89-F4AD-4224-9101-0CDFFDF39373}"/>
          </ac:graphicFrameMkLst>
        </pc:graphicFrameChg>
        <pc:graphicFrameChg chg="add mod modGraphic">
          <ac:chgData name="Stephanie Pino Castillo" userId="67719de8-e720-4774-8e83-01c536b4bc79" providerId="ADAL" clId="{48E08618-5518-44C5-94BC-A8B0D04809C6}" dt="2021-04-26T17:02:26.980" v="1379" actId="20577"/>
          <ac:graphicFrameMkLst>
            <pc:docMk/>
            <pc:sldMk cId="1296822664" sldId="4563"/>
            <ac:graphicFrameMk id="4" creationId="{67061FCF-3B17-450F-8330-0786DBEC55FB}"/>
          </ac:graphicFrameMkLst>
        </pc:graphicFrameChg>
      </pc:sldChg>
      <pc:sldChg chg="addSp delSp modSp new mod ord">
        <pc:chgData name="Stephanie Pino Castillo" userId="67719de8-e720-4774-8e83-01c536b4bc79" providerId="ADAL" clId="{48E08618-5518-44C5-94BC-A8B0D04809C6}" dt="2021-04-26T15:39:20.653" v="1362" actId="1076"/>
        <pc:sldMkLst>
          <pc:docMk/>
          <pc:sldMk cId="1663510918" sldId="4564"/>
        </pc:sldMkLst>
        <pc:spChg chg="mod">
          <ac:chgData name="Stephanie Pino Castillo" userId="67719de8-e720-4774-8e83-01c536b4bc79" providerId="ADAL" clId="{48E08618-5518-44C5-94BC-A8B0D04809C6}" dt="2021-04-26T15:36:18.542" v="1184" actId="20577"/>
          <ac:spMkLst>
            <pc:docMk/>
            <pc:sldMk cId="1663510918" sldId="4564"/>
            <ac:spMk id="2" creationId="{BF859631-7FCE-4B57-B8CA-F776492FD213}"/>
          </ac:spMkLst>
        </pc:spChg>
        <pc:graphicFrameChg chg="add del mod">
          <ac:chgData name="Stephanie Pino Castillo" userId="67719de8-e720-4774-8e83-01c536b4bc79" providerId="ADAL" clId="{48E08618-5518-44C5-94BC-A8B0D04809C6}" dt="2021-04-26T15:14:01.796" v="1079"/>
          <ac:graphicFrameMkLst>
            <pc:docMk/>
            <pc:sldMk cId="1663510918" sldId="4564"/>
            <ac:graphicFrameMk id="3" creationId="{6AC133E7-F8F3-45C2-8EB1-A0EEF3D1B336}"/>
          </ac:graphicFrameMkLst>
        </pc:graphicFrameChg>
        <pc:graphicFrameChg chg="add mod modGraphic">
          <ac:chgData name="Stephanie Pino Castillo" userId="67719de8-e720-4774-8e83-01c536b4bc79" providerId="ADAL" clId="{48E08618-5518-44C5-94BC-A8B0D04809C6}" dt="2021-04-26T15:39:20.653" v="1362" actId="1076"/>
          <ac:graphicFrameMkLst>
            <pc:docMk/>
            <pc:sldMk cId="1663510918" sldId="4564"/>
            <ac:graphicFrameMk id="4" creationId="{CAE79DD7-D7E3-43F6-A9CC-D5EA0652BC2C}"/>
          </ac:graphicFrameMkLst>
        </pc:graphicFrameChg>
      </pc:sldChg>
      <pc:sldChg chg="addSp delSp modSp new mod">
        <pc:chgData name="Stephanie Pino Castillo" userId="67719de8-e720-4774-8e83-01c536b4bc79" providerId="ADAL" clId="{48E08618-5518-44C5-94BC-A8B0D04809C6}" dt="2021-04-26T17:04:10.494" v="1418" actId="20577"/>
        <pc:sldMkLst>
          <pc:docMk/>
          <pc:sldMk cId="1147507295" sldId="4565"/>
        </pc:sldMkLst>
        <pc:spChg chg="mod">
          <ac:chgData name="Stephanie Pino Castillo" userId="67719de8-e720-4774-8e83-01c536b4bc79" providerId="ADAL" clId="{48E08618-5518-44C5-94BC-A8B0D04809C6}" dt="2021-04-26T17:04:10.494" v="1418" actId="20577"/>
          <ac:spMkLst>
            <pc:docMk/>
            <pc:sldMk cId="1147507295" sldId="4565"/>
            <ac:spMk id="2" creationId="{FC3E4B39-C270-4CAC-9B30-4C5FD92509AB}"/>
          </ac:spMkLst>
        </pc:spChg>
        <pc:graphicFrameChg chg="add del mod">
          <ac:chgData name="Stephanie Pino Castillo" userId="67719de8-e720-4774-8e83-01c536b4bc79" providerId="ADAL" clId="{48E08618-5518-44C5-94BC-A8B0D04809C6}" dt="2021-04-26T17:03:40.241" v="1394"/>
          <ac:graphicFrameMkLst>
            <pc:docMk/>
            <pc:sldMk cId="1147507295" sldId="4565"/>
            <ac:graphicFrameMk id="3" creationId="{13D7C4C2-796E-4D49-91A7-B892652F5131}"/>
          </ac:graphicFrameMkLst>
        </pc:graphicFrameChg>
        <pc:graphicFrameChg chg="add mod modGraphic">
          <ac:chgData name="Stephanie Pino Castillo" userId="67719de8-e720-4774-8e83-01c536b4bc79" providerId="ADAL" clId="{48E08618-5518-44C5-94BC-A8B0D04809C6}" dt="2021-04-26T17:03:52.318" v="1399" actId="403"/>
          <ac:graphicFrameMkLst>
            <pc:docMk/>
            <pc:sldMk cId="1147507295" sldId="4565"/>
            <ac:graphicFrameMk id="4" creationId="{110FA1E9-223A-4D29-9A1C-ED20F90B66E6}"/>
          </ac:graphicFrameMkLst>
        </pc:graphicFrameChg>
      </pc:sldChg>
      <pc:sldChg chg="modSp add mod">
        <pc:chgData name="Stephanie Pino Castillo" userId="67719de8-e720-4774-8e83-01c536b4bc79" providerId="ADAL" clId="{48E08618-5518-44C5-94BC-A8B0D04809C6}" dt="2021-04-28T19:54:24.596" v="2410" actId="20577"/>
        <pc:sldMkLst>
          <pc:docMk/>
          <pc:sldMk cId="1151916394" sldId="4566"/>
        </pc:sldMkLst>
        <pc:spChg chg="mod">
          <ac:chgData name="Stephanie Pino Castillo" userId="67719de8-e720-4774-8e83-01c536b4bc79" providerId="ADAL" clId="{48E08618-5518-44C5-94BC-A8B0D04809C6}" dt="2021-04-28T19:54:24.596" v="2410" actId="20577"/>
          <ac:spMkLst>
            <pc:docMk/>
            <pc:sldMk cId="1151916394" sldId="4566"/>
            <ac:spMk id="5" creationId="{4AC3E0C3-4B51-AB4E-A036-2EC351F0A151}"/>
          </ac:spMkLst>
        </pc:spChg>
        <pc:spChg chg="mod">
          <ac:chgData name="Stephanie Pino Castillo" userId="67719de8-e720-4774-8e83-01c536b4bc79" providerId="ADAL" clId="{48E08618-5518-44C5-94BC-A8B0D04809C6}" dt="2021-04-26T17:06:37.345" v="1502"/>
          <ac:spMkLst>
            <pc:docMk/>
            <pc:sldMk cId="1151916394" sldId="4566"/>
            <ac:spMk id="11" creationId="{00000000-0000-0000-0000-000000000000}"/>
          </ac:spMkLst>
        </pc:spChg>
      </pc:sldChg>
      <pc:sldChg chg="add">
        <pc:chgData name="Stephanie Pino Castillo" userId="67719de8-e720-4774-8e83-01c536b4bc79" providerId="ADAL" clId="{48E08618-5518-44C5-94BC-A8B0D04809C6}" dt="2021-04-26T17:06:54.804" v="1503"/>
        <pc:sldMkLst>
          <pc:docMk/>
          <pc:sldMk cId="1883408361" sldId="7728"/>
        </pc:sldMkLst>
      </pc:sldChg>
      <pc:sldChg chg="add">
        <pc:chgData name="Stephanie Pino Castillo" userId="67719de8-e720-4774-8e83-01c536b4bc79" providerId="ADAL" clId="{48E08618-5518-44C5-94BC-A8B0D04809C6}" dt="2021-04-26T17:06:54.804" v="1503"/>
        <pc:sldMkLst>
          <pc:docMk/>
          <pc:sldMk cId="1885596867" sldId="7730"/>
        </pc:sldMkLst>
      </pc:sldChg>
      <pc:sldChg chg="add">
        <pc:chgData name="Stephanie Pino Castillo" userId="67719de8-e720-4774-8e83-01c536b4bc79" providerId="ADAL" clId="{48E08618-5518-44C5-94BC-A8B0D04809C6}" dt="2021-04-26T17:06:54.804" v="1503"/>
        <pc:sldMkLst>
          <pc:docMk/>
          <pc:sldMk cId="540798633" sldId="7731"/>
        </pc:sldMkLst>
      </pc:sldChg>
      <pc:sldChg chg="add">
        <pc:chgData name="Stephanie Pino Castillo" userId="67719de8-e720-4774-8e83-01c536b4bc79" providerId="ADAL" clId="{48E08618-5518-44C5-94BC-A8B0D04809C6}" dt="2021-04-26T17:06:54.804" v="1503"/>
        <pc:sldMkLst>
          <pc:docMk/>
          <pc:sldMk cId="351788859" sldId="7736"/>
        </pc:sldMkLst>
      </pc:sldChg>
      <pc:sldChg chg="add">
        <pc:chgData name="Stephanie Pino Castillo" userId="67719de8-e720-4774-8e83-01c536b4bc79" providerId="ADAL" clId="{48E08618-5518-44C5-94BC-A8B0D04809C6}" dt="2021-04-26T17:06:54.804" v="1503"/>
        <pc:sldMkLst>
          <pc:docMk/>
          <pc:sldMk cId="4258888283" sldId="7737"/>
        </pc:sldMkLst>
      </pc:sldChg>
      <pc:sldChg chg="add">
        <pc:chgData name="Stephanie Pino Castillo" userId="67719de8-e720-4774-8e83-01c536b4bc79" providerId="ADAL" clId="{48E08618-5518-44C5-94BC-A8B0D04809C6}" dt="2021-04-26T17:06:54.804" v="1503"/>
        <pc:sldMkLst>
          <pc:docMk/>
          <pc:sldMk cId="1703113347" sldId="7738"/>
        </pc:sldMkLst>
      </pc:sldChg>
      <pc:sldChg chg="add">
        <pc:chgData name="Stephanie Pino Castillo" userId="67719de8-e720-4774-8e83-01c536b4bc79" providerId="ADAL" clId="{48E08618-5518-44C5-94BC-A8B0D04809C6}" dt="2021-04-26T17:06:54.804" v="1503"/>
        <pc:sldMkLst>
          <pc:docMk/>
          <pc:sldMk cId="2780697153" sldId="7739"/>
        </pc:sldMkLst>
      </pc:sldChg>
      <pc:sldChg chg="add">
        <pc:chgData name="Stephanie Pino Castillo" userId="67719de8-e720-4774-8e83-01c536b4bc79" providerId="ADAL" clId="{48E08618-5518-44C5-94BC-A8B0D04809C6}" dt="2021-04-26T17:06:54.804" v="1503"/>
        <pc:sldMkLst>
          <pc:docMk/>
          <pc:sldMk cId="2441004406" sldId="7753"/>
        </pc:sldMkLst>
      </pc:sldChg>
      <pc:sldChg chg="modSp add mod">
        <pc:chgData name="Stephanie Pino Castillo" userId="67719de8-e720-4774-8e83-01c536b4bc79" providerId="ADAL" clId="{48E08618-5518-44C5-94BC-A8B0D04809C6}" dt="2021-04-28T15:08:21.135" v="2376" actId="20577"/>
        <pc:sldMkLst>
          <pc:docMk/>
          <pc:sldMk cId="2680387086" sldId="7754"/>
        </pc:sldMkLst>
        <pc:spChg chg="mod">
          <ac:chgData name="Stephanie Pino Castillo" userId="67719de8-e720-4774-8e83-01c536b4bc79" providerId="ADAL" clId="{48E08618-5518-44C5-94BC-A8B0D04809C6}" dt="2021-04-28T15:08:21.135" v="2376" actId="20577"/>
          <ac:spMkLst>
            <pc:docMk/>
            <pc:sldMk cId="2680387086" sldId="7754"/>
            <ac:spMk id="5" creationId="{4AC3E0C3-4B51-AB4E-A036-2EC351F0A151}"/>
          </ac:spMkLst>
        </pc:spChg>
      </pc:sldChg>
      <pc:sldChg chg="addSp delSp modSp new del mod modClrScheme chgLayout">
        <pc:chgData name="Stephanie Pino Castillo" userId="67719de8-e720-4774-8e83-01c536b4bc79" providerId="ADAL" clId="{48E08618-5518-44C5-94BC-A8B0D04809C6}" dt="2021-04-28T19:53:45.401" v="2398" actId="2696"/>
        <pc:sldMkLst>
          <pc:docMk/>
          <pc:sldMk cId="220386607" sldId="7755"/>
        </pc:sldMkLst>
        <pc:spChg chg="del mod ord">
          <ac:chgData name="Stephanie Pino Castillo" userId="67719de8-e720-4774-8e83-01c536b4bc79" providerId="ADAL" clId="{48E08618-5518-44C5-94BC-A8B0D04809C6}" dt="2021-04-26T17:10:20.196" v="1561" actId="700"/>
          <ac:spMkLst>
            <pc:docMk/>
            <pc:sldMk cId="220386607" sldId="7755"/>
            <ac:spMk id="2" creationId="{149D2659-1204-43B0-BA33-518F4E551A6B}"/>
          </ac:spMkLst>
        </pc:spChg>
        <pc:spChg chg="del">
          <ac:chgData name="Stephanie Pino Castillo" userId="67719de8-e720-4774-8e83-01c536b4bc79" providerId="ADAL" clId="{48E08618-5518-44C5-94BC-A8B0D04809C6}" dt="2021-04-26T17:10:20.196" v="1561" actId="700"/>
          <ac:spMkLst>
            <pc:docMk/>
            <pc:sldMk cId="220386607" sldId="7755"/>
            <ac:spMk id="3" creationId="{3E8E20F4-A9DF-409A-878C-AA30A76C42B4}"/>
          </ac:spMkLst>
        </pc:spChg>
        <pc:spChg chg="del">
          <ac:chgData name="Stephanie Pino Castillo" userId="67719de8-e720-4774-8e83-01c536b4bc79" providerId="ADAL" clId="{48E08618-5518-44C5-94BC-A8B0D04809C6}" dt="2021-04-26T17:10:20.196" v="1561" actId="700"/>
          <ac:spMkLst>
            <pc:docMk/>
            <pc:sldMk cId="220386607" sldId="7755"/>
            <ac:spMk id="4" creationId="{7194779F-F24F-4306-86B8-306EC44D8B9C}"/>
          </ac:spMkLst>
        </pc:spChg>
        <pc:spChg chg="add mod ord">
          <ac:chgData name="Stephanie Pino Castillo" userId="67719de8-e720-4774-8e83-01c536b4bc79" providerId="ADAL" clId="{48E08618-5518-44C5-94BC-A8B0D04809C6}" dt="2021-04-26T18:26:17.314" v="2054" actId="20577"/>
          <ac:spMkLst>
            <pc:docMk/>
            <pc:sldMk cId="220386607" sldId="7755"/>
            <ac:spMk id="5" creationId="{8A0F9378-C58C-4EBE-979C-B08903866F7F}"/>
          </ac:spMkLst>
        </pc:spChg>
        <pc:spChg chg="add mod">
          <ac:chgData name="Stephanie Pino Castillo" userId="67719de8-e720-4774-8e83-01c536b4bc79" providerId="ADAL" clId="{48E08618-5518-44C5-94BC-A8B0D04809C6}" dt="2021-04-26T18:32:16.528" v="2055"/>
          <ac:spMkLst>
            <pc:docMk/>
            <pc:sldMk cId="220386607" sldId="7755"/>
            <ac:spMk id="7" creationId="{0DBFDE4E-723F-424D-A330-B8D80916E4B5}"/>
          </ac:spMkLst>
        </pc:spChg>
        <pc:spChg chg="add mod">
          <ac:chgData name="Stephanie Pino Castillo" userId="67719de8-e720-4774-8e83-01c536b4bc79" providerId="ADAL" clId="{48E08618-5518-44C5-94BC-A8B0D04809C6}" dt="2021-04-26T18:32:16.528" v="2055"/>
          <ac:spMkLst>
            <pc:docMk/>
            <pc:sldMk cId="220386607" sldId="7755"/>
            <ac:spMk id="8" creationId="{C0A65058-3ADA-4DAB-82C5-BB0766C627B9}"/>
          </ac:spMkLst>
        </pc:spChg>
        <pc:spChg chg="add mod">
          <ac:chgData name="Stephanie Pino Castillo" userId="67719de8-e720-4774-8e83-01c536b4bc79" providerId="ADAL" clId="{48E08618-5518-44C5-94BC-A8B0D04809C6}" dt="2021-04-26T18:32:58.988" v="2061"/>
          <ac:spMkLst>
            <pc:docMk/>
            <pc:sldMk cId="220386607" sldId="7755"/>
            <ac:spMk id="9" creationId="{E55E2E18-39E9-405F-B435-E3D46F0A955D}"/>
          </ac:spMkLst>
        </pc:spChg>
        <pc:spChg chg="add mod">
          <ac:chgData name="Stephanie Pino Castillo" userId="67719de8-e720-4774-8e83-01c536b4bc79" providerId="ADAL" clId="{48E08618-5518-44C5-94BC-A8B0D04809C6}" dt="2021-04-26T18:32:57.006" v="2059" actId="21"/>
          <ac:spMkLst>
            <pc:docMk/>
            <pc:sldMk cId="220386607" sldId="7755"/>
            <ac:spMk id="10" creationId="{8D0738ED-2FA4-4EEF-8F53-72D8F24AF19D}"/>
          </ac:spMkLst>
        </pc:spChg>
        <pc:cxnChg chg="add mod">
          <ac:chgData name="Stephanie Pino Castillo" userId="67719de8-e720-4774-8e83-01c536b4bc79" providerId="ADAL" clId="{48E08618-5518-44C5-94BC-A8B0D04809C6}" dt="2021-04-26T18:32:16.528" v="2055"/>
          <ac:cxnSpMkLst>
            <pc:docMk/>
            <pc:sldMk cId="220386607" sldId="7755"/>
            <ac:cxnSpMk id="6" creationId="{06E8D3A0-FD68-4E65-B5BD-6971303E409C}"/>
          </ac:cxnSpMkLst>
        </pc:cxnChg>
      </pc:sldChg>
      <pc:sldChg chg="add">
        <pc:chgData name="Stephanie Pino Castillo" userId="67719de8-e720-4774-8e83-01c536b4bc79" providerId="ADAL" clId="{48E08618-5518-44C5-94BC-A8B0D04809C6}" dt="2021-04-28T19:53:53.251" v="2406"/>
        <pc:sldMkLst>
          <pc:docMk/>
          <pc:sldMk cId="2269070588" sldId="7755"/>
        </pc:sldMkLst>
      </pc:sldChg>
      <pc:sldChg chg="add del">
        <pc:chgData name="Stephanie Pino Castillo" userId="67719de8-e720-4774-8e83-01c536b4bc79" providerId="ADAL" clId="{48E08618-5518-44C5-94BC-A8B0D04809C6}" dt="2021-04-28T19:53:53.200" v="2405"/>
        <pc:sldMkLst>
          <pc:docMk/>
          <pc:sldMk cId="4247449431" sldId="7755"/>
        </pc:sldMkLst>
      </pc:sldChg>
      <pc:sldChg chg="add">
        <pc:chgData name="Stephanie Pino Castillo" userId="67719de8-e720-4774-8e83-01c536b4bc79" providerId="ADAL" clId="{48E08618-5518-44C5-94BC-A8B0D04809C6}" dt="2021-04-28T19:53:53.251" v="2406"/>
        <pc:sldMkLst>
          <pc:docMk/>
          <pc:sldMk cId="1508145523" sldId="7756"/>
        </pc:sldMkLst>
      </pc:sldChg>
      <pc:sldChg chg="add del">
        <pc:chgData name="Stephanie Pino Castillo" userId="67719de8-e720-4774-8e83-01c536b4bc79" providerId="ADAL" clId="{48E08618-5518-44C5-94BC-A8B0D04809C6}" dt="2021-04-28T19:53:53.200" v="2405"/>
        <pc:sldMkLst>
          <pc:docMk/>
          <pc:sldMk cId="1861820513" sldId="7756"/>
        </pc:sldMkLst>
      </pc:sldChg>
      <pc:sldChg chg="addSp modSp add del mod">
        <pc:chgData name="Stephanie Pino Castillo" userId="67719de8-e720-4774-8e83-01c536b4bc79" providerId="ADAL" clId="{48E08618-5518-44C5-94BC-A8B0D04809C6}" dt="2021-04-28T19:53:45.401" v="2398" actId="2696"/>
        <pc:sldMkLst>
          <pc:docMk/>
          <pc:sldMk cId="2728111844" sldId="7756"/>
        </pc:sldMkLst>
        <pc:spChg chg="add mod">
          <ac:chgData name="Stephanie Pino Castillo" userId="67719de8-e720-4774-8e83-01c536b4bc79" providerId="ADAL" clId="{48E08618-5518-44C5-94BC-A8B0D04809C6}" dt="2021-04-26T18:51:44.292" v="2067" actId="20577"/>
          <ac:spMkLst>
            <pc:docMk/>
            <pc:sldMk cId="2728111844" sldId="7756"/>
            <ac:spMk id="2" creationId="{0C13594B-E4ED-4270-AC34-50245FF089E2}"/>
          </ac:spMkLst>
        </pc:spChg>
        <pc:spChg chg="add mod">
          <ac:chgData name="Stephanie Pino Castillo" userId="67719de8-e720-4774-8e83-01c536b4bc79" providerId="ADAL" clId="{48E08618-5518-44C5-94BC-A8B0D04809C6}" dt="2021-04-28T19:37:13.808" v="2397" actId="20577"/>
          <ac:spMkLst>
            <pc:docMk/>
            <pc:sldMk cId="2728111844" sldId="7756"/>
            <ac:spMk id="4" creationId="{69E9ADA5-3CAB-4A7E-B4A9-958F9A237F1C}"/>
          </ac:spMkLst>
        </pc:spChg>
        <pc:spChg chg="mod">
          <ac:chgData name="Stephanie Pino Castillo" userId="67719de8-e720-4774-8e83-01c536b4bc79" providerId="ADAL" clId="{48E08618-5518-44C5-94BC-A8B0D04809C6}" dt="2021-04-26T17:12:42.340" v="1608" actId="20577"/>
          <ac:spMkLst>
            <pc:docMk/>
            <pc:sldMk cId="2728111844" sldId="7756"/>
            <ac:spMk id="5" creationId="{8A0F9378-C58C-4EBE-979C-B08903866F7F}"/>
          </ac:spMkLst>
        </pc:spChg>
        <pc:spChg chg="add mod">
          <ac:chgData name="Stephanie Pino Castillo" userId="67719de8-e720-4774-8e83-01c536b4bc79" providerId="ADAL" clId="{48E08618-5518-44C5-94BC-A8B0D04809C6}" dt="2021-04-26T18:52:14.354" v="2137" actId="20577"/>
          <ac:spMkLst>
            <pc:docMk/>
            <pc:sldMk cId="2728111844" sldId="7756"/>
            <ac:spMk id="6" creationId="{BF4868B8-84DC-46DE-B8F5-03BAA6D41489}"/>
          </ac:spMkLst>
        </pc:spChg>
        <pc:spChg chg="add mod">
          <ac:chgData name="Stephanie Pino Castillo" userId="67719de8-e720-4774-8e83-01c536b4bc79" providerId="ADAL" clId="{48E08618-5518-44C5-94BC-A8B0D04809C6}" dt="2021-04-26T18:58:56.904" v="2201" actId="12"/>
          <ac:spMkLst>
            <pc:docMk/>
            <pc:sldMk cId="2728111844" sldId="7756"/>
            <ac:spMk id="7" creationId="{BDE10C6F-F178-4F9F-82D8-466B1F0ED1EA}"/>
          </ac:spMkLst>
        </pc:spChg>
        <pc:spChg chg="add mod">
          <ac:chgData name="Stephanie Pino Castillo" userId="67719de8-e720-4774-8e83-01c536b4bc79" providerId="ADAL" clId="{48E08618-5518-44C5-94BC-A8B0D04809C6}" dt="2021-04-26T18:58:53.116" v="2200" actId="12"/>
          <ac:spMkLst>
            <pc:docMk/>
            <pc:sldMk cId="2728111844" sldId="7756"/>
            <ac:spMk id="8" creationId="{19E49A13-0F38-4798-BA5A-A03C79F7ADA6}"/>
          </ac:spMkLst>
        </pc:spChg>
      </pc:sldChg>
      <pc:sldChg chg="addSp modSp new mod modClrScheme chgLayout">
        <pc:chgData name="Stephanie Pino Castillo" userId="67719de8-e720-4774-8e83-01c536b4bc79" providerId="ADAL" clId="{48E08618-5518-44C5-94BC-A8B0D04809C6}" dt="2021-04-26T19:07:59.094" v="2316" actId="1076"/>
        <pc:sldMkLst>
          <pc:docMk/>
          <pc:sldMk cId="1757153716" sldId="7757"/>
        </pc:sldMkLst>
        <pc:spChg chg="add mod">
          <ac:chgData name="Stephanie Pino Castillo" userId="67719de8-e720-4774-8e83-01c536b4bc79" providerId="ADAL" clId="{48E08618-5518-44C5-94BC-A8B0D04809C6}" dt="2021-04-26T17:23:41.662" v="1976" actId="700"/>
          <ac:spMkLst>
            <pc:docMk/>
            <pc:sldMk cId="1757153716" sldId="7757"/>
            <ac:spMk id="2" creationId="{0C7649D1-09CD-4FEA-9E01-454022C8EAA2}"/>
          </ac:spMkLst>
        </pc:spChg>
        <pc:spChg chg="add mod">
          <ac:chgData name="Stephanie Pino Castillo" userId="67719de8-e720-4774-8e83-01c536b4bc79" providerId="ADAL" clId="{48E08618-5518-44C5-94BC-A8B0D04809C6}" dt="2021-04-26T19:07:59.094" v="2316" actId="1076"/>
          <ac:spMkLst>
            <pc:docMk/>
            <pc:sldMk cId="1757153716" sldId="7757"/>
            <ac:spMk id="3" creationId="{2F2F5AFF-125E-4ABD-982A-2BE8EAE294D5}"/>
          </ac:spMkLst>
        </pc:spChg>
        <pc:spChg chg="add mod">
          <ac:chgData name="Stephanie Pino Castillo" userId="67719de8-e720-4774-8e83-01c536b4bc79" providerId="ADAL" clId="{48E08618-5518-44C5-94BC-A8B0D04809C6}" dt="2021-04-26T17:24:02.183" v="2005" actId="20577"/>
          <ac:spMkLst>
            <pc:docMk/>
            <pc:sldMk cId="1757153716" sldId="7757"/>
            <ac:spMk id="4" creationId="{19BFAA06-353B-49BE-BC6D-91FAABA84437}"/>
          </ac:spMkLst>
        </pc:spChg>
      </pc:sldChg>
      <pc:sldChg chg="modSp new mod">
        <pc:chgData name="Stephanie Pino Castillo" userId="67719de8-e720-4774-8e83-01c536b4bc79" providerId="ADAL" clId="{48E08618-5518-44C5-94BC-A8B0D04809C6}" dt="2021-04-26T19:07:23.097" v="2313" actId="1076"/>
        <pc:sldMkLst>
          <pc:docMk/>
          <pc:sldMk cId="1888026967" sldId="7758"/>
        </pc:sldMkLst>
        <pc:spChg chg="mod">
          <ac:chgData name="Stephanie Pino Castillo" userId="67719de8-e720-4774-8e83-01c536b4bc79" providerId="ADAL" clId="{48E08618-5518-44C5-94BC-A8B0D04809C6}" dt="2021-04-26T19:07:23.097" v="2313" actId="1076"/>
          <ac:spMkLst>
            <pc:docMk/>
            <pc:sldMk cId="1888026967" sldId="7758"/>
            <ac:spMk id="3" creationId="{93115098-BD25-4857-AD4C-5ED9AE41C264}"/>
          </ac:spMkLst>
        </pc:spChg>
        <pc:spChg chg="mod">
          <ac:chgData name="Stephanie Pino Castillo" userId="67719de8-e720-4774-8e83-01c536b4bc79" providerId="ADAL" clId="{48E08618-5518-44C5-94BC-A8B0D04809C6}" dt="2021-04-26T17:23:50.750" v="1978" actId="20577"/>
          <ac:spMkLst>
            <pc:docMk/>
            <pc:sldMk cId="1888026967" sldId="7758"/>
            <ac:spMk id="4" creationId="{A300ED08-4303-4672-91C0-260D06CFEBAD}"/>
          </ac:spMkLst>
        </pc:spChg>
      </pc:sldChg>
      <pc:sldChg chg="modSp mod">
        <pc:chgData name="Stephanie Pino Castillo" userId="67719de8-e720-4774-8e83-01c536b4bc79" providerId="ADAL" clId="{48E08618-5518-44C5-94BC-A8B0D04809C6}" dt="2021-04-28T15:08:05.618" v="2373" actId="20577"/>
        <pc:sldMkLst>
          <pc:docMk/>
          <pc:sldMk cId="1111712596" sldId="7759"/>
        </pc:sldMkLst>
        <pc:spChg chg="mod">
          <ac:chgData name="Stephanie Pino Castillo" userId="67719de8-e720-4774-8e83-01c536b4bc79" providerId="ADAL" clId="{48E08618-5518-44C5-94BC-A8B0D04809C6}" dt="2021-04-28T15:08:05.618" v="2373" actId="20577"/>
          <ac:spMkLst>
            <pc:docMk/>
            <pc:sldMk cId="1111712596" sldId="7759"/>
            <ac:spMk id="5" creationId="{4AC3E0C3-4B51-AB4E-A036-2EC351F0A151}"/>
          </ac:spMkLst>
        </pc:spChg>
      </pc:sldChg>
      <pc:sldChg chg="add">
        <pc:chgData name="Stephanie Pino Castillo" userId="67719de8-e720-4774-8e83-01c536b4bc79" providerId="ADAL" clId="{48E08618-5518-44C5-94BC-A8B0D04809C6}" dt="2021-04-28T19:53:53.251" v="2406"/>
        <pc:sldMkLst>
          <pc:docMk/>
          <pc:sldMk cId="963483982" sldId="7760"/>
        </pc:sldMkLst>
      </pc:sldChg>
      <pc:sldChg chg="add del">
        <pc:chgData name="Stephanie Pino Castillo" userId="67719de8-e720-4774-8e83-01c536b4bc79" providerId="ADAL" clId="{48E08618-5518-44C5-94BC-A8B0D04809C6}" dt="2021-04-28T19:53:45.401" v="2398" actId="2696"/>
        <pc:sldMkLst>
          <pc:docMk/>
          <pc:sldMk cId="4174174043" sldId="7760"/>
        </pc:sldMkLst>
      </pc:sldChg>
      <pc:sldChg chg="add del">
        <pc:chgData name="Stephanie Pino Castillo" userId="67719de8-e720-4774-8e83-01c536b4bc79" providerId="ADAL" clId="{48E08618-5518-44C5-94BC-A8B0D04809C6}" dt="2021-04-28T19:53:53.200" v="2405"/>
        <pc:sldMkLst>
          <pc:docMk/>
          <pc:sldMk cId="4239924494" sldId="7760"/>
        </pc:sldMkLst>
      </pc:sldChg>
      <pc:sldChg chg="add">
        <pc:chgData name="Stephanie Pino Castillo" userId="67719de8-e720-4774-8e83-01c536b4bc79" providerId="ADAL" clId="{48E08618-5518-44C5-94BC-A8B0D04809C6}" dt="2021-04-28T19:53:53.251" v="2406"/>
        <pc:sldMkLst>
          <pc:docMk/>
          <pc:sldMk cId="421801894" sldId="7761"/>
        </pc:sldMkLst>
      </pc:sldChg>
      <pc:sldChg chg="add del">
        <pc:chgData name="Stephanie Pino Castillo" userId="67719de8-e720-4774-8e83-01c536b4bc79" providerId="ADAL" clId="{48E08618-5518-44C5-94BC-A8B0D04809C6}" dt="2021-04-28T19:53:45.401" v="2398" actId="2696"/>
        <pc:sldMkLst>
          <pc:docMk/>
          <pc:sldMk cId="3994506404" sldId="7761"/>
        </pc:sldMkLst>
      </pc:sldChg>
      <pc:sldChg chg="add del">
        <pc:chgData name="Stephanie Pino Castillo" userId="67719de8-e720-4774-8e83-01c536b4bc79" providerId="ADAL" clId="{48E08618-5518-44C5-94BC-A8B0D04809C6}" dt="2021-04-28T19:53:53.200" v="2405"/>
        <pc:sldMkLst>
          <pc:docMk/>
          <pc:sldMk cId="4149527593" sldId="7761"/>
        </pc:sldMkLst>
      </pc:sldChg>
      <pc:sldChg chg="add del">
        <pc:chgData name="Stephanie Pino Castillo" userId="67719de8-e720-4774-8e83-01c536b4bc79" providerId="ADAL" clId="{48E08618-5518-44C5-94BC-A8B0D04809C6}" dt="2021-04-28T19:53:53.200" v="2405"/>
        <pc:sldMkLst>
          <pc:docMk/>
          <pc:sldMk cId="847175332" sldId="7762"/>
        </pc:sldMkLst>
      </pc:sldChg>
      <pc:sldChg chg="add del">
        <pc:chgData name="Stephanie Pino Castillo" userId="67719de8-e720-4774-8e83-01c536b4bc79" providerId="ADAL" clId="{48E08618-5518-44C5-94BC-A8B0D04809C6}" dt="2021-04-28T19:53:45.401" v="2398" actId="2696"/>
        <pc:sldMkLst>
          <pc:docMk/>
          <pc:sldMk cId="2853924695" sldId="7762"/>
        </pc:sldMkLst>
      </pc:sldChg>
      <pc:sldChg chg="add">
        <pc:chgData name="Stephanie Pino Castillo" userId="67719de8-e720-4774-8e83-01c536b4bc79" providerId="ADAL" clId="{48E08618-5518-44C5-94BC-A8B0D04809C6}" dt="2021-04-28T19:53:53.251" v="2406"/>
        <pc:sldMkLst>
          <pc:docMk/>
          <pc:sldMk cId="3180857159" sldId="7762"/>
        </pc:sldMkLst>
      </pc:sldChg>
      <pc:sldChg chg="add">
        <pc:chgData name="Stephanie Pino Castillo" userId="67719de8-e720-4774-8e83-01c536b4bc79" providerId="ADAL" clId="{48E08618-5518-44C5-94BC-A8B0D04809C6}" dt="2021-04-28T21:23:50.894" v="2417"/>
        <pc:sldMkLst>
          <pc:docMk/>
          <pc:sldMk cId="3429499725" sldId="7763"/>
        </pc:sldMkLst>
      </pc:sldChg>
      <pc:sldChg chg="add">
        <pc:chgData name="Stephanie Pino Castillo" userId="67719de8-e720-4774-8e83-01c536b4bc79" providerId="ADAL" clId="{48E08618-5518-44C5-94BC-A8B0D04809C6}" dt="2021-04-28T21:23:50.894" v="2417"/>
        <pc:sldMkLst>
          <pc:docMk/>
          <pc:sldMk cId="3603962408" sldId="7764"/>
        </pc:sldMkLst>
      </pc:sldChg>
      <pc:sldChg chg="add">
        <pc:chgData name="Stephanie Pino Castillo" userId="67719de8-e720-4774-8e83-01c536b4bc79" providerId="ADAL" clId="{48E08618-5518-44C5-94BC-A8B0D04809C6}" dt="2021-04-28T21:23:50.894" v="2417"/>
        <pc:sldMkLst>
          <pc:docMk/>
          <pc:sldMk cId="148248277" sldId="7765"/>
        </pc:sldMkLst>
      </pc:sldChg>
      <pc:sldChg chg="add">
        <pc:chgData name="Stephanie Pino Castillo" userId="67719de8-e720-4774-8e83-01c536b4bc79" providerId="ADAL" clId="{48E08618-5518-44C5-94BC-A8B0D04809C6}" dt="2021-04-28T21:23:50.894" v="2417"/>
        <pc:sldMkLst>
          <pc:docMk/>
          <pc:sldMk cId="847531867" sldId="7766"/>
        </pc:sldMkLst>
      </pc:sldChg>
      <pc:sldMasterChg chg="delSldLayout">
        <pc:chgData name="Stephanie Pino Castillo" userId="67719de8-e720-4774-8e83-01c536b4bc79" providerId="ADAL" clId="{48E08618-5518-44C5-94BC-A8B0D04809C6}" dt="2021-04-28T21:23:38.357" v="2416" actId="47"/>
        <pc:sldMasterMkLst>
          <pc:docMk/>
          <pc:sldMasterMk cId="2454794646" sldId="2147483660"/>
        </pc:sldMasterMkLst>
        <pc:sldLayoutChg chg="del">
          <pc:chgData name="Stephanie Pino Castillo" userId="67719de8-e720-4774-8e83-01c536b4bc79" providerId="ADAL" clId="{48E08618-5518-44C5-94BC-A8B0D04809C6}" dt="2021-04-28T21:23:38.357" v="2416" actId="47"/>
          <pc:sldLayoutMkLst>
            <pc:docMk/>
            <pc:sldMasterMk cId="2454794646" sldId="2147483660"/>
            <pc:sldLayoutMk cId="642777841" sldId="2147483705"/>
          </pc:sldLayoutMkLst>
        </pc:sldLayoutChg>
        <pc:sldLayoutChg chg="del">
          <pc:chgData name="Stephanie Pino Castillo" userId="67719de8-e720-4774-8e83-01c536b4bc79" providerId="ADAL" clId="{48E08618-5518-44C5-94BC-A8B0D04809C6}" dt="2021-04-28T21:23:38.357" v="2416" actId="47"/>
          <pc:sldLayoutMkLst>
            <pc:docMk/>
            <pc:sldMasterMk cId="2454794646" sldId="2147483660"/>
            <pc:sldLayoutMk cId="3047361215" sldId="2147483706"/>
          </pc:sldLayoutMkLst>
        </pc:sldLayoutChg>
        <pc:sldLayoutChg chg="del">
          <pc:chgData name="Stephanie Pino Castillo" userId="67719de8-e720-4774-8e83-01c536b4bc79" providerId="ADAL" clId="{48E08618-5518-44C5-94BC-A8B0D04809C6}" dt="2021-04-28T21:23:38.357" v="2416" actId="47"/>
          <pc:sldLayoutMkLst>
            <pc:docMk/>
            <pc:sldMasterMk cId="2454794646" sldId="2147483660"/>
            <pc:sldLayoutMk cId="3128094843" sldId="2147483707"/>
          </pc:sldLayoutMkLst>
        </pc:sldLayoutChg>
        <pc:sldLayoutChg chg="del">
          <pc:chgData name="Stephanie Pino Castillo" userId="67719de8-e720-4774-8e83-01c536b4bc79" providerId="ADAL" clId="{48E08618-5518-44C5-94BC-A8B0D04809C6}" dt="2021-04-28T21:23:38.357" v="2416" actId="47"/>
          <pc:sldLayoutMkLst>
            <pc:docMk/>
            <pc:sldMasterMk cId="2454794646" sldId="2147483660"/>
            <pc:sldLayoutMk cId="424638022" sldId="2147483708"/>
          </pc:sldLayoutMkLst>
        </pc:sldLayoutChg>
        <pc:sldLayoutChg chg="del">
          <pc:chgData name="Stephanie Pino Castillo" userId="67719de8-e720-4774-8e83-01c536b4bc79" providerId="ADAL" clId="{48E08618-5518-44C5-94BC-A8B0D04809C6}" dt="2021-04-28T21:23:38.357" v="2416" actId="47"/>
          <pc:sldLayoutMkLst>
            <pc:docMk/>
            <pc:sldMasterMk cId="2454794646" sldId="2147483660"/>
            <pc:sldLayoutMk cId="3806629699" sldId="2147483709"/>
          </pc:sldLayoutMkLst>
        </pc:sldLayoutChg>
      </pc:sldMasterChg>
      <pc:sldMasterChg chg="del delSldLayout">
        <pc:chgData name="Stephanie Pino Castillo" userId="67719de8-e720-4774-8e83-01c536b4bc79" providerId="ADAL" clId="{48E08618-5518-44C5-94BC-A8B0D04809C6}" dt="2021-04-28T19:53:45.401" v="2398" actId="2696"/>
        <pc:sldMasterMkLst>
          <pc:docMk/>
          <pc:sldMasterMk cId="2279308540" sldId="2147483710"/>
        </pc:sldMasterMkLst>
        <pc:sldLayoutChg chg="del">
          <pc:chgData name="Stephanie Pino Castillo" userId="67719de8-e720-4774-8e83-01c536b4bc79" providerId="ADAL" clId="{48E08618-5518-44C5-94BC-A8B0D04809C6}" dt="2021-04-28T19:53:45.401" v="2398" actId="2696"/>
          <pc:sldLayoutMkLst>
            <pc:docMk/>
            <pc:sldMasterMk cId="2279308540" sldId="2147483710"/>
            <pc:sldLayoutMk cId="3630151910" sldId="2147483711"/>
          </pc:sldLayoutMkLst>
        </pc:sldLayoutChg>
        <pc:sldLayoutChg chg="del">
          <pc:chgData name="Stephanie Pino Castillo" userId="67719de8-e720-4774-8e83-01c536b4bc79" providerId="ADAL" clId="{48E08618-5518-44C5-94BC-A8B0D04809C6}" dt="2021-04-28T19:53:45.401" v="2398" actId="2696"/>
          <pc:sldLayoutMkLst>
            <pc:docMk/>
            <pc:sldMasterMk cId="2279308540" sldId="2147483710"/>
            <pc:sldLayoutMk cId="3044800463" sldId="2147483712"/>
          </pc:sldLayoutMkLst>
        </pc:sldLayoutChg>
        <pc:sldLayoutChg chg="del">
          <pc:chgData name="Stephanie Pino Castillo" userId="67719de8-e720-4774-8e83-01c536b4bc79" providerId="ADAL" clId="{48E08618-5518-44C5-94BC-A8B0D04809C6}" dt="2021-04-28T19:53:45.401" v="2398" actId="2696"/>
          <pc:sldLayoutMkLst>
            <pc:docMk/>
            <pc:sldMasterMk cId="2279308540" sldId="2147483710"/>
            <pc:sldLayoutMk cId="167855094" sldId="2147483713"/>
          </pc:sldLayoutMkLst>
        </pc:sldLayoutChg>
        <pc:sldLayoutChg chg="del">
          <pc:chgData name="Stephanie Pino Castillo" userId="67719de8-e720-4774-8e83-01c536b4bc79" providerId="ADAL" clId="{48E08618-5518-44C5-94BC-A8B0D04809C6}" dt="2021-04-28T19:53:45.401" v="2398" actId="2696"/>
          <pc:sldLayoutMkLst>
            <pc:docMk/>
            <pc:sldMasterMk cId="2279308540" sldId="2147483710"/>
            <pc:sldLayoutMk cId="2392289689" sldId="2147483714"/>
          </pc:sldLayoutMkLst>
        </pc:sldLayoutChg>
        <pc:sldLayoutChg chg="del">
          <pc:chgData name="Stephanie Pino Castillo" userId="67719de8-e720-4774-8e83-01c536b4bc79" providerId="ADAL" clId="{48E08618-5518-44C5-94BC-A8B0D04809C6}" dt="2021-04-28T19:53:45.401" v="2398" actId="2696"/>
          <pc:sldLayoutMkLst>
            <pc:docMk/>
            <pc:sldMasterMk cId="2279308540" sldId="2147483710"/>
            <pc:sldLayoutMk cId="3717221917" sldId="2147483715"/>
          </pc:sldLayoutMkLst>
        </pc:sldLayoutChg>
        <pc:sldLayoutChg chg="del">
          <pc:chgData name="Stephanie Pino Castillo" userId="67719de8-e720-4774-8e83-01c536b4bc79" providerId="ADAL" clId="{48E08618-5518-44C5-94BC-A8B0D04809C6}" dt="2021-04-28T19:53:45.401" v="2398" actId="2696"/>
          <pc:sldLayoutMkLst>
            <pc:docMk/>
            <pc:sldMasterMk cId="2279308540" sldId="2147483710"/>
            <pc:sldLayoutMk cId="1351793954" sldId="2147483716"/>
          </pc:sldLayoutMkLst>
        </pc:sldLayoutChg>
        <pc:sldLayoutChg chg="del">
          <pc:chgData name="Stephanie Pino Castillo" userId="67719de8-e720-4774-8e83-01c536b4bc79" providerId="ADAL" clId="{48E08618-5518-44C5-94BC-A8B0D04809C6}" dt="2021-04-28T19:53:45.401" v="2398" actId="2696"/>
          <pc:sldLayoutMkLst>
            <pc:docMk/>
            <pc:sldMasterMk cId="2279308540" sldId="2147483710"/>
            <pc:sldLayoutMk cId="2254794114" sldId="2147483717"/>
          </pc:sldLayoutMkLst>
        </pc:sldLayoutChg>
        <pc:sldLayoutChg chg="del">
          <pc:chgData name="Stephanie Pino Castillo" userId="67719de8-e720-4774-8e83-01c536b4bc79" providerId="ADAL" clId="{48E08618-5518-44C5-94BC-A8B0D04809C6}" dt="2021-04-28T19:53:45.401" v="2398" actId="2696"/>
          <pc:sldLayoutMkLst>
            <pc:docMk/>
            <pc:sldMasterMk cId="2279308540" sldId="2147483710"/>
            <pc:sldLayoutMk cId="1998670037" sldId="2147483718"/>
          </pc:sldLayoutMkLst>
        </pc:sldLayoutChg>
        <pc:sldLayoutChg chg="del">
          <pc:chgData name="Stephanie Pino Castillo" userId="67719de8-e720-4774-8e83-01c536b4bc79" providerId="ADAL" clId="{48E08618-5518-44C5-94BC-A8B0D04809C6}" dt="2021-04-28T19:53:45.401" v="2398" actId="2696"/>
          <pc:sldLayoutMkLst>
            <pc:docMk/>
            <pc:sldMasterMk cId="2279308540" sldId="2147483710"/>
            <pc:sldLayoutMk cId="2946159908" sldId="2147483719"/>
          </pc:sldLayoutMkLst>
        </pc:sldLayoutChg>
        <pc:sldLayoutChg chg="del">
          <pc:chgData name="Stephanie Pino Castillo" userId="67719de8-e720-4774-8e83-01c536b4bc79" providerId="ADAL" clId="{48E08618-5518-44C5-94BC-A8B0D04809C6}" dt="2021-04-28T19:53:45.401" v="2398" actId="2696"/>
          <pc:sldLayoutMkLst>
            <pc:docMk/>
            <pc:sldMasterMk cId="2279308540" sldId="2147483710"/>
            <pc:sldLayoutMk cId="1210197022" sldId="2147483720"/>
          </pc:sldLayoutMkLst>
        </pc:sldLayoutChg>
        <pc:sldLayoutChg chg="del">
          <pc:chgData name="Stephanie Pino Castillo" userId="67719de8-e720-4774-8e83-01c536b4bc79" providerId="ADAL" clId="{48E08618-5518-44C5-94BC-A8B0D04809C6}" dt="2021-04-28T19:53:45.401" v="2398" actId="2696"/>
          <pc:sldLayoutMkLst>
            <pc:docMk/>
            <pc:sldMasterMk cId="2279308540" sldId="2147483710"/>
            <pc:sldLayoutMk cId="922212587" sldId="2147483721"/>
          </pc:sldLayoutMkLst>
        </pc:sldLayoutChg>
      </pc:sldMasterChg>
      <pc:sldMasterChg chg="del delSldLayout">
        <pc:chgData name="Stephanie Pino Castillo" userId="67719de8-e720-4774-8e83-01c536b4bc79" providerId="ADAL" clId="{48E08618-5518-44C5-94BC-A8B0D04809C6}" dt="2021-04-28T19:53:45.401" v="2398" actId="2696"/>
        <pc:sldMasterMkLst>
          <pc:docMk/>
          <pc:sldMasterMk cId="1851593172" sldId="2147483722"/>
        </pc:sldMasterMkLst>
        <pc:sldLayoutChg chg="del">
          <pc:chgData name="Stephanie Pino Castillo" userId="67719de8-e720-4774-8e83-01c536b4bc79" providerId="ADAL" clId="{48E08618-5518-44C5-94BC-A8B0D04809C6}" dt="2021-04-28T19:53:45.401" v="2398" actId="2696"/>
          <pc:sldLayoutMkLst>
            <pc:docMk/>
            <pc:sldMasterMk cId="1851593172" sldId="2147483722"/>
            <pc:sldLayoutMk cId="1031786058" sldId="2147483723"/>
          </pc:sldLayoutMkLst>
        </pc:sldLayoutChg>
        <pc:sldLayoutChg chg="del">
          <pc:chgData name="Stephanie Pino Castillo" userId="67719de8-e720-4774-8e83-01c536b4bc79" providerId="ADAL" clId="{48E08618-5518-44C5-94BC-A8B0D04809C6}" dt="2021-04-28T19:53:45.401" v="2398" actId="2696"/>
          <pc:sldLayoutMkLst>
            <pc:docMk/>
            <pc:sldMasterMk cId="1851593172" sldId="2147483722"/>
            <pc:sldLayoutMk cId="3758457088" sldId="2147483724"/>
          </pc:sldLayoutMkLst>
        </pc:sldLayoutChg>
        <pc:sldLayoutChg chg="del">
          <pc:chgData name="Stephanie Pino Castillo" userId="67719de8-e720-4774-8e83-01c536b4bc79" providerId="ADAL" clId="{48E08618-5518-44C5-94BC-A8B0D04809C6}" dt="2021-04-28T19:53:45.401" v="2398" actId="2696"/>
          <pc:sldLayoutMkLst>
            <pc:docMk/>
            <pc:sldMasterMk cId="1851593172" sldId="2147483722"/>
            <pc:sldLayoutMk cId="1755533733" sldId="2147483725"/>
          </pc:sldLayoutMkLst>
        </pc:sldLayoutChg>
        <pc:sldLayoutChg chg="del">
          <pc:chgData name="Stephanie Pino Castillo" userId="67719de8-e720-4774-8e83-01c536b4bc79" providerId="ADAL" clId="{48E08618-5518-44C5-94BC-A8B0D04809C6}" dt="2021-04-28T19:53:45.401" v="2398" actId="2696"/>
          <pc:sldLayoutMkLst>
            <pc:docMk/>
            <pc:sldMasterMk cId="1851593172" sldId="2147483722"/>
            <pc:sldLayoutMk cId="2958821697" sldId="2147483726"/>
          </pc:sldLayoutMkLst>
        </pc:sldLayoutChg>
        <pc:sldLayoutChg chg="del">
          <pc:chgData name="Stephanie Pino Castillo" userId="67719de8-e720-4774-8e83-01c536b4bc79" providerId="ADAL" clId="{48E08618-5518-44C5-94BC-A8B0D04809C6}" dt="2021-04-28T19:53:45.401" v="2398" actId="2696"/>
          <pc:sldLayoutMkLst>
            <pc:docMk/>
            <pc:sldMasterMk cId="1851593172" sldId="2147483722"/>
            <pc:sldLayoutMk cId="3017013725" sldId="2147483727"/>
          </pc:sldLayoutMkLst>
        </pc:sldLayoutChg>
        <pc:sldLayoutChg chg="del">
          <pc:chgData name="Stephanie Pino Castillo" userId="67719de8-e720-4774-8e83-01c536b4bc79" providerId="ADAL" clId="{48E08618-5518-44C5-94BC-A8B0D04809C6}" dt="2021-04-28T19:53:45.401" v="2398" actId="2696"/>
          <pc:sldLayoutMkLst>
            <pc:docMk/>
            <pc:sldMasterMk cId="1851593172" sldId="2147483722"/>
            <pc:sldLayoutMk cId="698489083" sldId="2147483728"/>
          </pc:sldLayoutMkLst>
        </pc:sldLayoutChg>
        <pc:sldLayoutChg chg="del">
          <pc:chgData name="Stephanie Pino Castillo" userId="67719de8-e720-4774-8e83-01c536b4bc79" providerId="ADAL" clId="{48E08618-5518-44C5-94BC-A8B0D04809C6}" dt="2021-04-28T19:53:45.401" v="2398" actId="2696"/>
          <pc:sldLayoutMkLst>
            <pc:docMk/>
            <pc:sldMasterMk cId="1851593172" sldId="2147483722"/>
            <pc:sldLayoutMk cId="595908032" sldId="2147483729"/>
          </pc:sldLayoutMkLst>
        </pc:sldLayoutChg>
        <pc:sldLayoutChg chg="del">
          <pc:chgData name="Stephanie Pino Castillo" userId="67719de8-e720-4774-8e83-01c536b4bc79" providerId="ADAL" clId="{48E08618-5518-44C5-94BC-A8B0D04809C6}" dt="2021-04-28T19:53:45.401" v="2398" actId="2696"/>
          <pc:sldLayoutMkLst>
            <pc:docMk/>
            <pc:sldMasterMk cId="1851593172" sldId="2147483722"/>
            <pc:sldLayoutMk cId="274491688" sldId="2147483730"/>
          </pc:sldLayoutMkLst>
        </pc:sldLayoutChg>
        <pc:sldLayoutChg chg="del">
          <pc:chgData name="Stephanie Pino Castillo" userId="67719de8-e720-4774-8e83-01c536b4bc79" providerId="ADAL" clId="{48E08618-5518-44C5-94BC-A8B0D04809C6}" dt="2021-04-28T19:53:45.401" v="2398" actId="2696"/>
          <pc:sldLayoutMkLst>
            <pc:docMk/>
            <pc:sldMasterMk cId="1851593172" sldId="2147483722"/>
            <pc:sldLayoutMk cId="2936845405" sldId="2147483731"/>
          </pc:sldLayoutMkLst>
        </pc:sldLayoutChg>
        <pc:sldLayoutChg chg="del">
          <pc:chgData name="Stephanie Pino Castillo" userId="67719de8-e720-4774-8e83-01c536b4bc79" providerId="ADAL" clId="{48E08618-5518-44C5-94BC-A8B0D04809C6}" dt="2021-04-28T19:53:45.401" v="2398" actId="2696"/>
          <pc:sldLayoutMkLst>
            <pc:docMk/>
            <pc:sldMasterMk cId="1851593172" sldId="2147483722"/>
            <pc:sldLayoutMk cId="1432893514" sldId="2147483732"/>
          </pc:sldLayoutMkLst>
        </pc:sldLayoutChg>
        <pc:sldLayoutChg chg="del">
          <pc:chgData name="Stephanie Pino Castillo" userId="67719de8-e720-4774-8e83-01c536b4bc79" providerId="ADAL" clId="{48E08618-5518-44C5-94BC-A8B0D04809C6}" dt="2021-04-28T19:53:45.401" v="2398" actId="2696"/>
          <pc:sldLayoutMkLst>
            <pc:docMk/>
            <pc:sldMasterMk cId="1851593172" sldId="2147483722"/>
            <pc:sldLayoutMk cId="500231088" sldId="2147483733"/>
          </pc:sldLayoutMkLst>
        </pc:sldLayoutChg>
      </pc:sldMasterChg>
    </pc:docChg>
  </pc:docChgLst>
  <pc:docChgLst>
    <pc:chgData name="Luis Guillermo Gil Madrid" userId="72751249-5f9d-41e6-8ae5-e2fc6ecb2fa9" providerId="ADAL" clId="{B9AB4041-0B75-4E6E-ADA2-4BD73EEF74B1}"/>
    <pc:docChg chg="undo redo custSel addSld delSld modSld sldOrd modMainMaster">
      <pc:chgData name="Luis Guillermo Gil Madrid" userId="72751249-5f9d-41e6-8ae5-e2fc6ecb2fa9" providerId="ADAL" clId="{B9AB4041-0B75-4E6E-ADA2-4BD73EEF74B1}" dt="2021-09-23T12:56:12.084" v="1859" actId="20577"/>
      <pc:docMkLst>
        <pc:docMk/>
      </pc:docMkLst>
      <pc:sldChg chg="add ord setBg">
        <pc:chgData name="Luis Guillermo Gil Madrid" userId="72751249-5f9d-41e6-8ae5-e2fc6ecb2fa9" providerId="ADAL" clId="{B9AB4041-0B75-4E6E-ADA2-4BD73EEF74B1}" dt="2021-09-23T12:10:23.176" v="1253"/>
        <pc:sldMkLst>
          <pc:docMk/>
          <pc:sldMk cId="878158836" sldId="256"/>
        </pc:sldMkLst>
      </pc:sldChg>
      <pc:sldChg chg="add ord setBg">
        <pc:chgData name="Luis Guillermo Gil Madrid" userId="72751249-5f9d-41e6-8ae5-e2fc6ecb2fa9" providerId="ADAL" clId="{B9AB4041-0B75-4E6E-ADA2-4BD73EEF74B1}" dt="2021-09-23T12:10:23.176" v="1253"/>
        <pc:sldMkLst>
          <pc:docMk/>
          <pc:sldMk cId="0" sldId="257"/>
        </pc:sldMkLst>
      </pc:sldChg>
      <pc:sldChg chg="modSp add ord">
        <pc:chgData name="Luis Guillermo Gil Madrid" userId="72751249-5f9d-41e6-8ae5-e2fc6ecb2fa9" providerId="ADAL" clId="{B9AB4041-0B75-4E6E-ADA2-4BD73EEF74B1}" dt="2021-09-23T12:28:32.543" v="1381"/>
        <pc:sldMkLst>
          <pc:docMk/>
          <pc:sldMk cId="0" sldId="258"/>
        </pc:sldMkLst>
        <pc:spChg chg="mod">
          <ac:chgData name="Luis Guillermo Gil Madrid" userId="72751249-5f9d-41e6-8ae5-e2fc6ecb2fa9" providerId="ADAL" clId="{B9AB4041-0B75-4E6E-ADA2-4BD73EEF74B1}" dt="2021-09-23T12:28:32.543" v="1381"/>
          <ac:spMkLst>
            <pc:docMk/>
            <pc:sldMk cId="0" sldId="258"/>
            <ac:spMk id="91" creationId="{00000000-0000-0000-0000-000000000000}"/>
          </ac:spMkLst>
        </pc:spChg>
      </pc:sldChg>
      <pc:sldChg chg="modSp add ord setBg">
        <pc:chgData name="Luis Guillermo Gil Madrid" userId="72751249-5f9d-41e6-8ae5-e2fc6ecb2fa9" providerId="ADAL" clId="{B9AB4041-0B75-4E6E-ADA2-4BD73EEF74B1}" dt="2021-09-23T12:28:32.543" v="1381"/>
        <pc:sldMkLst>
          <pc:docMk/>
          <pc:sldMk cId="720030516" sldId="260"/>
        </pc:sldMkLst>
        <pc:spChg chg="mod">
          <ac:chgData name="Luis Guillermo Gil Madrid" userId="72751249-5f9d-41e6-8ae5-e2fc6ecb2fa9" providerId="ADAL" clId="{B9AB4041-0B75-4E6E-ADA2-4BD73EEF74B1}" dt="2021-09-23T12:28:32.543" v="1381"/>
          <ac:spMkLst>
            <pc:docMk/>
            <pc:sldMk cId="720030516" sldId="260"/>
            <ac:spMk id="111" creationId="{00000000-0000-0000-0000-000000000000}"/>
          </ac:spMkLst>
        </pc:spChg>
      </pc:sldChg>
      <pc:sldChg chg="add ord setBg">
        <pc:chgData name="Luis Guillermo Gil Madrid" userId="72751249-5f9d-41e6-8ae5-e2fc6ecb2fa9" providerId="ADAL" clId="{B9AB4041-0B75-4E6E-ADA2-4BD73EEF74B1}" dt="2021-09-23T12:10:23.176" v="1253"/>
        <pc:sldMkLst>
          <pc:docMk/>
          <pc:sldMk cId="0" sldId="261"/>
        </pc:sldMkLst>
      </pc:sldChg>
      <pc:sldChg chg="add ord">
        <pc:chgData name="Luis Guillermo Gil Madrid" userId="72751249-5f9d-41e6-8ae5-e2fc6ecb2fa9" providerId="ADAL" clId="{B9AB4041-0B75-4E6E-ADA2-4BD73EEF74B1}" dt="2021-09-23T12:10:23.176" v="1253"/>
        <pc:sldMkLst>
          <pc:docMk/>
          <pc:sldMk cId="0" sldId="262"/>
        </pc:sldMkLst>
      </pc:sldChg>
      <pc:sldChg chg="modSp add ord">
        <pc:chgData name="Luis Guillermo Gil Madrid" userId="72751249-5f9d-41e6-8ae5-e2fc6ecb2fa9" providerId="ADAL" clId="{B9AB4041-0B75-4E6E-ADA2-4BD73EEF74B1}" dt="2021-09-23T12:28:32.543" v="1381"/>
        <pc:sldMkLst>
          <pc:docMk/>
          <pc:sldMk cId="0" sldId="263"/>
        </pc:sldMkLst>
        <pc:spChg chg="mod">
          <ac:chgData name="Luis Guillermo Gil Madrid" userId="72751249-5f9d-41e6-8ae5-e2fc6ecb2fa9" providerId="ADAL" clId="{B9AB4041-0B75-4E6E-ADA2-4BD73EEF74B1}" dt="2021-09-23T12:28:32.543" v="1381"/>
          <ac:spMkLst>
            <pc:docMk/>
            <pc:sldMk cId="0" sldId="263"/>
            <ac:spMk id="164" creationId="{00000000-0000-0000-0000-000000000000}"/>
          </ac:spMkLst>
        </pc:spChg>
      </pc:sldChg>
      <pc:sldChg chg="modSp mod">
        <pc:chgData name="Luis Guillermo Gil Madrid" userId="72751249-5f9d-41e6-8ae5-e2fc6ecb2fa9" providerId="ADAL" clId="{B9AB4041-0B75-4E6E-ADA2-4BD73EEF74B1}" dt="2021-09-23T00:35:45.483" v="85" actId="20577"/>
        <pc:sldMkLst>
          <pc:docMk/>
          <pc:sldMk cId="163867374" sldId="264"/>
        </pc:sldMkLst>
        <pc:spChg chg="mod">
          <ac:chgData name="Luis Guillermo Gil Madrid" userId="72751249-5f9d-41e6-8ae5-e2fc6ecb2fa9" providerId="ADAL" clId="{B9AB4041-0B75-4E6E-ADA2-4BD73EEF74B1}" dt="2021-09-23T00:35:27.344" v="72" actId="313"/>
          <ac:spMkLst>
            <pc:docMk/>
            <pc:sldMk cId="163867374" sldId="264"/>
            <ac:spMk id="23" creationId="{00000000-0000-0000-0000-000000000000}"/>
          </ac:spMkLst>
        </pc:spChg>
        <pc:spChg chg="mod">
          <ac:chgData name="Luis Guillermo Gil Madrid" userId="72751249-5f9d-41e6-8ae5-e2fc6ecb2fa9" providerId="ADAL" clId="{B9AB4041-0B75-4E6E-ADA2-4BD73EEF74B1}" dt="2021-09-23T00:35:45.483" v="85" actId="20577"/>
          <ac:spMkLst>
            <pc:docMk/>
            <pc:sldMk cId="163867374" sldId="264"/>
            <ac:spMk id="24" creationId="{00000000-0000-0000-0000-000000000000}"/>
          </ac:spMkLst>
        </pc:spChg>
      </pc:sldChg>
      <pc:sldChg chg="add ord setBg">
        <pc:chgData name="Luis Guillermo Gil Madrid" userId="72751249-5f9d-41e6-8ae5-e2fc6ecb2fa9" providerId="ADAL" clId="{B9AB4041-0B75-4E6E-ADA2-4BD73EEF74B1}" dt="2021-09-23T12:10:23.176" v="1253"/>
        <pc:sldMkLst>
          <pc:docMk/>
          <pc:sldMk cId="1489028968" sldId="265"/>
        </pc:sldMkLst>
      </pc:sldChg>
      <pc:sldChg chg="modSp mod">
        <pc:chgData name="Luis Guillermo Gil Madrid" userId="72751249-5f9d-41e6-8ae5-e2fc6ecb2fa9" providerId="ADAL" clId="{B9AB4041-0B75-4E6E-ADA2-4BD73EEF74B1}" dt="2021-09-23T12:51:24.607" v="1773" actId="20577"/>
        <pc:sldMkLst>
          <pc:docMk/>
          <pc:sldMk cId="4041881831" sldId="267"/>
        </pc:sldMkLst>
        <pc:spChg chg="mod">
          <ac:chgData name="Luis Guillermo Gil Madrid" userId="72751249-5f9d-41e6-8ae5-e2fc6ecb2fa9" providerId="ADAL" clId="{B9AB4041-0B75-4E6E-ADA2-4BD73EEF74B1}" dt="2021-09-23T12:28:32.543" v="1381"/>
          <ac:spMkLst>
            <pc:docMk/>
            <pc:sldMk cId="4041881831" sldId="267"/>
            <ac:spMk id="2" creationId="{3F7974DF-F94A-2147-89D7-365DADB55427}"/>
          </ac:spMkLst>
        </pc:spChg>
        <pc:spChg chg="mod">
          <ac:chgData name="Luis Guillermo Gil Madrid" userId="72751249-5f9d-41e6-8ae5-e2fc6ecb2fa9" providerId="ADAL" clId="{B9AB4041-0B75-4E6E-ADA2-4BD73EEF74B1}" dt="2021-09-23T12:51:24.607" v="1773" actId="20577"/>
          <ac:spMkLst>
            <pc:docMk/>
            <pc:sldMk cId="4041881831" sldId="267"/>
            <ac:spMk id="3" creationId="{3C1FAD3B-DC1C-DD4B-A144-7E1E51774FC5}"/>
          </ac:spMkLst>
        </pc:spChg>
      </pc:sldChg>
      <pc:sldChg chg="modSp mod">
        <pc:chgData name="Luis Guillermo Gil Madrid" userId="72751249-5f9d-41e6-8ae5-e2fc6ecb2fa9" providerId="ADAL" clId="{B9AB4041-0B75-4E6E-ADA2-4BD73EEF74B1}" dt="2021-09-23T00:38:36.396" v="155" actId="1076"/>
        <pc:sldMkLst>
          <pc:docMk/>
          <pc:sldMk cId="2908935651" sldId="280"/>
        </pc:sldMkLst>
        <pc:picChg chg="mod">
          <ac:chgData name="Luis Guillermo Gil Madrid" userId="72751249-5f9d-41e6-8ae5-e2fc6ecb2fa9" providerId="ADAL" clId="{B9AB4041-0B75-4E6E-ADA2-4BD73EEF74B1}" dt="2021-09-23T00:38:36.396" v="155" actId="1076"/>
          <ac:picMkLst>
            <pc:docMk/>
            <pc:sldMk cId="2908935651" sldId="280"/>
            <ac:picMk id="2" creationId="{00000000-0000-0000-0000-000000000000}"/>
          </ac:picMkLst>
        </pc:picChg>
      </pc:sldChg>
      <pc:sldChg chg="modSp mod">
        <pc:chgData name="Luis Guillermo Gil Madrid" userId="72751249-5f9d-41e6-8ae5-e2fc6ecb2fa9" providerId="ADAL" clId="{B9AB4041-0B75-4E6E-ADA2-4BD73EEF74B1}" dt="2021-09-23T00:38:45.287" v="157" actId="1076"/>
        <pc:sldMkLst>
          <pc:docMk/>
          <pc:sldMk cId="3681113780" sldId="281"/>
        </pc:sldMkLst>
        <pc:picChg chg="mod">
          <ac:chgData name="Luis Guillermo Gil Madrid" userId="72751249-5f9d-41e6-8ae5-e2fc6ecb2fa9" providerId="ADAL" clId="{B9AB4041-0B75-4E6E-ADA2-4BD73EEF74B1}" dt="2021-09-23T00:38:42.968" v="156" actId="1076"/>
          <ac:picMkLst>
            <pc:docMk/>
            <pc:sldMk cId="3681113780" sldId="281"/>
            <ac:picMk id="2" creationId="{00000000-0000-0000-0000-000000000000}"/>
          </ac:picMkLst>
        </pc:picChg>
        <pc:picChg chg="mod">
          <ac:chgData name="Luis Guillermo Gil Madrid" userId="72751249-5f9d-41e6-8ae5-e2fc6ecb2fa9" providerId="ADAL" clId="{B9AB4041-0B75-4E6E-ADA2-4BD73EEF74B1}" dt="2021-09-23T00:38:45.287" v="157" actId="1076"/>
          <ac:picMkLst>
            <pc:docMk/>
            <pc:sldMk cId="3681113780" sldId="281"/>
            <ac:picMk id="3" creationId="{00000000-0000-0000-0000-000000000000}"/>
          </ac:picMkLst>
        </pc:picChg>
      </pc:sldChg>
      <pc:sldChg chg="mod modShow">
        <pc:chgData name="Luis Guillermo Gil Madrid" userId="72751249-5f9d-41e6-8ae5-e2fc6ecb2fa9" providerId="ADAL" clId="{B9AB4041-0B75-4E6E-ADA2-4BD73EEF74B1}" dt="2021-09-23T00:55:39.799" v="295" actId="729"/>
        <pc:sldMkLst>
          <pc:docMk/>
          <pc:sldMk cId="2486696485" sldId="287"/>
        </pc:sldMkLst>
      </pc:sldChg>
      <pc:sldChg chg="add ord">
        <pc:chgData name="Luis Guillermo Gil Madrid" userId="72751249-5f9d-41e6-8ae5-e2fc6ecb2fa9" providerId="ADAL" clId="{B9AB4041-0B75-4E6E-ADA2-4BD73EEF74B1}" dt="2021-09-23T12:10:23.176" v="1253"/>
        <pc:sldMkLst>
          <pc:docMk/>
          <pc:sldMk cId="3178971230" sldId="298"/>
        </pc:sldMkLst>
      </pc:sldChg>
      <pc:sldChg chg="add ord">
        <pc:chgData name="Luis Guillermo Gil Madrid" userId="72751249-5f9d-41e6-8ae5-e2fc6ecb2fa9" providerId="ADAL" clId="{B9AB4041-0B75-4E6E-ADA2-4BD73EEF74B1}" dt="2021-09-23T12:10:23.176" v="1253"/>
        <pc:sldMkLst>
          <pc:docMk/>
          <pc:sldMk cId="3533041800" sldId="299"/>
        </pc:sldMkLst>
      </pc:sldChg>
      <pc:sldChg chg="add ord">
        <pc:chgData name="Luis Guillermo Gil Madrid" userId="72751249-5f9d-41e6-8ae5-e2fc6ecb2fa9" providerId="ADAL" clId="{B9AB4041-0B75-4E6E-ADA2-4BD73EEF74B1}" dt="2021-09-23T12:10:23.176" v="1253"/>
        <pc:sldMkLst>
          <pc:docMk/>
          <pc:sldMk cId="736633485" sldId="300"/>
        </pc:sldMkLst>
      </pc:sldChg>
      <pc:sldChg chg="add ord">
        <pc:chgData name="Luis Guillermo Gil Madrid" userId="72751249-5f9d-41e6-8ae5-e2fc6ecb2fa9" providerId="ADAL" clId="{B9AB4041-0B75-4E6E-ADA2-4BD73EEF74B1}" dt="2021-09-23T12:10:23.176" v="1253"/>
        <pc:sldMkLst>
          <pc:docMk/>
          <pc:sldMk cId="890332374" sldId="302"/>
        </pc:sldMkLst>
      </pc:sldChg>
      <pc:sldChg chg="add ord">
        <pc:chgData name="Luis Guillermo Gil Madrid" userId="72751249-5f9d-41e6-8ae5-e2fc6ecb2fa9" providerId="ADAL" clId="{B9AB4041-0B75-4E6E-ADA2-4BD73EEF74B1}" dt="2021-09-23T12:10:23.176" v="1253"/>
        <pc:sldMkLst>
          <pc:docMk/>
          <pc:sldMk cId="259462013" sldId="306"/>
        </pc:sldMkLst>
      </pc:sldChg>
      <pc:sldChg chg="add ord">
        <pc:chgData name="Luis Guillermo Gil Madrid" userId="72751249-5f9d-41e6-8ae5-e2fc6ecb2fa9" providerId="ADAL" clId="{B9AB4041-0B75-4E6E-ADA2-4BD73EEF74B1}" dt="2021-09-23T12:10:23.176" v="1253"/>
        <pc:sldMkLst>
          <pc:docMk/>
          <pc:sldMk cId="2009581064" sldId="307"/>
        </pc:sldMkLst>
      </pc:sldChg>
      <pc:sldChg chg="add ord">
        <pc:chgData name="Luis Guillermo Gil Madrid" userId="72751249-5f9d-41e6-8ae5-e2fc6ecb2fa9" providerId="ADAL" clId="{B9AB4041-0B75-4E6E-ADA2-4BD73EEF74B1}" dt="2021-09-23T12:10:23.176" v="1253"/>
        <pc:sldMkLst>
          <pc:docMk/>
          <pc:sldMk cId="589847136" sldId="310"/>
        </pc:sldMkLst>
      </pc:sldChg>
      <pc:sldChg chg="add ord">
        <pc:chgData name="Luis Guillermo Gil Madrid" userId="72751249-5f9d-41e6-8ae5-e2fc6ecb2fa9" providerId="ADAL" clId="{B9AB4041-0B75-4E6E-ADA2-4BD73EEF74B1}" dt="2021-09-23T12:10:23.176" v="1253"/>
        <pc:sldMkLst>
          <pc:docMk/>
          <pc:sldMk cId="3055025602" sldId="311"/>
        </pc:sldMkLst>
      </pc:sldChg>
      <pc:sldChg chg="add ord">
        <pc:chgData name="Luis Guillermo Gil Madrid" userId="72751249-5f9d-41e6-8ae5-e2fc6ecb2fa9" providerId="ADAL" clId="{B9AB4041-0B75-4E6E-ADA2-4BD73EEF74B1}" dt="2021-09-23T12:10:23.176" v="1253"/>
        <pc:sldMkLst>
          <pc:docMk/>
          <pc:sldMk cId="2013721194" sldId="312"/>
        </pc:sldMkLst>
      </pc:sldChg>
      <pc:sldChg chg="modSp">
        <pc:chgData name="Luis Guillermo Gil Madrid" userId="72751249-5f9d-41e6-8ae5-e2fc6ecb2fa9" providerId="ADAL" clId="{B9AB4041-0B75-4E6E-ADA2-4BD73EEF74B1}" dt="2021-09-23T12:28:32.543" v="1381"/>
        <pc:sldMkLst>
          <pc:docMk/>
          <pc:sldMk cId="0" sldId="320"/>
        </pc:sldMkLst>
        <pc:spChg chg="mod">
          <ac:chgData name="Luis Guillermo Gil Madrid" userId="72751249-5f9d-41e6-8ae5-e2fc6ecb2fa9" providerId="ADAL" clId="{B9AB4041-0B75-4E6E-ADA2-4BD73EEF74B1}" dt="2021-09-23T12:28:32.543" v="1381"/>
          <ac:spMkLst>
            <pc:docMk/>
            <pc:sldMk cId="0" sldId="320"/>
            <ac:spMk id="29699" creationId="{30D954BC-EF3B-4C68-AE55-17442EA0F9D9}"/>
          </ac:spMkLst>
        </pc:spChg>
        <pc:spChg chg="mod">
          <ac:chgData name="Luis Guillermo Gil Madrid" userId="72751249-5f9d-41e6-8ae5-e2fc6ecb2fa9" providerId="ADAL" clId="{B9AB4041-0B75-4E6E-ADA2-4BD73EEF74B1}" dt="2021-09-23T12:28:32.543" v="1381"/>
          <ac:spMkLst>
            <pc:docMk/>
            <pc:sldMk cId="0" sldId="320"/>
            <ac:spMk id="29700" creationId="{C650BBF8-0358-4EEF-9BFB-6DB31D5BBC45}"/>
          </ac:spMkLst>
        </pc:spChg>
      </pc:sldChg>
      <pc:sldChg chg="add ord">
        <pc:chgData name="Luis Guillermo Gil Madrid" userId="72751249-5f9d-41e6-8ae5-e2fc6ecb2fa9" providerId="ADAL" clId="{B9AB4041-0B75-4E6E-ADA2-4BD73EEF74B1}" dt="2021-09-23T12:10:23.176" v="1253"/>
        <pc:sldMkLst>
          <pc:docMk/>
          <pc:sldMk cId="2467153162" sldId="323"/>
        </pc:sldMkLst>
      </pc:sldChg>
      <pc:sldChg chg="modSp">
        <pc:chgData name="Luis Guillermo Gil Madrid" userId="72751249-5f9d-41e6-8ae5-e2fc6ecb2fa9" providerId="ADAL" clId="{B9AB4041-0B75-4E6E-ADA2-4BD73EEF74B1}" dt="2021-09-23T12:28:32.543" v="1381"/>
        <pc:sldMkLst>
          <pc:docMk/>
          <pc:sldMk cId="0" sldId="327"/>
        </pc:sldMkLst>
        <pc:spChg chg="mod">
          <ac:chgData name="Luis Guillermo Gil Madrid" userId="72751249-5f9d-41e6-8ae5-e2fc6ecb2fa9" providerId="ADAL" clId="{B9AB4041-0B75-4E6E-ADA2-4BD73EEF74B1}" dt="2021-09-23T12:28:32.543" v="1381"/>
          <ac:spMkLst>
            <pc:docMk/>
            <pc:sldMk cId="0" sldId="327"/>
            <ac:spMk id="12" creationId="{D8D1C5A9-DAFF-4F37-B212-E47637565436}"/>
          </ac:spMkLst>
        </pc:spChg>
        <pc:spChg chg="mod">
          <ac:chgData name="Luis Guillermo Gil Madrid" userId="72751249-5f9d-41e6-8ae5-e2fc6ecb2fa9" providerId="ADAL" clId="{B9AB4041-0B75-4E6E-ADA2-4BD73EEF74B1}" dt="2021-09-23T12:28:32.543" v="1381"/>
          <ac:spMkLst>
            <pc:docMk/>
            <pc:sldMk cId="0" sldId="327"/>
            <ac:spMk id="43011" creationId="{F6778611-5547-48EF-94FA-05751FF1DBB6}"/>
          </ac:spMkLst>
        </pc:spChg>
      </pc:sldChg>
      <pc:sldChg chg="modSp mod">
        <pc:chgData name="Luis Guillermo Gil Madrid" userId="72751249-5f9d-41e6-8ae5-e2fc6ecb2fa9" providerId="ADAL" clId="{B9AB4041-0B75-4E6E-ADA2-4BD73EEF74B1}" dt="2021-09-23T12:28:32.543" v="1381"/>
        <pc:sldMkLst>
          <pc:docMk/>
          <pc:sldMk cId="2142503803" sldId="517"/>
        </pc:sldMkLst>
        <pc:spChg chg="mod">
          <ac:chgData name="Luis Guillermo Gil Madrid" userId="72751249-5f9d-41e6-8ae5-e2fc6ecb2fa9" providerId="ADAL" clId="{B9AB4041-0B75-4E6E-ADA2-4BD73EEF74B1}" dt="2021-09-23T12:28:32.543" v="1381"/>
          <ac:spMkLst>
            <pc:docMk/>
            <pc:sldMk cId="2142503803" sldId="517"/>
            <ac:spMk id="10" creationId="{00000000-0000-0000-0000-000000000000}"/>
          </ac:spMkLst>
        </pc:spChg>
      </pc:sldChg>
      <pc:sldChg chg="modSp mod">
        <pc:chgData name="Luis Guillermo Gil Madrid" userId="72751249-5f9d-41e6-8ae5-e2fc6ecb2fa9" providerId="ADAL" clId="{B9AB4041-0B75-4E6E-ADA2-4BD73EEF74B1}" dt="2021-09-23T12:28:32.543" v="1381"/>
        <pc:sldMkLst>
          <pc:docMk/>
          <pc:sldMk cId="2678750921" sldId="518"/>
        </pc:sldMkLst>
        <pc:spChg chg="mod">
          <ac:chgData name="Luis Guillermo Gil Madrid" userId="72751249-5f9d-41e6-8ae5-e2fc6ecb2fa9" providerId="ADAL" clId="{B9AB4041-0B75-4E6E-ADA2-4BD73EEF74B1}" dt="2021-09-23T12:28:32.543" v="1381"/>
          <ac:spMkLst>
            <pc:docMk/>
            <pc:sldMk cId="2678750921" sldId="518"/>
            <ac:spMk id="10" creationId="{00000000-0000-0000-0000-000000000000}"/>
          </ac:spMkLst>
        </pc:spChg>
      </pc:sldChg>
      <pc:sldChg chg="modSp">
        <pc:chgData name="Luis Guillermo Gil Madrid" userId="72751249-5f9d-41e6-8ae5-e2fc6ecb2fa9" providerId="ADAL" clId="{B9AB4041-0B75-4E6E-ADA2-4BD73EEF74B1}" dt="2021-09-23T12:28:32.543" v="1381"/>
        <pc:sldMkLst>
          <pc:docMk/>
          <pc:sldMk cId="3384800602" sldId="520"/>
        </pc:sldMkLst>
        <pc:spChg chg="mod">
          <ac:chgData name="Luis Guillermo Gil Madrid" userId="72751249-5f9d-41e6-8ae5-e2fc6ecb2fa9" providerId="ADAL" clId="{B9AB4041-0B75-4E6E-ADA2-4BD73EEF74B1}" dt="2021-09-23T12:28:32.543" v="1381"/>
          <ac:spMkLst>
            <pc:docMk/>
            <pc:sldMk cId="3384800602" sldId="520"/>
            <ac:spMk id="2" creationId="{C6D0BDF4-8761-4BC3-A04D-468ED2EFB034}"/>
          </ac:spMkLst>
        </pc:spChg>
      </pc:sldChg>
      <pc:sldChg chg="modSp">
        <pc:chgData name="Luis Guillermo Gil Madrid" userId="72751249-5f9d-41e6-8ae5-e2fc6ecb2fa9" providerId="ADAL" clId="{B9AB4041-0B75-4E6E-ADA2-4BD73EEF74B1}" dt="2021-09-23T12:28:32.543" v="1381"/>
        <pc:sldMkLst>
          <pc:docMk/>
          <pc:sldMk cId="4164444474" sldId="746"/>
        </pc:sldMkLst>
        <pc:spChg chg="mod">
          <ac:chgData name="Luis Guillermo Gil Madrid" userId="72751249-5f9d-41e6-8ae5-e2fc6ecb2fa9" providerId="ADAL" clId="{B9AB4041-0B75-4E6E-ADA2-4BD73EEF74B1}" dt="2021-09-23T12:28:32.543" v="1381"/>
          <ac:spMkLst>
            <pc:docMk/>
            <pc:sldMk cId="4164444474" sldId="746"/>
            <ac:spMk id="8" creationId="{771E71D6-551F-46FE-A222-D7A6BE3F2847}"/>
          </ac:spMkLst>
        </pc:spChg>
      </pc:sldChg>
      <pc:sldChg chg="del">
        <pc:chgData name="Luis Guillermo Gil Madrid" userId="72751249-5f9d-41e6-8ae5-e2fc6ecb2fa9" providerId="ADAL" clId="{B9AB4041-0B75-4E6E-ADA2-4BD73EEF74B1}" dt="2021-09-23T00:34:16.332" v="58" actId="47"/>
        <pc:sldMkLst>
          <pc:docMk/>
          <pc:sldMk cId="891038321" sldId="3604"/>
        </pc:sldMkLst>
      </pc:sldChg>
      <pc:sldChg chg="addSp modSp mod">
        <pc:chgData name="Luis Guillermo Gil Madrid" userId="72751249-5f9d-41e6-8ae5-e2fc6ecb2fa9" providerId="ADAL" clId="{B9AB4041-0B75-4E6E-ADA2-4BD73EEF74B1}" dt="2021-09-23T12:12:40.960" v="1271" actId="1076"/>
        <pc:sldMkLst>
          <pc:docMk/>
          <pc:sldMk cId="3861976755" sldId="3988"/>
        </pc:sldMkLst>
        <pc:spChg chg="mod">
          <ac:chgData name="Luis Guillermo Gil Madrid" userId="72751249-5f9d-41e6-8ae5-e2fc6ecb2fa9" providerId="ADAL" clId="{B9AB4041-0B75-4E6E-ADA2-4BD73EEF74B1}" dt="2021-09-23T00:53:45.312" v="292" actId="20577"/>
          <ac:spMkLst>
            <pc:docMk/>
            <pc:sldMk cId="3861976755" sldId="3988"/>
            <ac:spMk id="9" creationId="{3D539B3C-D7E4-4B00-90BD-415427FD23C8}"/>
          </ac:spMkLst>
        </pc:spChg>
        <pc:spChg chg="mod">
          <ac:chgData name="Luis Guillermo Gil Madrid" userId="72751249-5f9d-41e6-8ae5-e2fc6ecb2fa9" providerId="ADAL" clId="{B9AB4041-0B75-4E6E-ADA2-4BD73EEF74B1}" dt="2021-09-23T12:09:58.448" v="1251"/>
          <ac:spMkLst>
            <pc:docMk/>
            <pc:sldMk cId="3861976755" sldId="3988"/>
            <ac:spMk id="10" creationId="{C5BA664B-75C5-4E4D-A8A7-8FBCA3CE98B1}"/>
          </ac:spMkLst>
        </pc:spChg>
        <pc:spChg chg="mod">
          <ac:chgData name="Luis Guillermo Gil Madrid" userId="72751249-5f9d-41e6-8ae5-e2fc6ecb2fa9" providerId="ADAL" clId="{B9AB4041-0B75-4E6E-ADA2-4BD73EEF74B1}" dt="2021-09-23T00:51:09.837" v="265" actId="1076"/>
          <ac:spMkLst>
            <pc:docMk/>
            <pc:sldMk cId="3861976755" sldId="3988"/>
            <ac:spMk id="11" creationId="{F71C1938-8690-487F-AB4D-A54C7E730B6B}"/>
          </ac:spMkLst>
        </pc:spChg>
        <pc:spChg chg="mod">
          <ac:chgData name="Luis Guillermo Gil Madrid" userId="72751249-5f9d-41e6-8ae5-e2fc6ecb2fa9" providerId="ADAL" clId="{B9AB4041-0B75-4E6E-ADA2-4BD73EEF74B1}" dt="2021-09-23T12:12:27.161" v="1267" actId="20577"/>
          <ac:spMkLst>
            <pc:docMk/>
            <pc:sldMk cId="3861976755" sldId="3988"/>
            <ac:spMk id="12" creationId="{6264E18B-A197-42F7-AADD-A299E4DBBBA7}"/>
          </ac:spMkLst>
        </pc:spChg>
        <pc:spChg chg="mod">
          <ac:chgData name="Luis Guillermo Gil Madrid" userId="72751249-5f9d-41e6-8ae5-e2fc6ecb2fa9" providerId="ADAL" clId="{B9AB4041-0B75-4E6E-ADA2-4BD73EEF74B1}" dt="2021-09-23T12:12:36.384" v="1270" actId="20577"/>
          <ac:spMkLst>
            <pc:docMk/>
            <pc:sldMk cId="3861976755" sldId="3988"/>
            <ac:spMk id="15" creationId="{0C82FA08-5572-4858-BF06-9897F8DE058B}"/>
          </ac:spMkLst>
        </pc:spChg>
        <pc:spChg chg="mod">
          <ac:chgData name="Luis Guillermo Gil Madrid" userId="72751249-5f9d-41e6-8ae5-e2fc6ecb2fa9" providerId="ADAL" clId="{B9AB4041-0B75-4E6E-ADA2-4BD73EEF74B1}" dt="2021-09-23T00:53:23.415" v="290" actId="1076"/>
          <ac:spMkLst>
            <pc:docMk/>
            <pc:sldMk cId="3861976755" sldId="3988"/>
            <ac:spMk id="17" creationId="{A73DB6AD-79B9-4042-BE3E-ED566DF62886}"/>
          </ac:spMkLst>
        </pc:spChg>
        <pc:spChg chg="add mod">
          <ac:chgData name="Luis Guillermo Gil Madrid" userId="72751249-5f9d-41e6-8ae5-e2fc6ecb2fa9" providerId="ADAL" clId="{B9AB4041-0B75-4E6E-ADA2-4BD73EEF74B1}" dt="2021-09-23T12:12:40.960" v="1271" actId="1076"/>
          <ac:spMkLst>
            <pc:docMk/>
            <pc:sldMk cId="3861976755" sldId="3988"/>
            <ac:spMk id="18" creationId="{BF133AB2-F070-4BFC-BE9E-0A1F9E44E22D}"/>
          </ac:spMkLst>
        </pc:spChg>
        <pc:spChg chg="mod">
          <ac:chgData name="Luis Guillermo Gil Madrid" userId="72751249-5f9d-41e6-8ae5-e2fc6ecb2fa9" providerId="ADAL" clId="{B9AB4041-0B75-4E6E-ADA2-4BD73EEF74B1}" dt="2021-09-23T00:52:12.562" v="275" actId="1076"/>
          <ac:spMkLst>
            <pc:docMk/>
            <pc:sldMk cId="3861976755" sldId="3988"/>
            <ac:spMk id="19" creationId="{5995889B-9D48-481A-94F8-DA396DCEB6A0}"/>
          </ac:spMkLst>
        </pc:spChg>
        <pc:spChg chg="mod">
          <ac:chgData name="Luis Guillermo Gil Madrid" userId="72751249-5f9d-41e6-8ae5-e2fc6ecb2fa9" providerId="ADAL" clId="{B9AB4041-0B75-4E6E-ADA2-4BD73EEF74B1}" dt="2021-09-23T00:54:56.058" v="294" actId="20577"/>
          <ac:spMkLst>
            <pc:docMk/>
            <pc:sldMk cId="3861976755" sldId="3988"/>
            <ac:spMk id="21" creationId="{428781C5-C256-49D1-A505-C894CC47D1CF}"/>
          </ac:spMkLst>
        </pc:spChg>
        <pc:spChg chg="add mod">
          <ac:chgData name="Luis Guillermo Gil Madrid" userId="72751249-5f9d-41e6-8ae5-e2fc6ecb2fa9" providerId="ADAL" clId="{B9AB4041-0B75-4E6E-ADA2-4BD73EEF74B1}" dt="2021-09-23T00:52:50.437" v="285" actId="1076"/>
          <ac:spMkLst>
            <pc:docMk/>
            <pc:sldMk cId="3861976755" sldId="3988"/>
            <ac:spMk id="22" creationId="{367CBF40-07E8-4C3A-B9CE-C9DA15D80A50}"/>
          </ac:spMkLst>
        </pc:spChg>
      </pc:sldChg>
      <pc:sldChg chg="modSp mod">
        <pc:chgData name="Luis Guillermo Gil Madrid" userId="72751249-5f9d-41e6-8ae5-e2fc6ecb2fa9" providerId="ADAL" clId="{B9AB4041-0B75-4E6E-ADA2-4BD73EEF74B1}" dt="2021-09-23T12:28:24.136" v="1379"/>
        <pc:sldMkLst>
          <pc:docMk/>
          <pc:sldMk cId="0" sldId="4001"/>
        </pc:sldMkLst>
        <pc:spChg chg="mod">
          <ac:chgData name="Luis Guillermo Gil Madrid" userId="72751249-5f9d-41e6-8ae5-e2fc6ecb2fa9" providerId="ADAL" clId="{B9AB4041-0B75-4E6E-ADA2-4BD73EEF74B1}" dt="2021-09-23T12:28:24.136" v="1379"/>
          <ac:spMkLst>
            <pc:docMk/>
            <pc:sldMk cId="0" sldId="4001"/>
            <ac:spMk id="44036" creationId="{07600F78-DBFD-4D04-95B6-6909468E0B7F}"/>
          </ac:spMkLst>
        </pc:spChg>
      </pc:sldChg>
      <pc:sldChg chg="modSp mod">
        <pc:chgData name="Luis Guillermo Gil Madrid" userId="72751249-5f9d-41e6-8ae5-e2fc6ecb2fa9" providerId="ADAL" clId="{B9AB4041-0B75-4E6E-ADA2-4BD73EEF74B1}" dt="2021-09-23T12:28:32.543" v="1381"/>
        <pc:sldMkLst>
          <pc:docMk/>
          <pc:sldMk cId="0" sldId="4007"/>
        </pc:sldMkLst>
        <pc:spChg chg="mod">
          <ac:chgData name="Luis Guillermo Gil Madrid" userId="72751249-5f9d-41e6-8ae5-e2fc6ecb2fa9" providerId="ADAL" clId="{B9AB4041-0B75-4E6E-ADA2-4BD73EEF74B1}" dt="2021-09-23T12:28:32.543" v="1381"/>
          <ac:spMkLst>
            <pc:docMk/>
            <pc:sldMk cId="0" sldId="4007"/>
            <ac:spMk id="53251" creationId="{B6A92E7F-CFA7-472B-9952-7518234A9608}"/>
          </ac:spMkLst>
        </pc:spChg>
        <pc:graphicFrameChg chg="mod">
          <ac:chgData name="Luis Guillermo Gil Madrid" userId="72751249-5f9d-41e6-8ae5-e2fc6ecb2fa9" providerId="ADAL" clId="{B9AB4041-0B75-4E6E-ADA2-4BD73EEF74B1}" dt="2021-09-23T00:33:15.131" v="57" actId="1076"/>
          <ac:graphicFrameMkLst>
            <pc:docMk/>
            <pc:sldMk cId="0" sldId="4007"/>
            <ac:graphicFrameMk id="53262" creationId="{63182F5A-E389-4F23-B667-D0CCFEAAF5B8}"/>
          </ac:graphicFrameMkLst>
        </pc:graphicFrameChg>
      </pc:sldChg>
      <pc:sldChg chg="modSp mod">
        <pc:chgData name="Luis Guillermo Gil Madrid" userId="72751249-5f9d-41e6-8ae5-e2fc6ecb2fa9" providerId="ADAL" clId="{B9AB4041-0B75-4E6E-ADA2-4BD73EEF74B1}" dt="2021-09-23T00:32:07.080" v="48" actId="20577"/>
        <pc:sldMkLst>
          <pc:docMk/>
          <pc:sldMk cId="0" sldId="4009"/>
        </pc:sldMkLst>
        <pc:spChg chg="mod">
          <ac:chgData name="Luis Guillermo Gil Madrid" userId="72751249-5f9d-41e6-8ae5-e2fc6ecb2fa9" providerId="ADAL" clId="{B9AB4041-0B75-4E6E-ADA2-4BD73EEF74B1}" dt="2021-09-23T00:32:07.080" v="48" actId="20577"/>
          <ac:spMkLst>
            <pc:docMk/>
            <pc:sldMk cId="0" sldId="4009"/>
            <ac:spMk id="7" creationId="{C2F7E5D0-F2BD-41DC-B43E-D526F98B351A}"/>
          </ac:spMkLst>
        </pc:spChg>
      </pc:sldChg>
      <pc:sldChg chg="modSp mod">
        <pc:chgData name="Luis Guillermo Gil Madrid" userId="72751249-5f9d-41e6-8ae5-e2fc6ecb2fa9" providerId="ADAL" clId="{B9AB4041-0B75-4E6E-ADA2-4BD73EEF74B1}" dt="2021-09-23T00:32:21.787" v="49" actId="14100"/>
        <pc:sldMkLst>
          <pc:docMk/>
          <pc:sldMk cId="0" sldId="4010"/>
        </pc:sldMkLst>
        <pc:spChg chg="mod">
          <ac:chgData name="Luis Guillermo Gil Madrid" userId="72751249-5f9d-41e6-8ae5-e2fc6ecb2fa9" providerId="ADAL" clId="{B9AB4041-0B75-4E6E-ADA2-4BD73EEF74B1}" dt="2021-09-23T00:32:21.787" v="49" actId="14100"/>
          <ac:spMkLst>
            <pc:docMk/>
            <pc:sldMk cId="0" sldId="4010"/>
            <ac:spMk id="134" creationId="{BB171528-BBA2-4679-BFB6-A271734A914F}"/>
          </ac:spMkLst>
        </pc:spChg>
      </pc:sldChg>
      <pc:sldChg chg="modSp mod">
        <pc:chgData name="Luis Guillermo Gil Madrid" userId="72751249-5f9d-41e6-8ae5-e2fc6ecb2fa9" providerId="ADAL" clId="{B9AB4041-0B75-4E6E-ADA2-4BD73EEF74B1}" dt="2021-09-23T00:32:41.830" v="51" actId="14100"/>
        <pc:sldMkLst>
          <pc:docMk/>
          <pc:sldMk cId="0" sldId="4012"/>
        </pc:sldMkLst>
        <pc:spChg chg="mod">
          <ac:chgData name="Luis Guillermo Gil Madrid" userId="72751249-5f9d-41e6-8ae5-e2fc6ecb2fa9" providerId="ADAL" clId="{B9AB4041-0B75-4E6E-ADA2-4BD73EEF74B1}" dt="2021-09-23T00:32:41.830" v="51" actId="14100"/>
          <ac:spMkLst>
            <pc:docMk/>
            <pc:sldMk cId="0" sldId="4012"/>
            <ac:spMk id="28" creationId="{A59D6659-DD46-4DC5-A3C0-0BD729CDD271}"/>
          </ac:spMkLst>
        </pc:spChg>
      </pc:sldChg>
      <pc:sldChg chg="modSp">
        <pc:chgData name="Luis Guillermo Gil Madrid" userId="72751249-5f9d-41e6-8ae5-e2fc6ecb2fa9" providerId="ADAL" clId="{B9AB4041-0B75-4E6E-ADA2-4BD73EEF74B1}" dt="2021-09-23T11:31:41.635" v="325"/>
        <pc:sldMkLst>
          <pc:docMk/>
          <pc:sldMk cId="3022276575" sldId="4013"/>
        </pc:sldMkLst>
        <pc:spChg chg="mod">
          <ac:chgData name="Luis Guillermo Gil Madrid" userId="72751249-5f9d-41e6-8ae5-e2fc6ecb2fa9" providerId="ADAL" clId="{B9AB4041-0B75-4E6E-ADA2-4BD73EEF74B1}" dt="2021-09-23T11:31:41.635" v="325"/>
          <ac:spMkLst>
            <pc:docMk/>
            <pc:sldMk cId="3022276575" sldId="4013"/>
            <ac:spMk id="18" creationId="{325F6963-0F6D-42F3-87BB-5FF8A8FF8672}"/>
          </ac:spMkLst>
        </pc:spChg>
      </pc:sldChg>
      <pc:sldChg chg="delSp modSp add mod">
        <pc:chgData name="Luis Guillermo Gil Madrid" userId="72751249-5f9d-41e6-8ae5-e2fc6ecb2fa9" providerId="ADAL" clId="{B9AB4041-0B75-4E6E-ADA2-4BD73EEF74B1}" dt="2021-09-23T11:58:22.410" v="969" actId="20577"/>
        <pc:sldMkLst>
          <pc:docMk/>
          <pc:sldMk cId="146137157" sldId="4015"/>
        </pc:sldMkLst>
        <pc:spChg chg="mod">
          <ac:chgData name="Luis Guillermo Gil Madrid" userId="72751249-5f9d-41e6-8ae5-e2fc6ecb2fa9" providerId="ADAL" clId="{B9AB4041-0B75-4E6E-ADA2-4BD73EEF74B1}" dt="2021-09-23T11:48:07.203" v="432" actId="20577"/>
          <ac:spMkLst>
            <pc:docMk/>
            <pc:sldMk cId="146137157" sldId="4015"/>
            <ac:spMk id="18" creationId="{325F6963-0F6D-42F3-87BB-5FF8A8FF8672}"/>
          </ac:spMkLst>
        </pc:spChg>
        <pc:spChg chg="mod">
          <ac:chgData name="Luis Guillermo Gil Madrid" userId="72751249-5f9d-41e6-8ae5-e2fc6ecb2fa9" providerId="ADAL" clId="{B9AB4041-0B75-4E6E-ADA2-4BD73EEF74B1}" dt="2021-09-23T11:58:22.410" v="969" actId="20577"/>
          <ac:spMkLst>
            <pc:docMk/>
            <pc:sldMk cId="146137157" sldId="4015"/>
            <ac:spMk id="21" creationId="{C42405CE-3166-4AB5-B468-B3CE2D9F2520}"/>
          </ac:spMkLst>
        </pc:spChg>
        <pc:picChg chg="del">
          <ac:chgData name="Luis Guillermo Gil Madrid" userId="72751249-5f9d-41e6-8ae5-e2fc6ecb2fa9" providerId="ADAL" clId="{B9AB4041-0B75-4E6E-ADA2-4BD73EEF74B1}" dt="2021-09-23T11:31:57.773" v="327" actId="478"/>
          <ac:picMkLst>
            <pc:docMk/>
            <pc:sldMk cId="146137157" sldId="4015"/>
            <ac:picMk id="4" creationId="{7297EE07-E317-46E5-85A2-1C133443646E}"/>
          </ac:picMkLst>
        </pc:picChg>
        <pc:picChg chg="del">
          <ac:chgData name="Luis Guillermo Gil Madrid" userId="72751249-5f9d-41e6-8ae5-e2fc6ecb2fa9" providerId="ADAL" clId="{B9AB4041-0B75-4E6E-ADA2-4BD73EEF74B1}" dt="2021-09-23T11:31:58.441" v="328" actId="478"/>
          <ac:picMkLst>
            <pc:docMk/>
            <pc:sldMk cId="146137157" sldId="4015"/>
            <ac:picMk id="5" creationId="{1EF39004-D2D4-4A61-B71C-F677007FDA54}"/>
          </ac:picMkLst>
        </pc:picChg>
      </pc:sldChg>
      <pc:sldChg chg="modSp mod">
        <pc:chgData name="Luis Guillermo Gil Madrid" userId="72751249-5f9d-41e6-8ae5-e2fc6ecb2fa9" providerId="ADAL" clId="{B9AB4041-0B75-4E6E-ADA2-4BD73EEF74B1}" dt="2021-09-23T00:38:17.837" v="154" actId="20577"/>
        <pc:sldMkLst>
          <pc:docMk/>
          <pc:sldMk cId="0" sldId="7594"/>
        </pc:sldMkLst>
        <pc:spChg chg="mod">
          <ac:chgData name="Luis Guillermo Gil Madrid" userId="72751249-5f9d-41e6-8ae5-e2fc6ecb2fa9" providerId="ADAL" clId="{B9AB4041-0B75-4E6E-ADA2-4BD73EEF74B1}" dt="2021-09-23T00:38:17.837" v="154" actId="20577"/>
          <ac:spMkLst>
            <pc:docMk/>
            <pc:sldMk cId="0" sldId="7594"/>
            <ac:spMk id="12" creationId="{00000000-0000-0000-0000-000000000000}"/>
          </ac:spMkLst>
        </pc:spChg>
      </pc:sldChg>
      <pc:sldChg chg="delSp mod">
        <pc:chgData name="Luis Guillermo Gil Madrid" userId="72751249-5f9d-41e6-8ae5-e2fc6ecb2fa9" providerId="ADAL" clId="{B9AB4041-0B75-4E6E-ADA2-4BD73EEF74B1}" dt="2021-09-23T00:34:29.065" v="59" actId="478"/>
        <pc:sldMkLst>
          <pc:docMk/>
          <pc:sldMk cId="3562230186" sldId="7595"/>
        </pc:sldMkLst>
        <pc:spChg chg="del">
          <ac:chgData name="Luis Guillermo Gil Madrid" userId="72751249-5f9d-41e6-8ae5-e2fc6ecb2fa9" providerId="ADAL" clId="{B9AB4041-0B75-4E6E-ADA2-4BD73EEF74B1}" dt="2021-09-23T00:34:29.065" v="59" actId="478"/>
          <ac:spMkLst>
            <pc:docMk/>
            <pc:sldMk cId="3562230186" sldId="7595"/>
            <ac:spMk id="9" creationId="{4E52FE19-9A0A-485D-A705-6D8981D33981}"/>
          </ac:spMkLst>
        </pc:spChg>
      </pc:sldChg>
      <pc:sldChg chg="modSp">
        <pc:chgData name="Luis Guillermo Gil Madrid" userId="72751249-5f9d-41e6-8ae5-e2fc6ecb2fa9" providerId="ADAL" clId="{B9AB4041-0B75-4E6E-ADA2-4BD73EEF74B1}" dt="2021-09-23T12:28:32.543" v="1381"/>
        <pc:sldMkLst>
          <pc:docMk/>
          <pc:sldMk cId="38941705" sldId="7596"/>
        </pc:sldMkLst>
        <pc:spChg chg="mod">
          <ac:chgData name="Luis Guillermo Gil Madrid" userId="72751249-5f9d-41e6-8ae5-e2fc6ecb2fa9" providerId="ADAL" clId="{B9AB4041-0B75-4E6E-ADA2-4BD73EEF74B1}" dt="2021-09-23T12:28:32.543" v="1381"/>
          <ac:spMkLst>
            <pc:docMk/>
            <pc:sldMk cId="38941705" sldId="7596"/>
            <ac:spMk id="3" creationId="{43DC55C3-1EA8-4BED-8693-E0380FC68A68}"/>
          </ac:spMkLst>
        </pc:spChg>
      </pc:sldChg>
      <pc:sldChg chg="modSp">
        <pc:chgData name="Luis Guillermo Gil Madrid" userId="72751249-5f9d-41e6-8ae5-e2fc6ecb2fa9" providerId="ADAL" clId="{B9AB4041-0B75-4E6E-ADA2-4BD73EEF74B1}" dt="2021-09-23T12:28:32.543" v="1381"/>
        <pc:sldMkLst>
          <pc:docMk/>
          <pc:sldMk cId="303774209" sldId="7597"/>
        </pc:sldMkLst>
        <pc:spChg chg="mod">
          <ac:chgData name="Luis Guillermo Gil Madrid" userId="72751249-5f9d-41e6-8ae5-e2fc6ecb2fa9" providerId="ADAL" clId="{B9AB4041-0B75-4E6E-ADA2-4BD73EEF74B1}" dt="2021-09-23T12:28:32.543" v="1381"/>
          <ac:spMkLst>
            <pc:docMk/>
            <pc:sldMk cId="303774209" sldId="7597"/>
            <ac:spMk id="2" creationId="{E460D316-0967-49F4-B300-D5817EFD1BB8}"/>
          </ac:spMkLst>
        </pc:spChg>
      </pc:sldChg>
      <pc:sldChg chg="modSp">
        <pc:chgData name="Luis Guillermo Gil Madrid" userId="72751249-5f9d-41e6-8ae5-e2fc6ecb2fa9" providerId="ADAL" clId="{B9AB4041-0B75-4E6E-ADA2-4BD73EEF74B1}" dt="2021-09-23T12:28:32.543" v="1381"/>
        <pc:sldMkLst>
          <pc:docMk/>
          <pc:sldMk cId="2798783897" sldId="7598"/>
        </pc:sldMkLst>
        <pc:spChg chg="mod">
          <ac:chgData name="Luis Guillermo Gil Madrid" userId="72751249-5f9d-41e6-8ae5-e2fc6ecb2fa9" providerId="ADAL" clId="{B9AB4041-0B75-4E6E-ADA2-4BD73EEF74B1}" dt="2021-09-23T12:28:32.543" v="1381"/>
          <ac:spMkLst>
            <pc:docMk/>
            <pc:sldMk cId="2798783897" sldId="7598"/>
            <ac:spMk id="2" creationId="{4E2B9AAA-3072-497A-957A-BE53ACBA1EBF}"/>
          </ac:spMkLst>
        </pc:spChg>
      </pc:sldChg>
      <pc:sldChg chg="modSp mod">
        <pc:chgData name="Luis Guillermo Gil Madrid" userId="72751249-5f9d-41e6-8ae5-e2fc6ecb2fa9" providerId="ADAL" clId="{B9AB4041-0B75-4E6E-ADA2-4BD73EEF74B1}" dt="2021-09-23T00:37:24.096" v="114" actId="20577"/>
        <pc:sldMkLst>
          <pc:docMk/>
          <pc:sldMk cId="2340267622" sldId="7599"/>
        </pc:sldMkLst>
        <pc:spChg chg="mod">
          <ac:chgData name="Luis Guillermo Gil Madrid" userId="72751249-5f9d-41e6-8ae5-e2fc6ecb2fa9" providerId="ADAL" clId="{B9AB4041-0B75-4E6E-ADA2-4BD73EEF74B1}" dt="2021-09-23T00:36:02.805" v="86" actId="255"/>
          <ac:spMkLst>
            <pc:docMk/>
            <pc:sldMk cId="2340267622" sldId="7599"/>
            <ac:spMk id="10" creationId="{807EF72B-D281-464C-A2EE-98FFE224778F}"/>
          </ac:spMkLst>
        </pc:spChg>
        <pc:spChg chg="mod">
          <ac:chgData name="Luis Guillermo Gil Madrid" userId="72751249-5f9d-41e6-8ae5-e2fc6ecb2fa9" providerId="ADAL" clId="{B9AB4041-0B75-4E6E-ADA2-4BD73EEF74B1}" dt="2021-09-23T00:37:24.096" v="114" actId="20577"/>
          <ac:spMkLst>
            <pc:docMk/>
            <pc:sldMk cId="2340267622" sldId="7599"/>
            <ac:spMk id="12" creationId="{D2D50F00-1354-47C4-8BDF-7A554CE6D32B}"/>
          </ac:spMkLst>
        </pc:spChg>
      </pc:sldChg>
      <pc:sldChg chg="modSp mod">
        <pc:chgData name="Luis Guillermo Gil Madrid" userId="72751249-5f9d-41e6-8ae5-e2fc6ecb2fa9" providerId="ADAL" clId="{B9AB4041-0B75-4E6E-ADA2-4BD73EEF74B1}" dt="2021-09-23T00:37:57.974" v="134" actId="1035"/>
        <pc:sldMkLst>
          <pc:docMk/>
          <pc:sldMk cId="1746653636" sldId="7600"/>
        </pc:sldMkLst>
        <pc:spChg chg="mod">
          <ac:chgData name="Luis Guillermo Gil Madrid" userId="72751249-5f9d-41e6-8ae5-e2fc6ecb2fa9" providerId="ADAL" clId="{B9AB4041-0B75-4E6E-ADA2-4BD73EEF74B1}" dt="2021-09-23T00:37:40.988" v="115"/>
          <ac:spMkLst>
            <pc:docMk/>
            <pc:sldMk cId="1746653636" sldId="7600"/>
            <ac:spMk id="9" creationId="{7AD1999C-1EB6-4F09-8628-B8756E3E935F}"/>
          </ac:spMkLst>
        </pc:spChg>
        <pc:spChg chg="mod">
          <ac:chgData name="Luis Guillermo Gil Madrid" userId="72751249-5f9d-41e6-8ae5-e2fc6ecb2fa9" providerId="ADAL" clId="{B9AB4041-0B75-4E6E-ADA2-4BD73EEF74B1}" dt="2021-09-23T00:37:52.298" v="116" actId="255"/>
          <ac:spMkLst>
            <pc:docMk/>
            <pc:sldMk cId="1746653636" sldId="7600"/>
            <ac:spMk id="14" creationId="{5711532C-A432-4F0E-B8B0-6969E98EBDF3}"/>
          </ac:spMkLst>
        </pc:spChg>
        <pc:spChg chg="mod">
          <ac:chgData name="Luis Guillermo Gil Madrid" userId="72751249-5f9d-41e6-8ae5-e2fc6ecb2fa9" providerId="ADAL" clId="{B9AB4041-0B75-4E6E-ADA2-4BD73EEF74B1}" dt="2021-09-23T00:37:57.974" v="134" actId="1035"/>
          <ac:spMkLst>
            <pc:docMk/>
            <pc:sldMk cId="1746653636" sldId="7600"/>
            <ac:spMk id="15" creationId="{602CEB66-7C06-4828-B479-C0F34511C3CF}"/>
          </ac:spMkLst>
        </pc:spChg>
        <pc:spChg chg="mod">
          <ac:chgData name="Luis Guillermo Gil Madrid" userId="72751249-5f9d-41e6-8ae5-e2fc6ecb2fa9" providerId="ADAL" clId="{B9AB4041-0B75-4E6E-ADA2-4BD73EEF74B1}" dt="2021-09-23T00:37:57.974" v="134" actId="1035"/>
          <ac:spMkLst>
            <pc:docMk/>
            <pc:sldMk cId="1746653636" sldId="7600"/>
            <ac:spMk id="16" creationId="{C18C04C1-10AE-42D0-B9D3-8E9A31AB77FC}"/>
          </ac:spMkLst>
        </pc:spChg>
      </pc:sldChg>
      <pc:sldChg chg="modSp mod ord">
        <pc:chgData name="Luis Guillermo Gil Madrid" userId="72751249-5f9d-41e6-8ae5-e2fc6ecb2fa9" providerId="ADAL" clId="{B9AB4041-0B75-4E6E-ADA2-4BD73EEF74B1}" dt="2021-09-23T12:11:52.920" v="1263" actId="20577"/>
        <pc:sldMkLst>
          <pc:docMk/>
          <pc:sldMk cId="308383188" sldId="7780"/>
        </pc:sldMkLst>
        <pc:spChg chg="mod">
          <ac:chgData name="Luis Guillermo Gil Madrid" userId="72751249-5f9d-41e6-8ae5-e2fc6ecb2fa9" providerId="ADAL" clId="{B9AB4041-0B75-4E6E-ADA2-4BD73EEF74B1}" dt="2021-09-23T12:11:52.920" v="1263" actId="20577"/>
          <ac:spMkLst>
            <pc:docMk/>
            <pc:sldMk cId="308383188" sldId="7780"/>
            <ac:spMk id="7" creationId="{8B5EA71C-88C4-442C-A736-5EB8CE40B3D0}"/>
          </ac:spMkLst>
        </pc:spChg>
        <pc:spChg chg="mod">
          <ac:chgData name="Luis Guillermo Gil Madrid" userId="72751249-5f9d-41e6-8ae5-e2fc6ecb2fa9" providerId="ADAL" clId="{B9AB4041-0B75-4E6E-ADA2-4BD73EEF74B1}" dt="2021-09-23T00:31:18.415" v="44" actId="6549"/>
          <ac:spMkLst>
            <pc:docMk/>
            <pc:sldMk cId="308383188" sldId="7780"/>
            <ac:spMk id="11" creationId="{00000000-0000-0000-0000-000000000000}"/>
          </ac:spMkLst>
        </pc:spChg>
      </pc:sldChg>
      <pc:sldChg chg="modSp mod">
        <pc:chgData name="Luis Guillermo Gil Madrid" userId="72751249-5f9d-41e6-8ae5-e2fc6ecb2fa9" providerId="ADAL" clId="{B9AB4041-0B75-4E6E-ADA2-4BD73EEF74B1}" dt="2021-09-23T12:11:05.540" v="1259" actId="20577"/>
        <pc:sldMkLst>
          <pc:docMk/>
          <pc:sldMk cId="3015423304" sldId="7781"/>
        </pc:sldMkLst>
        <pc:spChg chg="mod">
          <ac:chgData name="Luis Guillermo Gil Madrid" userId="72751249-5f9d-41e6-8ae5-e2fc6ecb2fa9" providerId="ADAL" clId="{B9AB4041-0B75-4E6E-ADA2-4BD73EEF74B1}" dt="2021-09-23T12:11:05.540" v="1259" actId="20577"/>
          <ac:spMkLst>
            <pc:docMk/>
            <pc:sldMk cId="3015423304" sldId="7781"/>
            <ac:spMk id="7" creationId="{8B5EA71C-88C4-442C-A736-5EB8CE40B3D0}"/>
          </ac:spMkLst>
        </pc:spChg>
      </pc:sldChg>
      <pc:sldChg chg="modSp mod">
        <pc:chgData name="Luis Guillermo Gil Madrid" userId="72751249-5f9d-41e6-8ae5-e2fc6ecb2fa9" providerId="ADAL" clId="{B9AB4041-0B75-4E6E-ADA2-4BD73EEF74B1}" dt="2021-09-23T00:41:04.436" v="191"/>
        <pc:sldMkLst>
          <pc:docMk/>
          <pc:sldMk cId="2255020188" sldId="7783"/>
        </pc:sldMkLst>
        <pc:spChg chg="mod">
          <ac:chgData name="Luis Guillermo Gil Madrid" userId="72751249-5f9d-41e6-8ae5-e2fc6ecb2fa9" providerId="ADAL" clId="{B9AB4041-0B75-4E6E-ADA2-4BD73EEF74B1}" dt="2021-09-23T00:41:04.436" v="191"/>
          <ac:spMkLst>
            <pc:docMk/>
            <pc:sldMk cId="2255020188" sldId="7783"/>
            <ac:spMk id="11" creationId="{00000000-0000-0000-0000-000000000000}"/>
          </ac:spMkLst>
        </pc:spChg>
      </pc:sldChg>
      <pc:sldChg chg="modSp mod">
        <pc:chgData name="Luis Guillermo Gil Madrid" userId="72751249-5f9d-41e6-8ae5-e2fc6ecb2fa9" providerId="ADAL" clId="{B9AB4041-0B75-4E6E-ADA2-4BD73EEF74B1}" dt="2021-09-23T00:57:29.063" v="312" actId="20577"/>
        <pc:sldMkLst>
          <pc:docMk/>
          <pc:sldMk cId="396127368" sldId="7784"/>
        </pc:sldMkLst>
        <pc:spChg chg="mod">
          <ac:chgData name="Luis Guillermo Gil Madrid" userId="72751249-5f9d-41e6-8ae5-e2fc6ecb2fa9" providerId="ADAL" clId="{B9AB4041-0B75-4E6E-ADA2-4BD73EEF74B1}" dt="2021-09-23T00:57:29.063" v="312" actId="20577"/>
          <ac:spMkLst>
            <pc:docMk/>
            <pc:sldMk cId="396127368" sldId="7784"/>
            <ac:spMk id="11" creationId="{00000000-0000-0000-0000-000000000000}"/>
          </ac:spMkLst>
        </pc:spChg>
      </pc:sldChg>
      <pc:sldChg chg="modSp mod">
        <pc:chgData name="Luis Guillermo Gil Madrid" userId="72751249-5f9d-41e6-8ae5-e2fc6ecb2fa9" providerId="ADAL" clId="{B9AB4041-0B75-4E6E-ADA2-4BD73EEF74B1}" dt="2021-09-23T00:48:34.252" v="234" actId="20577"/>
        <pc:sldMkLst>
          <pc:docMk/>
          <pc:sldMk cId="2617903181" sldId="7794"/>
        </pc:sldMkLst>
        <pc:spChg chg="mod">
          <ac:chgData name="Luis Guillermo Gil Madrid" userId="72751249-5f9d-41e6-8ae5-e2fc6ecb2fa9" providerId="ADAL" clId="{B9AB4041-0B75-4E6E-ADA2-4BD73EEF74B1}" dt="2021-09-23T00:48:34.252" v="234" actId="20577"/>
          <ac:spMkLst>
            <pc:docMk/>
            <pc:sldMk cId="2617903181" sldId="7794"/>
            <ac:spMk id="7" creationId="{8B5EA71C-88C4-442C-A736-5EB8CE40B3D0}"/>
          </ac:spMkLst>
        </pc:spChg>
      </pc:sldChg>
      <pc:sldChg chg="modSp mod">
        <pc:chgData name="Luis Guillermo Gil Madrid" userId="72751249-5f9d-41e6-8ae5-e2fc6ecb2fa9" providerId="ADAL" clId="{B9AB4041-0B75-4E6E-ADA2-4BD73EEF74B1}" dt="2021-09-23T00:57:55.013" v="315" actId="6549"/>
        <pc:sldMkLst>
          <pc:docMk/>
          <pc:sldMk cId="1429873963" sldId="7798"/>
        </pc:sldMkLst>
        <pc:spChg chg="mod">
          <ac:chgData name="Luis Guillermo Gil Madrid" userId="72751249-5f9d-41e6-8ae5-e2fc6ecb2fa9" providerId="ADAL" clId="{B9AB4041-0B75-4E6E-ADA2-4BD73EEF74B1}" dt="2021-09-23T00:43:02.072" v="219"/>
          <ac:spMkLst>
            <pc:docMk/>
            <pc:sldMk cId="1429873963" sldId="7798"/>
            <ac:spMk id="5" creationId="{781F806F-2572-403C-B76E-22A654792550}"/>
          </ac:spMkLst>
        </pc:spChg>
        <pc:spChg chg="mod">
          <ac:chgData name="Luis Guillermo Gil Madrid" userId="72751249-5f9d-41e6-8ae5-e2fc6ecb2fa9" providerId="ADAL" clId="{B9AB4041-0B75-4E6E-ADA2-4BD73EEF74B1}" dt="2021-09-23T00:57:55.013" v="315" actId="6549"/>
          <ac:spMkLst>
            <pc:docMk/>
            <pc:sldMk cId="1429873963" sldId="7798"/>
            <ac:spMk id="6" creationId="{9DE8E06D-D3ED-4644-8338-594210CBFB95}"/>
          </ac:spMkLst>
        </pc:spChg>
        <pc:picChg chg="mod">
          <ac:chgData name="Luis Guillermo Gil Madrid" userId="72751249-5f9d-41e6-8ae5-e2fc6ecb2fa9" providerId="ADAL" clId="{B9AB4041-0B75-4E6E-ADA2-4BD73EEF74B1}" dt="2021-09-23T00:43:19.409" v="222" actId="1076"/>
          <ac:picMkLst>
            <pc:docMk/>
            <pc:sldMk cId="1429873963" sldId="7798"/>
            <ac:picMk id="4" creationId="{08AB76D2-94BF-422A-8A20-8B9AD1A60364}"/>
          </ac:picMkLst>
        </pc:picChg>
      </pc:sldChg>
      <pc:sldChg chg="modSp">
        <pc:chgData name="Luis Guillermo Gil Madrid" userId="72751249-5f9d-41e6-8ae5-e2fc6ecb2fa9" providerId="ADAL" clId="{B9AB4041-0B75-4E6E-ADA2-4BD73EEF74B1}" dt="2021-09-23T12:28:32.543" v="1381"/>
        <pc:sldMkLst>
          <pc:docMk/>
          <pc:sldMk cId="2950035213" sldId="7799"/>
        </pc:sldMkLst>
        <pc:spChg chg="mod">
          <ac:chgData name="Luis Guillermo Gil Madrid" userId="72751249-5f9d-41e6-8ae5-e2fc6ecb2fa9" providerId="ADAL" clId="{B9AB4041-0B75-4E6E-ADA2-4BD73EEF74B1}" dt="2021-09-23T12:28:32.543" v="1381"/>
          <ac:spMkLst>
            <pc:docMk/>
            <pc:sldMk cId="2950035213" sldId="7799"/>
            <ac:spMk id="3" creationId="{71005A62-E6DC-4165-BE0B-D8896F1834A7}"/>
          </ac:spMkLst>
        </pc:spChg>
        <pc:spChg chg="mod">
          <ac:chgData name="Luis Guillermo Gil Madrid" userId="72751249-5f9d-41e6-8ae5-e2fc6ecb2fa9" providerId="ADAL" clId="{B9AB4041-0B75-4E6E-ADA2-4BD73EEF74B1}" dt="2021-09-23T12:28:32.543" v="1381"/>
          <ac:spMkLst>
            <pc:docMk/>
            <pc:sldMk cId="2950035213" sldId="7799"/>
            <ac:spMk id="4" creationId="{06C76C5C-89A4-40EB-85D4-4DB4B97BF3B1}"/>
          </ac:spMkLst>
        </pc:spChg>
      </pc:sldChg>
      <pc:sldChg chg="modSp">
        <pc:chgData name="Luis Guillermo Gil Madrid" userId="72751249-5f9d-41e6-8ae5-e2fc6ecb2fa9" providerId="ADAL" clId="{B9AB4041-0B75-4E6E-ADA2-4BD73EEF74B1}" dt="2021-09-23T12:28:32.543" v="1381"/>
        <pc:sldMkLst>
          <pc:docMk/>
          <pc:sldMk cId="1062257529" sldId="7800"/>
        </pc:sldMkLst>
        <pc:spChg chg="mod">
          <ac:chgData name="Luis Guillermo Gil Madrid" userId="72751249-5f9d-41e6-8ae5-e2fc6ecb2fa9" providerId="ADAL" clId="{B9AB4041-0B75-4E6E-ADA2-4BD73EEF74B1}" dt="2021-09-23T12:28:32.543" v="1381"/>
          <ac:spMkLst>
            <pc:docMk/>
            <pc:sldMk cId="1062257529" sldId="7800"/>
            <ac:spMk id="3" creationId="{71005A62-E6DC-4165-BE0B-D8896F1834A7}"/>
          </ac:spMkLst>
        </pc:spChg>
        <pc:spChg chg="mod">
          <ac:chgData name="Luis Guillermo Gil Madrid" userId="72751249-5f9d-41e6-8ae5-e2fc6ecb2fa9" providerId="ADAL" clId="{B9AB4041-0B75-4E6E-ADA2-4BD73EEF74B1}" dt="2021-09-23T12:28:32.543" v="1381"/>
          <ac:spMkLst>
            <pc:docMk/>
            <pc:sldMk cId="1062257529" sldId="7800"/>
            <ac:spMk id="4" creationId="{06C76C5C-89A4-40EB-85D4-4DB4B97BF3B1}"/>
          </ac:spMkLst>
        </pc:spChg>
      </pc:sldChg>
      <pc:sldChg chg="modSp">
        <pc:chgData name="Luis Guillermo Gil Madrid" userId="72751249-5f9d-41e6-8ae5-e2fc6ecb2fa9" providerId="ADAL" clId="{B9AB4041-0B75-4E6E-ADA2-4BD73EEF74B1}" dt="2021-09-23T12:28:32.543" v="1381"/>
        <pc:sldMkLst>
          <pc:docMk/>
          <pc:sldMk cId="2226144634" sldId="7801"/>
        </pc:sldMkLst>
        <pc:spChg chg="mod">
          <ac:chgData name="Luis Guillermo Gil Madrid" userId="72751249-5f9d-41e6-8ae5-e2fc6ecb2fa9" providerId="ADAL" clId="{B9AB4041-0B75-4E6E-ADA2-4BD73EEF74B1}" dt="2021-09-23T12:28:32.543" v="1381"/>
          <ac:spMkLst>
            <pc:docMk/>
            <pc:sldMk cId="2226144634" sldId="7801"/>
            <ac:spMk id="5" creationId="{96F49340-FF6E-4EEE-A6E6-453509D51C90}"/>
          </ac:spMkLst>
        </pc:spChg>
      </pc:sldChg>
      <pc:sldChg chg="modSp mod">
        <pc:chgData name="Luis Guillermo Gil Madrid" userId="72751249-5f9d-41e6-8ae5-e2fc6ecb2fa9" providerId="ADAL" clId="{B9AB4041-0B75-4E6E-ADA2-4BD73EEF74B1}" dt="2021-09-23T12:28:32.543" v="1381"/>
        <pc:sldMkLst>
          <pc:docMk/>
          <pc:sldMk cId="532597686" sldId="7802"/>
        </pc:sldMkLst>
        <pc:spChg chg="mod">
          <ac:chgData name="Luis Guillermo Gil Madrid" userId="72751249-5f9d-41e6-8ae5-e2fc6ecb2fa9" providerId="ADAL" clId="{B9AB4041-0B75-4E6E-ADA2-4BD73EEF74B1}" dt="2021-09-23T12:28:32.543" v="1381"/>
          <ac:spMkLst>
            <pc:docMk/>
            <pc:sldMk cId="532597686" sldId="7802"/>
            <ac:spMk id="2" creationId="{C6D0BDF4-8761-4BC3-A04D-468ED2EFB034}"/>
          </ac:spMkLst>
        </pc:spChg>
      </pc:sldChg>
      <pc:sldChg chg="modSp del mod">
        <pc:chgData name="Luis Guillermo Gil Madrid" userId="72751249-5f9d-41e6-8ae5-e2fc6ecb2fa9" providerId="ADAL" clId="{B9AB4041-0B75-4E6E-ADA2-4BD73EEF74B1}" dt="2021-09-23T00:31:25.169" v="47" actId="47"/>
        <pc:sldMkLst>
          <pc:docMk/>
          <pc:sldMk cId="937474573" sldId="7803"/>
        </pc:sldMkLst>
        <pc:spChg chg="mod">
          <ac:chgData name="Luis Guillermo Gil Madrid" userId="72751249-5f9d-41e6-8ae5-e2fc6ecb2fa9" providerId="ADAL" clId="{B9AB4041-0B75-4E6E-ADA2-4BD73EEF74B1}" dt="2021-09-23T00:30:32.564" v="39" actId="1076"/>
          <ac:spMkLst>
            <pc:docMk/>
            <pc:sldMk cId="937474573" sldId="7803"/>
            <ac:spMk id="11" creationId="{00000000-0000-0000-0000-000000000000}"/>
          </ac:spMkLst>
        </pc:spChg>
      </pc:sldChg>
      <pc:sldChg chg="modSp add mod">
        <pc:chgData name="Luis Guillermo Gil Madrid" userId="72751249-5f9d-41e6-8ae5-e2fc6ecb2fa9" providerId="ADAL" clId="{B9AB4041-0B75-4E6E-ADA2-4BD73EEF74B1}" dt="2021-09-23T12:10:32.545" v="1255" actId="20577"/>
        <pc:sldMkLst>
          <pc:docMk/>
          <pc:sldMk cId="4128630539" sldId="7805"/>
        </pc:sldMkLst>
        <pc:spChg chg="mod">
          <ac:chgData name="Luis Guillermo Gil Madrid" userId="72751249-5f9d-41e6-8ae5-e2fc6ecb2fa9" providerId="ADAL" clId="{B9AB4041-0B75-4E6E-ADA2-4BD73EEF74B1}" dt="2021-09-23T12:10:32.545" v="1255" actId="20577"/>
          <ac:spMkLst>
            <pc:docMk/>
            <pc:sldMk cId="4128630539" sldId="7805"/>
            <ac:spMk id="7" creationId="{8B5EA71C-88C4-442C-A736-5EB8CE40B3D0}"/>
          </ac:spMkLst>
        </pc:spChg>
      </pc:sldChg>
      <pc:sldChg chg="modSp add mod ord">
        <pc:chgData name="Luis Guillermo Gil Madrid" userId="72751249-5f9d-41e6-8ae5-e2fc6ecb2fa9" providerId="ADAL" clId="{B9AB4041-0B75-4E6E-ADA2-4BD73EEF74B1}" dt="2021-09-23T00:49:40.805" v="256"/>
        <pc:sldMkLst>
          <pc:docMk/>
          <pc:sldMk cId="1852301505" sldId="7806"/>
        </pc:sldMkLst>
        <pc:spChg chg="mod">
          <ac:chgData name="Luis Guillermo Gil Madrid" userId="72751249-5f9d-41e6-8ae5-e2fc6ecb2fa9" providerId="ADAL" clId="{B9AB4041-0B75-4E6E-ADA2-4BD73EEF74B1}" dt="2021-09-23T00:48:28.550" v="232" actId="20577"/>
          <ac:spMkLst>
            <pc:docMk/>
            <pc:sldMk cId="1852301505" sldId="7806"/>
            <ac:spMk id="7" creationId="{8B5EA71C-88C4-442C-A736-5EB8CE40B3D0}"/>
          </ac:spMkLst>
        </pc:spChg>
        <pc:spChg chg="mod">
          <ac:chgData name="Luis Guillermo Gil Madrid" userId="72751249-5f9d-41e6-8ae5-e2fc6ecb2fa9" providerId="ADAL" clId="{B9AB4041-0B75-4E6E-ADA2-4BD73EEF74B1}" dt="2021-09-23T00:49:40.805" v="256"/>
          <ac:spMkLst>
            <pc:docMk/>
            <pc:sldMk cId="1852301505" sldId="7806"/>
            <ac:spMk id="11" creationId="{00000000-0000-0000-0000-000000000000}"/>
          </ac:spMkLst>
        </pc:spChg>
      </pc:sldChg>
      <pc:sldChg chg="add ord setBg">
        <pc:chgData name="Luis Guillermo Gil Madrid" userId="72751249-5f9d-41e6-8ae5-e2fc6ecb2fa9" providerId="ADAL" clId="{B9AB4041-0B75-4E6E-ADA2-4BD73EEF74B1}" dt="2021-09-23T12:10:23.176" v="1253"/>
        <pc:sldMkLst>
          <pc:docMk/>
          <pc:sldMk cId="3702782913" sldId="7807"/>
        </pc:sldMkLst>
      </pc:sldChg>
      <pc:sldChg chg="modSp add ord setBg">
        <pc:chgData name="Luis Guillermo Gil Madrid" userId="72751249-5f9d-41e6-8ae5-e2fc6ecb2fa9" providerId="ADAL" clId="{B9AB4041-0B75-4E6E-ADA2-4BD73EEF74B1}" dt="2021-09-23T12:28:32.543" v="1381"/>
        <pc:sldMkLst>
          <pc:docMk/>
          <pc:sldMk cId="1758111414" sldId="7808"/>
        </pc:sldMkLst>
        <pc:spChg chg="mod">
          <ac:chgData name="Luis Guillermo Gil Madrid" userId="72751249-5f9d-41e6-8ae5-e2fc6ecb2fa9" providerId="ADAL" clId="{B9AB4041-0B75-4E6E-ADA2-4BD73EEF74B1}" dt="2021-09-23T12:28:32.543" v="1381"/>
          <ac:spMkLst>
            <pc:docMk/>
            <pc:sldMk cId="1758111414" sldId="7808"/>
            <ac:spMk id="233" creationId="{00000000-0000-0000-0000-000000000000}"/>
          </ac:spMkLst>
        </pc:spChg>
      </pc:sldChg>
      <pc:sldChg chg="add ord">
        <pc:chgData name="Luis Guillermo Gil Madrid" userId="72751249-5f9d-41e6-8ae5-e2fc6ecb2fa9" providerId="ADAL" clId="{B9AB4041-0B75-4E6E-ADA2-4BD73EEF74B1}" dt="2021-09-23T12:10:23.176" v="1253"/>
        <pc:sldMkLst>
          <pc:docMk/>
          <pc:sldMk cId="3827960984" sldId="7809"/>
        </pc:sldMkLst>
      </pc:sldChg>
      <pc:sldChg chg="add">
        <pc:chgData name="Luis Guillermo Gil Madrid" userId="72751249-5f9d-41e6-8ae5-e2fc6ecb2fa9" providerId="ADAL" clId="{B9AB4041-0B75-4E6E-ADA2-4BD73EEF74B1}" dt="2021-09-23T11:31:54.999" v="326" actId="2890"/>
        <pc:sldMkLst>
          <pc:docMk/>
          <pc:sldMk cId="891685271" sldId="7810"/>
        </pc:sldMkLst>
      </pc:sldChg>
      <pc:sldChg chg="modSp add mod ord">
        <pc:chgData name="Luis Guillermo Gil Madrid" userId="72751249-5f9d-41e6-8ae5-e2fc6ecb2fa9" providerId="ADAL" clId="{B9AB4041-0B75-4E6E-ADA2-4BD73EEF74B1}" dt="2021-09-23T12:54:19.761" v="1778"/>
        <pc:sldMkLst>
          <pc:docMk/>
          <pc:sldMk cId="861407925" sldId="7811"/>
        </pc:sldMkLst>
        <pc:spChg chg="mod">
          <ac:chgData name="Luis Guillermo Gil Madrid" userId="72751249-5f9d-41e6-8ae5-e2fc6ecb2fa9" providerId="ADAL" clId="{B9AB4041-0B75-4E6E-ADA2-4BD73EEF74B1}" dt="2021-09-23T12:24:59.960" v="1281" actId="6549"/>
          <ac:spMkLst>
            <pc:docMk/>
            <pc:sldMk cId="861407925" sldId="7811"/>
            <ac:spMk id="18" creationId="{325F6963-0F6D-42F3-87BB-5FF8A8FF8672}"/>
          </ac:spMkLst>
        </pc:spChg>
        <pc:spChg chg="mod">
          <ac:chgData name="Luis Guillermo Gil Madrid" userId="72751249-5f9d-41e6-8ae5-e2fc6ecb2fa9" providerId="ADAL" clId="{B9AB4041-0B75-4E6E-ADA2-4BD73EEF74B1}" dt="2021-09-23T12:54:00.844" v="1776" actId="12"/>
          <ac:spMkLst>
            <pc:docMk/>
            <pc:sldMk cId="861407925" sldId="7811"/>
            <ac:spMk id="21" creationId="{C42405CE-3166-4AB5-B468-B3CE2D9F2520}"/>
          </ac:spMkLst>
        </pc:spChg>
      </pc:sldChg>
      <pc:sldChg chg="addSp delSp modSp add mod">
        <pc:chgData name="Luis Guillermo Gil Madrid" userId="72751249-5f9d-41e6-8ae5-e2fc6ecb2fa9" providerId="ADAL" clId="{B9AB4041-0B75-4E6E-ADA2-4BD73EEF74B1}" dt="2021-09-23T12:56:12.084" v="1859" actId="20577"/>
        <pc:sldMkLst>
          <pc:docMk/>
          <pc:sldMk cId="805387589" sldId="7812"/>
        </pc:sldMkLst>
        <pc:spChg chg="add mod">
          <ac:chgData name="Luis Guillermo Gil Madrid" userId="72751249-5f9d-41e6-8ae5-e2fc6ecb2fa9" providerId="ADAL" clId="{B9AB4041-0B75-4E6E-ADA2-4BD73EEF74B1}" dt="2021-09-23T12:50:29.279" v="1738" actId="1076"/>
          <ac:spMkLst>
            <pc:docMk/>
            <pc:sldMk cId="805387589" sldId="7812"/>
            <ac:spMk id="4" creationId="{2EA02AA5-6069-4104-83E4-281FD3E92D1F}"/>
          </ac:spMkLst>
        </pc:spChg>
        <pc:spChg chg="add mod">
          <ac:chgData name="Luis Guillermo Gil Madrid" userId="72751249-5f9d-41e6-8ae5-e2fc6ecb2fa9" providerId="ADAL" clId="{B9AB4041-0B75-4E6E-ADA2-4BD73EEF74B1}" dt="2021-09-23T12:50:29.279" v="1738" actId="1076"/>
          <ac:spMkLst>
            <pc:docMk/>
            <pc:sldMk cId="805387589" sldId="7812"/>
            <ac:spMk id="7" creationId="{A3871954-5D1B-49FB-B261-BE172C175AB1}"/>
          </ac:spMkLst>
        </pc:spChg>
        <pc:spChg chg="add mod">
          <ac:chgData name="Luis Guillermo Gil Madrid" userId="72751249-5f9d-41e6-8ae5-e2fc6ecb2fa9" providerId="ADAL" clId="{B9AB4041-0B75-4E6E-ADA2-4BD73EEF74B1}" dt="2021-09-23T12:50:29.279" v="1738" actId="1076"/>
          <ac:spMkLst>
            <pc:docMk/>
            <pc:sldMk cId="805387589" sldId="7812"/>
            <ac:spMk id="8" creationId="{1039DA66-5E34-4683-AEBE-2D50A2C93414}"/>
          </ac:spMkLst>
        </pc:spChg>
        <pc:spChg chg="add mod">
          <ac:chgData name="Luis Guillermo Gil Madrid" userId="72751249-5f9d-41e6-8ae5-e2fc6ecb2fa9" providerId="ADAL" clId="{B9AB4041-0B75-4E6E-ADA2-4BD73EEF74B1}" dt="2021-09-23T12:50:29.279" v="1738" actId="1076"/>
          <ac:spMkLst>
            <pc:docMk/>
            <pc:sldMk cId="805387589" sldId="7812"/>
            <ac:spMk id="9" creationId="{BE3E2B1C-BDE0-4213-A478-903A22292653}"/>
          </ac:spMkLst>
        </pc:spChg>
        <pc:spChg chg="add del mod">
          <ac:chgData name="Luis Guillermo Gil Madrid" userId="72751249-5f9d-41e6-8ae5-e2fc6ecb2fa9" providerId="ADAL" clId="{B9AB4041-0B75-4E6E-ADA2-4BD73EEF74B1}" dt="2021-09-23T12:46:17.400" v="1636" actId="478"/>
          <ac:spMkLst>
            <pc:docMk/>
            <pc:sldMk cId="805387589" sldId="7812"/>
            <ac:spMk id="10" creationId="{07A42DE0-97F7-4922-9B29-381B09FED601}"/>
          </ac:spMkLst>
        </pc:spChg>
        <pc:spChg chg="add mod">
          <ac:chgData name="Luis Guillermo Gil Madrid" userId="72751249-5f9d-41e6-8ae5-e2fc6ecb2fa9" providerId="ADAL" clId="{B9AB4041-0B75-4E6E-ADA2-4BD73EEF74B1}" dt="2021-09-23T12:50:29.279" v="1738" actId="1076"/>
          <ac:spMkLst>
            <pc:docMk/>
            <pc:sldMk cId="805387589" sldId="7812"/>
            <ac:spMk id="11" creationId="{A57E010D-472F-4E22-91BD-8E72406B255F}"/>
          </ac:spMkLst>
        </pc:spChg>
        <pc:spChg chg="add mod">
          <ac:chgData name="Luis Guillermo Gil Madrid" userId="72751249-5f9d-41e6-8ae5-e2fc6ecb2fa9" providerId="ADAL" clId="{B9AB4041-0B75-4E6E-ADA2-4BD73EEF74B1}" dt="2021-09-23T12:50:29.279" v="1738" actId="1076"/>
          <ac:spMkLst>
            <pc:docMk/>
            <pc:sldMk cId="805387589" sldId="7812"/>
            <ac:spMk id="12" creationId="{12110C8D-0E50-4833-90BD-D33D5C9ADB52}"/>
          </ac:spMkLst>
        </pc:spChg>
        <pc:spChg chg="mod">
          <ac:chgData name="Luis Guillermo Gil Madrid" userId="72751249-5f9d-41e6-8ae5-e2fc6ecb2fa9" providerId="ADAL" clId="{B9AB4041-0B75-4E6E-ADA2-4BD73EEF74B1}" dt="2021-09-23T12:28:34.606" v="1383" actId="20577"/>
          <ac:spMkLst>
            <pc:docMk/>
            <pc:sldMk cId="805387589" sldId="7812"/>
            <ac:spMk id="18" creationId="{325F6963-0F6D-42F3-87BB-5FF8A8FF8672}"/>
          </ac:spMkLst>
        </pc:spChg>
        <pc:spChg chg="del">
          <ac:chgData name="Luis Guillermo Gil Madrid" userId="72751249-5f9d-41e6-8ae5-e2fc6ecb2fa9" providerId="ADAL" clId="{B9AB4041-0B75-4E6E-ADA2-4BD73EEF74B1}" dt="2021-09-23T12:25:37.026" v="1282" actId="478"/>
          <ac:spMkLst>
            <pc:docMk/>
            <pc:sldMk cId="805387589" sldId="7812"/>
            <ac:spMk id="21" creationId="{C42405CE-3166-4AB5-B468-B3CE2D9F2520}"/>
          </ac:spMkLst>
        </pc:spChg>
        <pc:grpChg chg="add mod">
          <ac:chgData name="Luis Guillermo Gil Madrid" userId="72751249-5f9d-41e6-8ae5-e2fc6ecb2fa9" providerId="ADAL" clId="{B9AB4041-0B75-4E6E-ADA2-4BD73EEF74B1}" dt="2021-09-23T12:50:32.749" v="1739" actId="14100"/>
          <ac:grpSpMkLst>
            <pc:docMk/>
            <pc:sldMk cId="805387589" sldId="7812"/>
            <ac:grpSpMk id="5" creationId="{125C64CD-6E4F-4AFA-9254-3CF1E33B6EB9}"/>
          </ac:grpSpMkLst>
        </pc:grpChg>
        <pc:graphicFrameChg chg="add del modGraphic">
          <ac:chgData name="Luis Guillermo Gil Madrid" userId="72751249-5f9d-41e6-8ae5-e2fc6ecb2fa9" providerId="ADAL" clId="{B9AB4041-0B75-4E6E-ADA2-4BD73EEF74B1}" dt="2021-09-23T12:31:24.162" v="1385" actId="1032"/>
          <ac:graphicFrameMkLst>
            <pc:docMk/>
            <pc:sldMk cId="805387589" sldId="7812"/>
            <ac:graphicFrameMk id="2" creationId="{25DAD5F1-6068-4BD2-A255-B34DC7FCCAE2}"/>
          </ac:graphicFrameMkLst>
        </pc:graphicFrameChg>
        <pc:graphicFrameChg chg="add mod modGraphic">
          <ac:chgData name="Luis Guillermo Gil Madrid" userId="72751249-5f9d-41e6-8ae5-e2fc6ecb2fa9" providerId="ADAL" clId="{B9AB4041-0B75-4E6E-ADA2-4BD73EEF74B1}" dt="2021-09-23T12:56:12.084" v="1859" actId="20577"/>
          <ac:graphicFrameMkLst>
            <pc:docMk/>
            <pc:sldMk cId="805387589" sldId="7812"/>
            <ac:graphicFrameMk id="3" creationId="{D1BAFBD8-6D4D-460D-83DE-5FEE5D248F1C}"/>
          </ac:graphicFrameMkLst>
        </pc:graphicFrameChg>
      </pc:sldChg>
      <pc:sldChg chg="delSp new del mod">
        <pc:chgData name="Luis Guillermo Gil Madrid" userId="72751249-5f9d-41e6-8ae5-e2fc6ecb2fa9" providerId="ADAL" clId="{B9AB4041-0B75-4E6E-ADA2-4BD73EEF74B1}" dt="2021-09-23T12:24:29.107" v="1278" actId="47"/>
        <pc:sldMkLst>
          <pc:docMk/>
          <pc:sldMk cId="2239944701" sldId="7812"/>
        </pc:sldMkLst>
        <pc:spChg chg="del">
          <ac:chgData name="Luis Guillermo Gil Madrid" userId="72751249-5f9d-41e6-8ae5-e2fc6ecb2fa9" providerId="ADAL" clId="{B9AB4041-0B75-4E6E-ADA2-4BD73EEF74B1}" dt="2021-09-23T12:24:21.513" v="1276" actId="478"/>
          <ac:spMkLst>
            <pc:docMk/>
            <pc:sldMk cId="2239944701" sldId="7812"/>
            <ac:spMk id="2" creationId="{7B23C956-31D4-4A69-92A5-331C8474636A}"/>
          </ac:spMkLst>
        </pc:spChg>
        <pc:spChg chg="del">
          <ac:chgData name="Luis Guillermo Gil Madrid" userId="72751249-5f9d-41e6-8ae5-e2fc6ecb2fa9" providerId="ADAL" clId="{B9AB4041-0B75-4E6E-ADA2-4BD73EEF74B1}" dt="2021-09-23T12:24:23.137" v="1277" actId="478"/>
          <ac:spMkLst>
            <pc:docMk/>
            <pc:sldMk cId="2239944701" sldId="7812"/>
            <ac:spMk id="3" creationId="{598E0991-7F12-46FF-AEF0-EF2A301EC389}"/>
          </ac:spMkLst>
        </pc:spChg>
        <pc:spChg chg="del">
          <ac:chgData name="Luis Guillermo Gil Madrid" userId="72751249-5f9d-41e6-8ae5-e2fc6ecb2fa9" providerId="ADAL" clId="{B9AB4041-0B75-4E6E-ADA2-4BD73EEF74B1}" dt="2021-09-23T12:24:20.282" v="1275" actId="478"/>
          <ac:spMkLst>
            <pc:docMk/>
            <pc:sldMk cId="2239944701" sldId="7812"/>
            <ac:spMk id="4" creationId="{20D3A59B-DB87-425A-975C-D91CEED44963}"/>
          </ac:spMkLst>
        </pc:spChg>
      </pc:sldChg>
      <pc:sldMasterChg chg="modSldLayout">
        <pc:chgData name="Luis Guillermo Gil Madrid" userId="72751249-5f9d-41e6-8ae5-e2fc6ecb2fa9" providerId="ADAL" clId="{B9AB4041-0B75-4E6E-ADA2-4BD73EEF74B1}" dt="2021-09-23T12:28:24.136" v="1379"/>
        <pc:sldMasterMkLst>
          <pc:docMk/>
          <pc:sldMasterMk cId="1548655526" sldId="2147483706"/>
        </pc:sldMasterMkLst>
        <pc:sldLayoutChg chg="addSp delSp">
          <pc:chgData name="Luis Guillermo Gil Madrid" userId="72751249-5f9d-41e6-8ae5-e2fc6ecb2fa9" providerId="ADAL" clId="{B9AB4041-0B75-4E6E-ADA2-4BD73EEF74B1}" dt="2021-09-23T12:28:24.136" v="1379"/>
          <pc:sldLayoutMkLst>
            <pc:docMk/>
            <pc:sldMasterMk cId="1548655526" sldId="2147483706"/>
            <pc:sldLayoutMk cId="8299370" sldId="2147483732"/>
          </pc:sldLayoutMkLst>
          <pc:picChg chg="add del">
            <ac:chgData name="Luis Guillermo Gil Madrid" userId="72751249-5f9d-41e6-8ae5-e2fc6ecb2fa9" providerId="ADAL" clId="{B9AB4041-0B75-4E6E-ADA2-4BD73EEF74B1}" dt="2021-09-23T12:28:24.136" v="1379"/>
            <ac:picMkLst>
              <pc:docMk/>
              <pc:sldMasterMk cId="1548655526" sldId="2147483706"/>
              <pc:sldLayoutMk cId="8299370" sldId="2147483732"/>
              <ac:picMk id="21" creationId="{00000000-0000-0000-0000-000000000000}"/>
            </ac:picMkLst>
          </pc:picChg>
          <pc:picChg chg="add del">
            <ac:chgData name="Luis Guillermo Gil Madrid" userId="72751249-5f9d-41e6-8ae5-e2fc6ecb2fa9" providerId="ADAL" clId="{B9AB4041-0B75-4E6E-ADA2-4BD73EEF74B1}" dt="2021-09-23T12:28:24.136" v="1379"/>
            <ac:picMkLst>
              <pc:docMk/>
              <pc:sldMasterMk cId="1548655526" sldId="2147483706"/>
              <pc:sldLayoutMk cId="8299370" sldId="2147483732"/>
              <ac:picMk id="22" creationId="{00000000-0000-0000-0000-000000000000}"/>
            </ac:picMkLst>
          </pc:picChg>
        </pc:sldLayoutChg>
        <pc:sldLayoutChg chg="addSp delSp">
          <pc:chgData name="Luis Guillermo Gil Madrid" userId="72751249-5f9d-41e6-8ae5-e2fc6ecb2fa9" providerId="ADAL" clId="{B9AB4041-0B75-4E6E-ADA2-4BD73EEF74B1}" dt="2021-09-23T12:28:24.136" v="1379"/>
          <pc:sldLayoutMkLst>
            <pc:docMk/>
            <pc:sldMasterMk cId="1548655526" sldId="2147483706"/>
            <pc:sldLayoutMk cId="1874074428" sldId="2147483733"/>
          </pc:sldLayoutMkLst>
          <pc:picChg chg="add del">
            <ac:chgData name="Luis Guillermo Gil Madrid" userId="72751249-5f9d-41e6-8ae5-e2fc6ecb2fa9" providerId="ADAL" clId="{B9AB4041-0B75-4E6E-ADA2-4BD73EEF74B1}" dt="2021-09-23T12:28:24.136" v="1379"/>
            <ac:picMkLst>
              <pc:docMk/>
              <pc:sldMasterMk cId="1548655526" sldId="2147483706"/>
              <pc:sldLayoutMk cId="1874074428" sldId="2147483733"/>
              <ac:picMk id="26" creationId="{00000000-0000-0000-0000-000000000000}"/>
            </ac:picMkLst>
          </pc:picChg>
          <pc:picChg chg="add del">
            <ac:chgData name="Luis Guillermo Gil Madrid" userId="72751249-5f9d-41e6-8ae5-e2fc6ecb2fa9" providerId="ADAL" clId="{B9AB4041-0B75-4E6E-ADA2-4BD73EEF74B1}" dt="2021-09-23T12:28:24.136" v="1379"/>
            <ac:picMkLst>
              <pc:docMk/>
              <pc:sldMasterMk cId="1548655526" sldId="2147483706"/>
              <pc:sldLayoutMk cId="1874074428" sldId="2147483733"/>
              <ac:picMk id="27" creationId="{00000000-0000-0000-0000-000000000000}"/>
            </ac:picMkLst>
          </pc:picChg>
        </pc:sldLayoutChg>
        <pc:sldLayoutChg chg="addSp delSp">
          <pc:chgData name="Luis Guillermo Gil Madrid" userId="72751249-5f9d-41e6-8ae5-e2fc6ecb2fa9" providerId="ADAL" clId="{B9AB4041-0B75-4E6E-ADA2-4BD73EEF74B1}" dt="2021-09-23T12:28:24.136" v="1379"/>
          <pc:sldLayoutMkLst>
            <pc:docMk/>
            <pc:sldMasterMk cId="1548655526" sldId="2147483706"/>
            <pc:sldLayoutMk cId="1277597851" sldId="2147483734"/>
          </pc:sldLayoutMkLst>
          <pc:picChg chg="add del">
            <ac:chgData name="Luis Guillermo Gil Madrid" userId="72751249-5f9d-41e6-8ae5-e2fc6ecb2fa9" providerId="ADAL" clId="{B9AB4041-0B75-4E6E-ADA2-4BD73EEF74B1}" dt="2021-09-23T12:28:24.136" v="1379"/>
            <ac:picMkLst>
              <pc:docMk/>
              <pc:sldMasterMk cId="1548655526" sldId="2147483706"/>
              <pc:sldLayoutMk cId="1277597851" sldId="2147483734"/>
              <ac:picMk id="31" creationId="{00000000-0000-0000-0000-000000000000}"/>
            </ac:picMkLst>
          </pc:picChg>
        </pc:sldLayoutChg>
        <pc:sldLayoutChg chg="addSp delSp">
          <pc:chgData name="Luis Guillermo Gil Madrid" userId="72751249-5f9d-41e6-8ae5-e2fc6ecb2fa9" providerId="ADAL" clId="{B9AB4041-0B75-4E6E-ADA2-4BD73EEF74B1}" dt="2021-09-23T12:28:24.136" v="1379"/>
          <pc:sldLayoutMkLst>
            <pc:docMk/>
            <pc:sldMasterMk cId="1548655526" sldId="2147483706"/>
            <pc:sldLayoutMk cId="1901659620" sldId="2147483735"/>
          </pc:sldLayoutMkLst>
          <pc:picChg chg="add del">
            <ac:chgData name="Luis Guillermo Gil Madrid" userId="72751249-5f9d-41e6-8ae5-e2fc6ecb2fa9" providerId="ADAL" clId="{B9AB4041-0B75-4E6E-ADA2-4BD73EEF74B1}" dt="2021-09-23T12:28:24.136" v="1379"/>
            <ac:picMkLst>
              <pc:docMk/>
              <pc:sldMasterMk cId="1548655526" sldId="2147483706"/>
              <pc:sldLayoutMk cId="1901659620" sldId="2147483735"/>
              <ac:picMk id="35" creationId="{00000000-0000-0000-0000-000000000000}"/>
            </ac:picMkLst>
          </pc:picChg>
          <pc:picChg chg="add del">
            <ac:chgData name="Luis Guillermo Gil Madrid" userId="72751249-5f9d-41e6-8ae5-e2fc6ecb2fa9" providerId="ADAL" clId="{B9AB4041-0B75-4E6E-ADA2-4BD73EEF74B1}" dt="2021-09-23T12:28:24.136" v="1379"/>
            <ac:picMkLst>
              <pc:docMk/>
              <pc:sldMasterMk cId="1548655526" sldId="2147483706"/>
              <pc:sldLayoutMk cId="1901659620" sldId="2147483735"/>
              <ac:picMk id="36" creationId="{00000000-0000-0000-0000-000000000000}"/>
            </ac:picMkLst>
          </pc:picChg>
        </pc:sldLayoutChg>
        <pc:sldLayoutChg chg="addSp delSp">
          <pc:chgData name="Luis Guillermo Gil Madrid" userId="72751249-5f9d-41e6-8ae5-e2fc6ecb2fa9" providerId="ADAL" clId="{B9AB4041-0B75-4E6E-ADA2-4BD73EEF74B1}" dt="2021-09-23T12:28:24.136" v="1379"/>
          <pc:sldLayoutMkLst>
            <pc:docMk/>
            <pc:sldMasterMk cId="1548655526" sldId="2147483706"/>
            <pc:sldLayoutMk cId="863398696" sldId="2147483736"/>
          </pc:sldLayoutMkLst>
          <pc:spChg chg="add del">
            <ac:chgData name="Luis Guillermo Gil Madrid" userId="72751249-5f9d-41e6-8ae5-e2fc6ecb2fa9" providerId="ADAL" clId="{B9AB4041-0B75-4E6E-ADA2-4BD73EEF74B1}" dt="2021-09-23T12:28:24.136" v="1379"/>
            <ac:spMkLst>
              <pc:docMk/>
              <pc:sldMasterMk cId="1548655526" sldId="2147483706"/>
              <pc:sldLayoutMk cId="863398696" sldId="2147483736"/>
              <ac:spMk id="39" creationId="{00000000-0000-0000-0000-000000000000}"/>
            </ac:spMkLst>
          </pc:spChg>
          <pc:picChg chg="add del">
            <ac:chgData name="Luis Guillermo Gil Madrid" userId="72751249-5f9d-41e6-8ae5-e2fc6ecb2fa9" providerId="ADAL" clId="{B9AB4041-0B75-4E6E-ADA2-4BD73EEF74B1}" dt="2021-09-23T12:28:24.136" v="1379"/>
            <ac:picMkLst>
              <pc:docMk/>
              <pc:sldMasterMk cId="1548655526" sldId="2147483706"/>
              <pc:sldLayoutMk cId="863398696" sldId="2147483736"/>
              <ac:picMk id="41" creationId="{00000000-0000-0000-0000-000000000000}"/>
            </ac:picMkLst>
          </pc:picChg>
          <pc:picChg chg="add del">
            <ac:chgData name="Luis Guillermo Gil Madrid" userId="72751249-5f9d-41e6-8ae5-e2fc6ecb2fa9" providerId="ADAL" clId="{B9AB4041-0B75-4E6E-ADA2-4BD73EEF74B1}" dt="2021-09-23T12:28:24.136" v="1379"/>
            <ac:picMkLst>
              <pc:docMk/>
              <pc:sldMasterMk cId="1548655526" sldId="2147483706"/>
              <pc:sldLayoutMk cId="863398696" sldId="2147483736"/>
              <ac:picMk id="42" creationId="{00000000-0000-0000-0000-000000000000}"/>
            </ac:picMkLst>
          </pc:picChg>
        </pc:sldLayoutChg>
        <pc:sldLayoutChg chg="addSp delSp">
          <pc:chgData name="Luis Guillermo Gil Madrid" userId="72751249-5f9d-41e6-8ae5-e2fc6ecb2fa9" providerId="ADAL" clId="{B9AB4041-0B75-4E6E-ADA2-4BD73EEF74B1}" dt="2021-09-23T12:28:24.136" v="1379"/>
          <pc:sldLayoutMkLst>
            <pc:docMk/>
            <pc:sldMasterMk cId="1548655526" sldId="2147483706"/>
            <pc:sldLayoutMk cId="2093211023" sldId="2147483737"/>
          </pc:sldLayoutMkLst>
          <pc:picChg chg="add del">
            <ac:chgData name="Luis Guillermo Gil Madrid" userId="72751249-5f9d-41e6-8ae5-e2fc6ecb2fa9" providerId="ADAL" clId="{B9AB4041-0B75-4E6E-ADA2-4BD73EEF74B1}" dt="2021-09-23T12:28:24.136" v="1379"/>
            <ac:picMkLst>
              <pc:docMk/>
              <pc:sldMasterMk cId="1548655526" sldId="2147483706"/>
              <pc:sldLayoutMk cId="2093211023" sldId="2147483737"/>
              <ac:picMk id="24" creationId="{00000000-0000-0000-0000-000000000000}"/>
            </ac:picMkLst>
          </pc:picChg>
          <pc:picChg chg="add del">
            <ac:chgData name="Luis Guillermo Gil Madrid" userId="72751249-5f9d-41e6-8ae5-e2fc6ecb2fa9" providerId="ADAL" clId="{B9AB4041-0B75-4E6E-ADA2-4BD73EEF74B1}" dt="2021-09-23T12:28:24.136" v="1379"/>
            <ac:picMkLst>
              <pc:docMk/>
              <pc:sldMasterMk cId="1548655526" sldId="2147483706"/>
              <pc:sldLayoutMk cId="2093211023" sldId="2147483737"/>
              <ac:picMk id="25" creationId="{00000000-0000-0000-0000-000000000000}"/>
            </ac:picMkLst>
          </pc:picChg>
          <pc:picChg chg="add del">
            <ac:chgData name="Luis Guillermo Gil Madrid" userId="72751249-5f9d-41e6-8ae5-e2fc6ecb2fa9" providerId="ADAL" clId="{B9AB4041-0B75-4E6E-ADA2-4BD73EEF74B1}" dt="2021-09-23T12:28:24.136" v="1379"/>
            <ac:picMkLst>
              <pc:docMk/>
              <pc:sldMasterMk cId="1548655526" sldId="2147483706"/>
              <pc:sldLayoutMk cId="2093211023" sldId="2147483737"/>
              <ac:picMk id="26" creationId="{00000000-0000-0000-0000-000000000000}"/>
            </ac:picMkLst>
          </pc:picChg>
          <pc:picChg chg="add del">
            <ac:chgData name="Luis Guillermo Gil Madrid" userId="72751249-5f9d-41e6-8ae5-e2fc6ecb2fa9" providerId="ADAL" clId="{B9AB4041-0B75-4E6E-ADA2-4BD73EEF74B1}" dt="2021-09-23T12:28:24.136" v="1379"/>
            <ac:picMkLst>
              <pc:docMk/>
              <pc:sldMasterMk cId="1548655526" sldId="2147483706"/>
              <pc:sldLayoutMk cId="2093211023" sldId="2147483737"/>
              <ac:picMk id="27" creationId="{00000000-0000-0000-0000-000000000000}"/>
            </ac:picMkLst>
          </pc:picChg>
        </pc:sldLayoutChg>
        <pc:sldLayoutChg chg="addSp delSp">
          <pc:chgData name="Luis Guillermo Gil Madrid" userId="72751249-5f9d-41e6-8ae5-e2fc6ecb2fa9" providerId="ADAL" clId="{B9AB4041-0B75-4E6E-ADA2-4BD73EEF74B1}" dt="2021-09-23T12:28:24.136" v="1379"/>
          <pc:sldLayoutMkLst>
            <pc:docMk/>
            <pc:sldMasterMk cId="1548655526" sldId="2147483706"/>
            <pc:sldLayoutMk cId="730838185" sldId="2147483738"/>
          </pc:sldLayoutMkLst>
          <pc:spChg chg="add del">
            <ac:chgData name="Luis Guillermo Gil Madrid" userId="72751249-5f9d-41e6-8ae5-e2fc6ecb2fa9" providerId="ADAL" clId="{B9AB4041-0B75-4E6E-ADA2-4BD73EEF74B1}" dt="2021-09-23T12:28:24.136" v="1379"/>
            <ac:spMkLst>
              <pc:docMk/>
              <pc:sldMasterMk cId="1548655526" sldId="2147483706"/>
              <pc:sldLayoutMk cId="730838185" sldId="2147483738"/>
              <ac:spMk id="34" creationId="{00000000-0000-0000-0000-000000000000}"/>
            </ac:spMkLst>
          </pc:spChg>
          <pc:grpChg chg="add del">
            <ac:chgData name="Luis Guillermo Gil Madrid" userId="72751249-5f9d-41e6-8ae5-e2fc6ecb2fa9" providerId="ADAL" clId="{B9AB4041-0B75-4E6E-ADA2-4BD73EEF74B1}" dt="2021-09-23T12:28:24.136" v="1379"/>
            <ac:grpSpMkLst>
              <pc:docMk/>
              <pc:sldMasterMk cId="1548655526" sldId="2147483706"/>
              <pc:sldLayoutMk cId="730838185" sldId="2147483738"/>
              <ac:grpSpMk id="31" creationId="{00000000-0000-0000-0000-000000000000}"/>
            </ac:grpSpMkLst>
          </pc:grpChg>
          <pc:picChg chg="add del">
            <ac:chgData name="Luis Guillermo Gil Madrid" userId="72751249-5f9d-41e6-8ae5-e2fc6ecb2fa9" providerId="ADAL" clId="{B9AB4041-0B75-4E6E-ADA2-4BD73EEF74B1}" dt="2021-09-23T12:28:24.136" v="1379"/>
            <ac:picMkLst>
              <pc:docMk/>
              <pc:sldMasterMk cId="1548655526" sldId="2147483706"/>
              <pc:sldLayoutMk cId="730838185" sldId="2147483738"/>
              <ac:picMk id="30" creationId="{00000000-0000-0000-0000-000000000000}"/>
            </ac:picMkLst>
          </pc:picChg>
          <pc:picChg chg="add del">
            <ac:chgData name="Luis Guillermo Gil Madrid" userId="72751249-5f9d-41e6-8ae5-e2fc6ecb2fa9" providerId="ADAL" clId="{B9AB4041-0B75-4E6E-ADA2-4BD73EEF74B1}" dt="2021-09-23T12:28:24.136" v="1379"/>
            <ac:picMkLst>
              <pc:docMk/>
              <pc:sldMasterMk cId="1548655526" sldId="2147483706"/>
              <pc:sldLayoutMk cId="730838185" sldId="2147483738"/>
              <ac:picMk id="35" creationId="{00000000-0000-0000-0000-000000000000}"/>
            </ac:picMkLst>
          </pc:picChg>
          <pc:picChg chg="add del">
            <ac:chgData name="Luis Guillermo Gil Madrid" userId="72751249-5f9d-41e6-8ae5-e2fc6ecb2fa9" providerId="ADAL" clId="{B9AB4041-0B75-4E6E-ADA2-4BD73EEF74B1}" dt="2021-09-23T12:28:24.136" v="1379"/>
            <ac:picMkLst>
              <pc:docMk/>
              <pc:sldMasterMk cId="1548655526" sldId="2147483706"/>
              <pc:sldLayoutMk cId="730838185" sldId="2147483738"/>
              <ac:picMk id="36" creationId="{00000000-0000-0000-0000-000000000000}"/>
            </ac:picMkLst>
          </pc:picChg>
        </pc:sldLayoutChg>
      </pc:sldMasterChg>
    </pc:docChg>
  </pc:docChgLst>
  <pc:docChgLst>
    <pc:chgData name="Luis Guillermo Gil Madrid" userId="S::lgil@fasecolda.com::72751249-5f9d-41e6-8ae5-e2fc6ecb2fa9" providerId="AD" clId="Web-{E68E1390-5DAB-F912-C704-55E7191E96D8}"/>
    <pc:docChg chg="modSld">
      <pc:chgData name="Luis Guillermo Gil Madrid" userId="S::lgil@fasecolda.com::72751249-5f9d-41e6-8ae5-e2fc6ecb2fa9" providerId="AD" clId="Web-{E68E1390-5DAB-F912-C704-55E7191E96D8}" dt="2021-03-25T10:33:36.875" v="0" actId="20577"/>
      <pc:docMkLst>
        <pc:docMk/>
      </pc:docMkLst>
      <pc:sldChg chg="modSp">
        <pc:chgData name="Luis Guillermo Gil Madrid" userId="S::lgil@fasecolda.com::72751249-5f9d-41e6-8ae5-e2fc6ecb2fa9" providerId="AD" clId="Web-{E68E1390-5DAB-F912-C704-55E7191E96D8}" dt="2021-03-25T10:33:36.875" v="0" actId="20577"/>
        <pc:sldMkLst>
          <pc:docMk/>
          <pc:sldMk cId="4041881831" sldId="267"/>
        </pc:sldMkLst>
        <pc:spChg chg="mod">
          <ac:chgData name="Luis Guillermo Gil Madrid" userId="S::lgil@fasecolda.com::72751249-5f9d-41e6-8ae5-e2fc6ecb2fa9" providerId="AD" clId="Web-{E68E1390-5DAB-F912-C704-55E7191E96D8}" dt="2021-03-25T10:33:36.875" v="0" actId="20577"/>
          <ac:spMkLst>
            <pc:docMk/>
            <pc:sldMk cId="4041881831" sldId="267"/>
            <ac:spMk id="3" creationId="{3C1FAD3B-DC1C-DD4B-A144-7E1E51774FC5}"/>
          </ac:spMkLst>
        </pc:spChg>
      </pc:sldChg>
    </pc:docChg>
  </pc:docChgLst>
  <pc:docChgLst>
    <pc:chgData name="Stephanie Pino Castillo" userId="67719de8-e720-4774-8e83-01c536b4bc79" providerId="ADAL" clId="{D6792740-629E-42F6-A2B0-55AD2F071E1C}"/>
    <pc:docChg chg="undo custSel addSld delSld modSld delMainMaster">
      <pc:chgData name="Stephanie Pino Castillo" userId="67719de8-e720-4774-8e83-01c536b4bc79" providerId="ADAL" clId="{D6792740-629E-42F6-A2B0-55AD2F071E1C}" dt="2020-11-26T15:19:34.436" v="498" actId="20577"/>
      <pc:docMkLst>
        <pc:docMk/>
      </pc:docMkLst>
      <pc:sldChg chg="modSp">
        <pc:chgData name="Stephanie Pino Castillo" userId="67719de8-e720-4774-8e83-01c536b4bc79" providerId="ADAL" clId="{D6792740-629E-42F6-A2B0-55AD2F071E1C}" dt="2020-11-24T19:30:19.566" v="36" actId="20577"/>
        <pc:sldMkLst>
          <pc:docMk/>
          <pc:sldMk cId="2080670171" sldId="259"/>
        </pc:sldMkLst>
        <pc:spChg chg="mod">
          <ac:chgData name="Stephanie Pino Castillo" userId="67719de8-e720-4774-8e83-01c536b4bc79" providerId="ADAL" clId="{D6792740-629E-42F6-A2B0-55AD2F071E1C}" dt="2020-11-24T19:30:19.566" v="36" actId="20577"/>
          <ac:spMkLst>
            <pc:docMk/>
            <pc:sldMk cId="2080670171" sldId="259"/>
            <ac:spMk id="11" creationId="{00000000-0000-0000-0000-000000000000}"/>
          </ac:spMkLst>
        </pc:spChg>
      </pc:sldChg>
      <pc:sldChg chg="del">
        <pc:chgData name="Stephanie Pino Castillo" userId="67719de8-e720-4774-8e83-01c536b4bc79" providerId="ADAL" clId="{D6792740-629E-42F6-A2B0-55AD2F071E1C}" dt="2020-11-24T19:30:41.296" v="96" actId="2696"/>
        <pc:sldMkLst>
          <pc:docMk/>
          <pc:sldMk cId="1568116888" sldId="262"/>
        </pc:sldMkLst>
      </pc:sldChg>
      <pc:sldChg chg="del">
        <pc:chgData name="Stephanie Pino Castillo" userId="67719de8-e720-4774-8e83-01c536b4bc79" providerId="ADAL" clId="{D6792740-629E-42F6-A2B0-55AD2F071E1C}" dt="2020-11-24T19:30:35.312" v="79" actId="2696"/>
        <pc:sldMkLst>
          <pc:docMk/>
          <pc:sldMk cId="2844808063" sldId="265"/>
        </pc:sldMkLst>
      </pc:sldChg>
      <pc:sldChg chg="modSp">
        <pc:chgData name="Stephanie Pino Castillo" userId="67719de8-e720-4774-8e83-01c536b4bc79" providerId="ADAL" clId="{D6792740-629E-42F6-A2B0-55AD2F071E1C}" dt="2020-11-24T19:28:09.365" v="17" actId="20577"/>
        <pc:sldMkLst>
          <pc:docMk/>
          <pc:sldMk cId="4041881831" sldId="267"/>
        </pc:sldMkLst>
        <pc:spChg chg="mod">
          <ac:chgData name="Stephanie Pino Castillo" userId="67719de8-e720-4774-8e83-01c536b4bc79" providerId="ADAL" clId="{D6792740-629E-42F6-A2B0-55AD2F071E1C}" dt="2020-11-24T19:28:09.365" v="17" actId="20577"/>
          <ac:spMkLst>
            <pc:docMk/>
            <pc:sldMk cId="4041881831" sldId="267"/>
            <ac:spMk id="3" creationId="{3C1FAD3B-DC1C-DD4B-A144-7E1E51774FC5}"/>
          </ac:spMkLst>
        </pc:spChg>
      </pc:sldChg>
      <pc:sldChg chg="del">
        <pc:chgData name="Stephanie Pino Castillo" userId="67719de8-e720-4774-8e83-01c536b4bc79" providerId="ADAL" clId="{D6792740-629E-42F6-A2B0-55AD2F071E1C}" dt="2020-11-24T19:30:41.799" v="97" actId="2696"/>
        <pc:sldMkLst>
          <pc:docMk/>
          <pc:sldMk cId="531205661" sldId="268"/>
        </pc:sldMkLst>
      </pc:sldChg>
      <pc:sldChg chg="del">
        <pc:chgData name="Stephanie Pino Castillo" userId="67719de8-e720-4774-8e83-01c536b4bc79" providerId="ADAL" clId="{D6792740-629E-42F6-A2B0-55AD2F071E1C}" dt="2020-11-24T19:30:40.796" v="95" actId="2696"/>
        <pc:sldMkLst>
          <pc:docMk/>
          <pc:sldMk cId="1735449623" sldId="278"/>
        </pc:sldMkLst>
      </pc:sldChg>
      <pc:sldChg chg="del">
        <pc:chgData name="Stephanie Pino Castillo" userId="67719de8-e720-4774-8e83-01c536b4bc79" providerId="ADAL" clId="{D6792740-629E-42F6-A2B0-55AD2F071E1C}" dt="2020-11-24T19:30:40.027" v="93" actId="2696"/>
        <pc:sldMkLst>
          <pc:docMk/>
          <pc:sldMk cId="3995813010" sldId="280"/>
        </pc:sldMkLst>
      </pc:sldChg>
      <pc:sldChg chg="del">
        <pc:chgData name="Stephanie Pino Castillo" userId="67719de8-e720-4774-8e83-01c536b4bc79" providerId="ADAL" clId="{D6792740-629E-42F6-A2B0-55AD2F071E1C}" dt="2020-11-24T19:30:39.297" v="92" actId="2696"/>
        <pc:sldMkLst>
          <pc:docMk/>
          <pc:sldMk cId="3774973332" sldId="288"/>
        </pc:sldMkLst>
      </pc:sldChg>
      <pc:sldChg chg="del">
        <pc:chgData name="Stephanie Pino Castillo" userId="67719de8-e720-4774-8e83-01c536b4bc79" providerId="ADAL" clId="{D6792740-629E-42F6-A2B0-55AD2F071E1C}" dt="2020-11-24T19:30:30.997" v="69" actId="2696"/>
        <pc:sldMkLst>
          <pc:docMk/>
          <pc:sldMk cId="320131191" sldId="315"/>
        </pc:sldMkLst>
      </pc:sldChg>
      <pc:sldChg chg="del">
        <pc:chgData name="Stephanie Pino Castillo" userId="67719de8-e720-4774-8e83-01c536b4bc79" providerId="ADAL" clId="{D6792740-629E-42F6-A2B0-55AD2F071E1C}" dt="2020-11-24T19:30:33.568" v="75" actId="2696"/>
        <pc:sldMkLst>
          <pc:docMk/>
          <pc:sldMk cId="2150806120" sldId="319"/>
        </pc:sldMkLst>
      </pc:sldChg>
      <pc:sldChg chg="del">
        <pc:chgData name="Stephanie Pino Castillo" userId="67719de8-e720-4774-8e83-01c536b4bc79" providerId="ADAL" clId="{D6792740-629E-42F6-A2B0-55AD2F071E1C}" dt="2020-11-24T19:30:34.435" v="77" actId="2696"/>
        <pc:sldMkLst>
          <pc:docMk/>
          <pc:sldMk cId="845621648" sldId="323"/>
        </pc:sldMkLst>
      </pc:sldChg>
      <pc:sldChg chg="del">
        <pc:chgData name="Stephanie Pino Castillo" userId="67719de8-e720-4774-8e83-01c536b4bc79" providerId="ADAL" clId="{D6792740-629E-42F6-A2B0-55AD2F071E1C}" dt="2020-11-24T19:30:45.749" v="110" actId="2696"/>
        <pc:sldMkLst>
          <pc:docMk/>
          <pc:sldMk cId="3078355610" sldId="329"/>
        </pc:sldMkLst>
      </pc:sldChg>
      <pc:sldChg chg="del">
        <pc:chgData name="Stephanie Pino Castillo" userId="67719de8-e720-4774-8e83-01c536b4bc79" providerId="ADAL" clId="{D6792740-629E-42F6-A2B0-55AD2F071E1C}" dt="2020-11-24T19:30:36.187" v="82" actId="2696"/>
        <pc:sldMkLst>
          <pc:docMk/>
          <pc:sldMk cId="821240191" sldId="330"/>
        </pc:sldMkLst>
      </pc:sldChg>
      <pc:sldChg chg="del">
        <pc:chgData name="Stephanie Pino Castillo" userId="67719de8-e720-4774-8e83-01c536b4bc79" providerId="ADAL" clId="{D6792740-629E-42F6-A2B0-55AD2F071E1C}" dt="2020-11-24T19:30:31.561" v="71" actId="2696"/>
        <pc:sldMkLst>
          <pc:docMk/>
          <pc:sldMk cId="2744438901" sldId="332"/>
        </pc:sldMkLst>
      </pc:sldChg>
      <pc:sldChg chg="del">
        <pc:chgData name="Stephanie Pino Castillo" userId="67719de8-e720-4774-8e83-01c536b4bc79" providerId="ADAL" clId="{D6792740-629E-42F6-A2B0-55AD2F071E1C}" dt="2020-11-24T19:30:36.931" v="84" actId="2696"/>
        <pc:sldMkLst>
          <pc:docMk/>
          <pc:sldMk cId="2336345760" sldId="338"/>
        </pc:sldMkLst>
      </pc:sldChg>
      <pc:sldChg chg="del">
        <pc:chgData name="Stephanie Pino Castillo" userId="67719de8-e720-4774-8e83-01c536b4bc79" providerId="ADAL" clId="{D6792740-629E-42F6-A2B0-55AD2F071E1C}" dt="2020-11-24T19:30:38.047" v="89" actId="2696"/>
        <pc:sldMkLst>
          <pc:docMk/>
          <pc:sldMk cId="1621847269" sldId="341"/>
        </pc:sldMkLst>
      </pc:sldChg>
      <pc:sldChg chg="del">
        <pc:chgData name="Stephanie Pino Castillo" userId="67719de8-e720-4774-8e83-01c536b4bc79" providerId="ADAL" clId="{D6792740-629E-42F6-A2B0-55AD2F071E1C}" dt="2020-11-24T19:30:37.195" v="85" actId="2696"/>
        <pc:sldMkLst>
          <pc:docMk/>
          <pc:sldMk cId="726260396" sldId="349"/>
        </pc:sldMkLst>
      </pc:sldChg>
      <pc:sldChg chg="del">
        <pc:chgData name="Stephanie Pino Castillo" userId="67719de8-e720-4774-8e83-01c536b4bc79" providerId="ADAL" clId="{D6792740-629E-42F6-A2B0-55AD2F071E1C}" dt="2020-11-24T19:30:37.660" v="86" actId="2696"/>
        <pc:sldMkLst>
          <pc:docMk/>
          <pc:sldMk cId="4157605470" sldId="350"/>
        </pc:sldMkLst>
      </pc:sldChg>
      <pc:sldChg chg="del">
        <pc:chgData name="Stephanie Pino Castillo" userId="67719de8-e720-4774-8e83-01c536b4bc79" providerId="ADAL" clId="{D6792740-629E-42F6-A2B0-55AD2F071E1C}" dt="2020-11-24T19:30:37.880" v="88" actId="2696"/>
        <pc:sldMkLst>
          <pc:docMk/>
          <pc:sldMk cId="3988044117" sldId="351"/>
        </pc:sldMkLst>
      </pc:sldChg>
      <pc:sldChg chg="del">
        <pc:chgData name="Stephanie Pino Castillo" userId="67719de8-e720-4774-8e83-01c536b4bc79" providerId="ADAL" clId="{D6792740-629E-42F6-A2B0-55AD2F071E1C}" dt="2020-11-24T19:30:39.130" v="91" actId="2696"/>
        <pc:sldMkLst>
          <pc:docMk/>
          <pc:sldMk cId="3202816710" sldId="354"/>
        </pc:sldMkLst>
      </pc:sldChg>
      <pc:sldChg chg="del">
        <pc:chgData name="Stephanie Pino Castillo" userId="67719de8-e720-4774-8e83-01c536b4bc79" providerId="ADAL" clId="{D6792740-629E-42F6-A2B0-55AD2F071E1C}" dt="2020-11-24T19:30:45.222" v="107" actId="2696"/>
        <pc:sldMkLst>
          <pc:docMk/>
          <pc:sldMk cId="150804801" sldId="369"/>
        </pc:sldMkLst>
      </pc:sldChg>
      <pc:sldChg chg="del">
        <pc:chgData name="Stephanie Pino Castillo" userId="67719de8-e720-4774-8e83-01c536b4bc79" providerId="ADAL" clId="{D6792740-629E-42F6-A2B0-55AD2F071E1C}" dt="2020-11-24T19:30:42.675" v="99" actId="2696"/>
        <pc:sldMkLst>
          <pc:docMk/>
          <pc:sldMk cId="1131445231" sldId="373"/>
        </pc:sldMkLst>
      </pc:sldChg>
      <pc:sldChg chg="del">
        <pc:chgData name="Stephanie Pino Castillo" userId="67719de8-e720-4774-8e83-01c536b4bc79" providerId="ADAL" clId="{D6792740-629E-42F6-A2B0-55AD2F071E1C}" dt="2020-11-24T19:30:43.047" v="100" actId="2696"/>
        <pc:sldMkLst>
          <pc:docMk/>
          <pc:sldMk cId="4244273656" sldId="374"/>
        </pc:sldMkLst>
      </pc:sldChg>
      <pc:sldChg chg="del">
        <pc:chgData name="Stephanie Pino Castillo" userId="67719de8-e720-4774-8e83-01c536b4bc79" providerId="ADAL" clId="{D6792740-629E-42F6-A2B0-55AD2F071E1C}" dt="2020-11-24T19:30:43.474" v="101" actId="2696"/>
        <pc:sldMkLst>
          <pc:docMk/>
          <pc:sldMk cId="4284375673" sldId="375"/>
        </pc:sldMkLst>
      </pc:sldChg>
      <pc:sldChg chg="del">
        <pc:chgData name="Stephanie Pino Castillo" userId="67719de8-e720-4774-8e83-01c536b4bc79" providerId="ADAL" clId="{D6792740-629E-42F6-A2B0-55AD2F071E1C}" dt="2020-11-24T19:30:43.778" v="102" actId="2696"/>
        <pc:sldMkLst>
          <pc:docMk/>
          <pc:sldMk cId="2164790564" sldId="380"/>
        </pc:sldMkLst>
      </pc:sldChg>
      <pc:sldChg chg="del">
        <pc:chgData name="Stephanie Pino Castillo" userId="67719de8-e720-4774-8e83-01c536b4bc79" providerId="ADAL" clId="{D6792740-629E-42F6-A2B0-55AD2F071E1C}" dt="2020-11-24T19:30:44.035" v="103" actId="2696"/>
        <pc:sldMkLst>
          <pc:docMk/>
          <pc:sldMk cId="1694407551" sldId="389"/>
        </pc:sldMkLst>
      </pc:sldChg>
      <pc:sldChg chg="del">
        <pc:chgData name="Stephanie Pino Castillo" userId="67719de8-e720-4774-8e83-01c536b4bc79" providerId="ADAL" clId="{D6792740-629E-42F6-A2B0-55AD2F071E1C}" dt="2020-11-24T19:30:44.327" v="104" actId="2696"/>
        <pc:sldMkLst>
          <pc:docMk/>
          <pc:sldMk cId="3883715563" sldId="390"/>
        </pc:sldMkLst>
      </pc:sldChg>
      <pc:sldChg chg="del">
        <pc:chgData name="Stephanie Pino Castillo" userId="67719de8-e720-4774-8e83-01c536b4bc79" providerId="ADAL" clId="{D6792740-629E-42F6-A2B0-55AD2F071E1C}" dt="2020-11-24T19:30:30.103" v="67" actId="2696"/>
        <pc:sldMkLst>
          <pc:docMk/>
          <pc:sldMk cId="3940256533" sldId="413"/>
        </pc:sldMkLst>
      </pc:sldChg>
      <pc:sldChg chg="del">
        <pc:chgData name="Stephanie Pino Castillo" userId="67719de8-e720-4774-8e83-01c536b4bc79" providerId="ADAL" clId="{D6792740-629E-42F6-A2B0-55AD2F071E1C}" dt="2020-11-24T19:30:45.519" v="108" actId="2696"/>
        <pc:sldMkLst>
          <pc:docMk/>
          <pc:sldMk cId="1383751288" sldId="414"/>
        </pc:sldMkLst>
      </pc:sldChg>
      <pc:sldChg chg="del">
        <pc:chgData name="Stephanie Pino Castillo" userId="67719de8-e720-4774-8e83-01c536b4bc79" providerId="ADAL" clId="{D6792740-629E-42F6-A2B0-55AD2F071E1C}" dt="2020-11-24T19:30:36.699" v="83" actId="2696"/>
        <pc:sldMkLst>
          <pc:docMk/>
          <pc:sldMk cId="3544361882" sldId="416"/>
        </pc:sldMkLst>
      </pc:sldChg>
      <pc:sldChg chg="del">
        <pc:chgData name="Stephanie Pino Castillo" userId="67719de8-e720-4774-8e83-01c536b4bc79" providerId="ADAL" clId="{D6792740-629E-42F6-A2B0-55AD2F071E1C}" dt="2020-11-24T19:30:34.151" v="76" actId="2696"/>
        <pc:sldMkLst>
          <pc:docMk/>
          <pc:sldMk cId="744999741" sldId="417"/>
        </pc:sldMkLst>
      </pc:sldChg>
      <pc:sldChg chg="del">
        <pc:chgData name="Stephanie Pino Castillo" userId="67719de8-e720-4774-8e83-01c536b4bc79" providerId="ADAL" clId="{D6792740-629E-42F6-A2B0-55AD2F071E1C}" dt="2020-11-24T19:30:40.300" v="94" actId="2696"/>
        <pc:sldMkLst>
          <pc:docMk/>
          <pc:sldMk cId="3093032538" sldId="418"/>
        </pc:sldMkLst>
      </pc:sldChg>
      <pc:sldChg chg="del">
        <pc:chgData name="Stephanie Pino Castillo" userId="67719de8-e720-4774-8e83-01c536b4bc79" providerId="ADAL" clId="{D6792740-629E-42F6-A2B0-55AD2F071E1C}" dt="2020-11-24T19:30:45.001" v="106" actId="2696"/>
        <pc:sldMkLst>
          <pc:docMk/>
          <pc:sldMk cId="2437105009" sldId="419"/>
        </pc:sldMkLst>
      </pc:sldChg>
      <pc:sldChg chg="del">
        <pc:chgData name="Stephanie Pino Castillo" userId="67719de8-e720-4774-8e83-01c536b4bc79" providerId="ADAL" clId="{D6792740-629E-42F6-A2B0-55AD2F071E1C}" dt="2020-11-24T19:30:42.121" v="98" actId="2696"/>
        <pc:sldMkLst>
          <pc:docMk/>
          <pc:sldMk cId="1936641116" sldId="420"/>
        </pc:sldMkLst>
      </pc:sldChg>
      <pc:sldChg chg="del">
        <pc:chgData name="Stephanie Pino Castillo" userId="67719de8-e720-4774-8e83-01c536b4bc79" providerId="ADAL" clId="{D6792740-629E-42F6-A2B0-55AD2F071E1C}" dt="2020-11-24T19:30:44.612" v="105" actId="2696"/>
        <pc:sldMkLst>
          <pc:docMk/>
          <pc:sldMk cId="2734108351" sldId="421"/>
        </pc:sldMkLst>
      </pc:sldChg>
      <pc:sldChg chg="del">
        <pc:chgData name="Stephanie Pino Castillo" userId="67719de8-e720-4774-8e83-01c536b4bc79" providerId="ADAL" clId="{D6792740-629E-42F6-A2B0-55AD2F071E1C}" dt="2020-11-24T19:30:35.620" v="80" actId="2696"/>
        <pc:sldMkLst>
          <pc:docMk/>
          <pc:sldMk cId="3022137545" sldId="423"/>
        </pc:sldMkLst>
      </pc:sldChg>
      <pc:sldChg chg="del">
        <pc:chgData name="Stephanie Pino Castillo" userId="67719de8-e720-4774-8e83-01c536b4bc79" providerId="ADAL" clId="{D6792740-629E-42F6-A2B0-55AD2F071E1C}" dt="2020-11-24T19:30:35.914" v="81" actId="2696"/>
        <pc:sldMkLst>
          <pc:docMk/>
          <pc:sldMk cId="2243050749" sldId="424"/>
        </pc:sldMkLst>
      </pc:sldChg>
      <pc:sldChg chg="del">
        <pc:chgData name="Stephanie Pino Castillo" userId="67719de8-e720-4774-8e83-01c536b4bc79" providerId="ADAL" clId="{D6792740-629E-42F6-A2B0-55AD2F071E1C}" dt="2020-11-24T19:30:31.281" v="70" actId="2696"/>
        <pc:sldMkLst>
          <pc:docMk/>
          <pc:sldMk cId="2313840587" sldId="425"/>
        </pc:sldMkLst>
      </pc:sldChg>
      <pc:sldChg chg="del">
        <pc:chgData name="Stephanie Pino Castillo" userId="67719de8-e720-4774-8e83-01c536b4bc79" providerId="ADAL" clId="{D6792740-629E-42F6-A2B0-55AD2F071E1C}" dt="2020-11-24T19:30:38.558" v="90" actId="2696"/>
        <pc:sldMkLst>
          <pc:docMk/>
          <pc:sldMk cId="2375481761" sldId="427"/>
        </pc:sldMkLst>
      </pc:sldChg>
      <pc:sldChg chg="del">
        <pc:chgData name="Stephanie Pino Castillo" userId="67719de8-e720-4774-8e83-01c536b4bc79" providerId="ADAL" clId="{D6792740-629E-42F6-A2B0-55AD2F071E1C}" dt="2020-11-24T19:30:30.517" v="68" actId="2696"/>
        <pc:sldMkLst>
          <pc:docMk/>
          <pc:sldMk cId="3951720904" sldId="429"/>
        </pc:sldMkLst>
      </pc:sldChg>
      <pc:sldChg chg="del">
        <pc:chgData name="Stephanie Pino Castillo" userId="67719de8-e720-4774-8e83-01c536b4bc79" providerId="ADAL" clId="{D6792740-629E-42F6-A2B0-55AD2F071E1C}" dt="2020-11-24T19:30:32.186" v="72" actId="2696"/>
        <pc:sldMkLst>
          <pc:docMk/>
          <pc:sldMk cId="4070498726" sldId="430"/>
        </pc:sldMkLst>
      </pc:sldChg>
      <pc:sldChg chg="del">
        <pc:chgData name="Stephanie Pino Castillo" userId="67719de8-e720-4774-8e83-01c536b4bc79" providerId="ADAL" clId="{D6792740-629E-42F6-A2B0-55AD2F071E1C}" dt="2020-11-24T19:30:32.657" v="73" actId="2696"/>
        <pc:sldMkLst>
          <pc:docMk/>
          <pc:sldMk cId="2974820204" sldId="431"/>
        </pc:sldMkLst>
      </pc:sldChg>
      <pc:sldChg chg="del">
        <pc:chgData name="Stephanie Pino Castillo" userId="67719de8-e720-4774-8e83-01c536b4bc79" providerId="ADAL" clId="{D6792740-629E-42F6-A2B0-55AD2F071E1C}" dt="2020-11-24T19:30:34.954" v="78" actId="2696"/>
        <pc:sldMkLst>
          <pc:docMk/>
          <pc:sldMk cId="4019152664" sldId="432"/>
        </pc:sldMkLst>
      </pc:sldChg>
      <pc:sldChg chg="modSp">
        <pc:chgData name="Stephanie Pino Castillo" userId="67719de8-e720-4774-8e83-01c536b4bc79" providerId="ADAL" clId="{D6792740-629E-42F6-A2B0-55AD2F071E1C}" dt="2020-11-24T20:11:35.663" v="410" actId="20577"/>
        <pc:sldMkLst>
          <pc:docMk/>
          <pc:sldMk cId="4164444474" sldId="746"/>
        </pc:sldMkLst>
        <pc:graphicFrameChg chg="mod">
          <ac:chgData name="Stephanie Pino Castillo" userId="67719de8-e720-4774-8e83-01c536b4bc79" providerId="ADAL" clId="{D6792740-629E-42F6-A2B0-55AD2F071E1C}" dt="2020-11-24T19:50:01.627" v="372" actId="1076"/>
          <ac:graphicFrameMkLst>
            <pc:docMk/>
            <pc:sldMk cId="4164444474" sldId="746"/>
            <ac:graphicFrameMk id="3" creationId="{70617420-2125-43FF-800E-B4F02A8EFD50}"/>
          </ac:graphicFrameMkLst>
        </pc:graphicFrameChg>
        <pc:graphicFrameChg chg="mod modGraphic">
          <ac:chgData name="Stephanie Pino Castillo" userId="67719de8-e720-4774-8e83-01c536b4bc79" providerId="ADAL" clId="{D6792740-629E-42F6-A2B0-55AD2F071E1C}" dt="2020-11-24T20:11:35.663" v="410" actId="20577"/>
          <ac:graphicFrameMkLst>
            <pc:docMk/>
            <pc:sldMk cId="4164444474" sldId="746"/>
            <ac:graphicFrameMk id="10" creationId="{356C2DBB-882B-4169-8803-8BFAAE961F6E}"/>
          </ac:graphicFrameMkLst>
        </pc:graphicFrameChg>
      </pc:sldChg>
      <pc:sldChg chg="modSp">
        <pc:chgData name="Stephanie Pino Castillo" userId="67719de8-e720-4774-8e83-01c536b4bc79" providerId="ADAL" clId="{D6792740-629E-42F6-A2B0-55AD2F071E1C}" dt="2020-11-24T19:47:42.229" v="340" actId="20577"/>
        <pc:sldMkLst>
          <pc:docMk/>
          <pc:sldMk cId="262142045" sldId="761"/>
        </pc:sldMkLst>
        <pc:spChg chg="mod">
          <ac:chgData name="Stephanie Pino Castillo" userId="67719de8-e720-4774-8e83-01c536b4bc79" providerId="ADAL" clId="{D6792740-629E-42F6-A2B0-55AD2F071E1C}" dt="2020-11-24T19:47:42.229" v="340" actId="20577"/>
          <ac:spMkLst>
            <pc:docMk/>
            <pc:sldMk cId="262142045" sldId="761"/>
            <ac:spMk id="5" creationId="{4AC3E0C3-4B51-AB4E-A036-2EC351F0A151}"/>
          </ac:spMkLst>
        </pc:spChg>
      </pc:sldChg>
      <pc:sldChg chg="del">
        <pc:chgData name="Stephanie Pino Castillo" userId="67719de8-e720-4774-8e83-01c536b4bc79" providerId="ADAL" clId="{D6792740-629E-42F6-A2B0-55AD2F071E1C}" dt="2020-11-24T19:41:27.324" v="182" actId="2696"/>
        <pc:sldMkLst>
          <pc:docMk/>
          <pc:sldMk cId="3184904298" sldId="2850"/>
        </pc:sldMkLst>
      </pc:sldChg>
      <pc:sldChg chg="del">
        <pc:chgData name="Stephanie Pino Castillo" userId="67719de8-e720-4774-8e83-01c536b4bc79" providerId="ADAL" clId="{D6792740-629E-42F6-A2B0-55AD2F071E1C}" dt="2020-11-24T19:41:27.711" v="183" actId="2696"/>
        <pc:sldMkLst>
          <pc:docMk/>
          <pc:sldMk cId="1253815832" sldId="2851"/>
        </pc:sldMkLst>
      </pc:sldChg>
      <pc:sldChg chg="del">
        <pc:chgData name="Stephanie Pino Castillo" userId="67719de8-e720-4774-8e83-01c536b4bc79" providerId="ADAL" clId="{D6792740-629E-42F6-A2B0-55AD2F071E1C}" dt="2020-11-24T19:41:28.079" v="184" actId="2696"/>
        <pc:sldMkLst>
          <pc:docMk/>
          <pc:sldMk cId="1498067036" sldId="2852"/>
        </pc:sldMkLst>
      </pc:sldChg>
      <pc:sldChg chg="del">
        <pc:chgData name="Stephanie Pino Castillo" userId="67719de8-e720-4774-8e83-01c536b4bc79" providerId="ADAL" clId="{D6792740-629E-42F6-A2B0-55AD2F071E1C}" dt="2020-11-24T19:41:24.848" v="179" actId="2696"/>
        <pc:sldMkLst>
          <pc:docMk/>
          <pc:sldMk cId="2850075582" sldId="2853"/>
        </pc:sldMkLst>
      </pc:sldChg>
      <pc:sldChg chg="del">
        <pc:chgData name="Stephanie Pino Castillo" userId="67719de8-e720-4774-8e83-01c536b4bc79" providerId="ADAL" clId="{D6792740-629E-42F6-A2B0-55AD2F071E1C}" dt="2020-11-24T19:41:22.624" v="174" actId="2696"/>
        <pc:sldMkLst>
          <pc:docMk/>
          <pc:sldMk cId="3571551260" sldId="2854"/>
        </pc:sldMkLst>
      </pc:sldChg>
      <pc:sldChg chg="del">
        <pc:chgData name="Stephanie Pino Castillo" userId="67719de8-e720-4774-8e83-01c536b4bc79" providerId="ADAL" clId="{D6792740-629E-42F6-A2B0-55AD2F071E1C}" dt="2020-11-24T19:41:23.049" v="175" actId="2696"/>
        <pc:sldMkLst>
          <pc:docMk/>
          <pc:sldMk cId="3395052708" sldId="2855"/>
        </pc:sldMkLst>
      </pc:sldChg>
      <pc:sldChg chg="del">
        <pc:chgData name="Stephanie Pino Castillo" userId="67719de8-e720-4774-8e83-01c536b4bc79" providerId="ADAL" clId="{D6792740-629E-42F6-A2B0-55AD2F071E1C}" dt="2020-11-24T19:41:23.336" v="176" actId="2696"/>
        <pc:sldMkLst>
          <pc:docMk/>
          <pc:sldMk cId="2916210739" sldId="2856"/>
        </pc:sldMkLst>
      </pc:sldChg>
      <pc:sldChg chg="del">
        <pc:chgData name="Stephanie Pino Castillo" userId="67719de8-e720-4774-8e83-01c536b4bc79" providerId="ADAL" clId="{D6792740-629E-42F6-A2B0-55AD2F071E1C}" dt="2020-11-24T19:41:28.488" v="185" actId="2696"/>
        <pc:sldMkLst>
          <pc:docMk/>
          <pc:sldMk cId="481529186" sldId="3595"/>
        </pc:sldMkLst>
      </pc:sldChg>
      <pc:sldChg chg="add del">
        <pc:chgData name="Stephanie Pino Castillo" userId="67719de8-e720-4774-8e83-01c536b4bc79" providerId="ADAL" clId="{D6792740-629E-42F6-A2B0-55AD2F071E1C}" dt="2020-11-24T22:27:58.173" v="411"/>
        <pc:sldMkLst>
          <pc:docMk/>
          <pc:sldMk cId="725345560" sldId="3620"/>
        </pc:sldMkLst>
      </pc:sldChg>
      <pc:sldChg chg="add del">
        <pc:chgData name="Stephanie Pino Castillo" userId="67719de8-e720-4774-8e83-01c536b4bc79" providerId="ADAL" clId="{D6792740-629E-42F6-A2B0-55AD2F071E1C}" dt="2020-11-24T19:49:31.945" v="346" actId="2696"/>
        <pc:sldMkLst>
          <pc:docMk/>
          <pc:sldMk cId="1296319888" sldId="3620"/>
        </pc:sldMkLst>
      </pc:sldChg>
      <pc:sldChg chg="add del">
        <pc:chgData name="Stephanie Pino Castillo" userId="67719de8-e720-4774-8e83-01c536b4bc79" providerId="ADAL" clId="{D6792740-629E-42F6-A2B0-55AD2F071E1C}" dt="2020-11-24T19:49:38.042" v="359" actId="2696"/>
        <pc:sldMkLst>
          <pc:docMk/>
          <pc:sldMk cId="897687171" sldId="3651"/>
        </pc:sldMkLst>
      </pc:sldChg>
      <pc:sldChg chg="add del">
        <pc:chgData name="Stephanie Pino Castillo" userId="67719de8-e720-4774-8e83-01c536b4bc79" providerId="ADAL" clId="{D6792740-629E-42F6-A2B0-55AD2F071E1C}" dt="2020-11-24T22:27:58.173" v="411"/>
        <pc:sldMkLst>
          <pc:docMk/>
          <pc:sldMk cId="2575509688" sldId="3651"/>
        </pc:sldMkLst>
      </pc:sldChg>
      <pc:sldChg chg="modSp add del">
        <pc:chgData name="Stephanie Pino Castillo" userId="67719de8-e720-4774-8e83-01c536b4bc79" providerId="ADAL" clId="{D6792740-629E-42F6-A2B0-55AD2F071E1C}" dt="2020-11-26T15:19:34.436" v="498" actId="20577"/>
        <pc:sldMkLst>
          <pc:docMk/>
          <pc:sldMk cId="3648754612" sldId="3652"/>
        </pc:sldMkLst>
        <pc:graphicFrameChg chg="mod">
          <ac:chgData name="Stephanie Pino Castillo" userId="67719de8-e720-4774-8e83-01c536b4bc79" providerId="ADAL" clId="{D6792740-629E-42F6-A2B0-55AD2F071E1C}" dt="2020-11-26T15:19:34.436" v="498" actId="20577"/>
          <ac:graphicFrameMkLst>
            <pc:docMk/>
            <pc:sldMk cId="3648754612" sldId="3652"/>
            <ac:graphicFrameMk id="23" creationId="{FB629CA7-8B45-4E12-855B-B33D1D998F9A}"/>
          </ac:graphicFrameMkLst>
        </pc:graphicFrameChg>
        <pc:picChg chg="mod">
          <ac:chgData name="Stephanie Pino Castillo" userId="67719de8-e720-4774-8e83-01c536b4bc79" providerId="ADAL" clId="{D6792740-629E-42F6-A2B0-55AD2F071E1C}" dt="2020-11-26T15:18:40.109" v="489" actId="1076"/>
          <ac:picMkLst>
            <pc:docMk/>
            <pc:sldMk cId="3648754612" sldId="3652"/>
            <ac:picMk id="8" creationId="{02B8F1EE-97A4-43EF-8E17-5B0DFAA6B8EF}"/>
          </ac:picMkLst>
        </pc:picChg>
      </pc:sldChg>
      <pc:sldChg chg="add del">
        <pc:chgData name="Stephanie Pino Castillo" userId="67719de8-e720-4774-8e83-01c536b4bc79" providerId="ADAL" clId="{D6792740-629E-42F6-A2B0-55AD2F071E1C}" dt="2020-11-24T19:49:38.503" v="360" actId="2696"/>
        <pc:sldMkLst>
          <pc:docMk/>
          <pc:sldMk cId="3659724535" sldId="3652"/>
        </pc:sldMkLst>
      </pc:sldChg>
      <pc:sldChg chg="add del">
        <pc:chgData name="Stephanie Pino Castillo" userId="67719de8-e720-4774-8e83-01c536b4bc79" providerId="ADAL" clId="{D6792740-629E-42F6-A2B0-55AD2F071E1C}" dt="2020-11-24T22:27:58.173" v="411"/>
        <pc:sldMkLst>
          <pc:docMk/>
          <pc:sldMk cId="1469886110" sldId="3658"/>
        </pc:sldMkLst>
      </pc:sldChg>
      <pc:sldChg chg="add del">
        <pc:chgData name="Stephanie Pino Castillo" userId="67719de8-e720-4774-8e83-01c536b4bc79" providerId="ADAL" clId="{D6792740-629E-42F6-A2B0-55AD2F071E1C}" dt="2020-11-24T19:49:36.262" v="357" actId="2696"/>
        <pc:sldMkLst>
          <pc:docMk/>
          <pc:sldMk cId="2027402788" sldId="3658"/>
        </pc:sldMkLst>
      </pc:sldChg>
      <pc:sldChg chg="add del">
        <pc:chgData name="Stephanie Pino Castillo" userId="67719de8-e720-4774-8e83-01c536b4bc79" providerId="ADAL" clId="{D6792740-629E-42F6-A2B0-55AD2F071E1C}" dt="2020-11-24T19:49:30.805" v="344" actId="2696"/>
        <pc:sldMkLst>
          <pc:docMk/>
          <pc:sldMk cId="2782747666" sldId="3659"/>
        </pc:sldMkLst>
      </pc:sldChg>
      <pc:sldChg chg="add del">
        <pc:chgData name="Stephanie Pino Castillo" userId="67719de8-e720-4774-8e83-01c536b4bc79" providerId="ADAL" clId="{D6792740-629E-42F6-A2B0-55AD2F071E1C}" dt="2020-11-24T22:27:58.173" v="411"/>
        <pc:sldMkLst>
          <pc:docMk/>
          <pc:sldMk cId="3744866767" sldId="3659"/>
        </pc:sldMkLst>
      </pc:sldChg>
      <pc:sldChg chg="add del">
        <pc:chgData name="Stephanie Pino Castillo" userId="67719de8-e720-4774-8e83-01c536b4bc79" providerId="ADAL" clId="{D6792740-629E-42F6-A2B0-55AD2F071E1C}" dt="2020-11-24T19:49:32.221" v="347" actId="2696"/>
        <pc:sldMkLst>
          <pc:docMk/>
          <pc:sldMk cId="2633312223" sldId="3662"/>
        </pc:sldMkLst>
      </pc:sldChg>
      <pc:sldChg chg="add del">
        <pc:chgData name="Stephanie Pino Castillo" userId="67719de8-e720-4774-8e83-01c536b4bc79" providerId="ADAL" clId="{D6792740-629E-42F6-A2B0-55AD2F071E1C}" dt="2020-11-24T22:27:58.173" v="411"/>
        <pc:sldMkLst>
          <pc:docMk/>
          <pc:sldMk cId="4215298166" sldId="3662"/>
        </pc:sldMkLst>
      </pc:sldChg>
      <pc:sldChg chg="add del">
        <pc:chgData name="Stephanie Pino Castillo" userId="67719de8-e720-4774-8e83-01c536b4bc79" providerId="ADAL" clId="{D6792740-629E-42F6-A2B0-55AD2F071E1C}" dt="2020-11-24T19:49:32.507" v="348" actId="2696"/>
        <pc:sldMkLst>
          <pc:docMk/>
          <pc:sldMk cId="1086201466" sldId="3668"/>
        </pc:sldMkLst>
      </pc:sldChg>
      <pc:sldChg chg="delSp add del">
        <pc:chgData name="Stephanie Pino Castillo" userId="67719de8-e720-4774-8e83-01c536b4bc79" providerId="ADAL" clId="{D6792740-629E-42F6-A2B0-55AD2F071E1C}" dt="2020-11-26T15:17:31.824" v="456" actId="478"/>
        <pc:sldMkLst>
          <pc:docMk/>
          <pc:sldMk cId="3885312587" sldId="3668"/>
        </pc:sldMkLst>
        <pc:spChg chg="del">
          <ac:chgData name="Stephanie Pino Castillo" userId="67719de8-e720-4774-8e83-01c536b4bc79" providerId="ADAL" clId="{D6792740-629E-42F6-A2B0-55AD2F071E1C}" dt="2020-11-26T15:17:31.824" v="456" actId="478"/>
          <ac:spMkLst>
            <pc:docMk/>
            <pc:sldMk cId="3885312587" sldId="3668"/>
            <ac:spMk id="5" creationId="{ECA64E8C-AFBB-4D2E-8EDA-74A1CA3D5008}"/>
          </ac:spMkLst>
        </pc:spChg>
      </pc:sldChg>
      <pc:sldChg chg="add del">
        <pc:chgData name="Stephanie Pino Castillo" userId="67719de8-e720-4774-8e83-01c536b4bc79" providerId="ADAL" clId="{D6792740-629E-42F6-A2B0-55AD2F071E1C}" dt="2020-11-24T19:49:33.083" v="349" actId="2696"/>
        <pc:sldMkLst>
          <pc:docMk/>
          <pc:sldMk cId="653739428" sldId="3669"/>
        </pc:sldMkLst>
      </pc:sldChg>
      <pc:sldChg chg="add del">
        <pc:chgData name="Stephanie Pino Castillo" userId="67719de8-e720-4774-8e83-01c536b4bc79" providerId="ADAL" clId="{D6792740-629E-42F6-A2B0-55AD2F071E1C}" dt="2020-11-24T22:27:58.173" v="411"/>
        <pc:sldMkLst>
          <pc:docMk/>
          <pc:sldMk cId="1325628291" sldId="3669"/>
        </pc:sldMkLst>
      </pc:sldChg>
      <pc:sldChg chg="add del">
        <pc:chgData name="Stephanie Pino Castillo" userId="67719de8-e720-4774-8e83-01c536b4bc79" providerId="ADAL" clId="{D6792740-629E-42F6-A2B0-55AD2F071E1C}" dt="2020-11-24T22:27:58.173" v="411"/>
        <pc:sldMkLst>
          <pc:docMk/>
          <pc:sldMk cId="1165691949" sldId="3670"/>
        </pc:sldMkLst>
      </pc:sldChg>
      <pc:sldChg chg="add del">
        <pc:chgData name="Stephanie Pino Castillo" userId="67719de8-e720-4774-8e83-01c536b4bc79" providerId="ADAL" clId="{D6792740-629E-42F6-A2B0-55AD2F071E1C}" dt="2020-11-24T19:49:33.499" v="350" actId="2696"/>
        <pc:sldMkLst>
          <pc:docMk/>
          <pc:sldMk cId="3712506027" sldId="3670"/>
        </pc:sldMkLst>
      </pc:sldChg>
      <pc:sldChg chg="add del">
        <pc:chgData name="Stephanie Pino Castillo" userId="67719de8-e720-4774-8e83-01c536b4bc79" providerId="ADAL" clId="{D6792740-629E-42F6-A2B0-55AD2F071E1C}" dt="2020-11-24T22:27:58.173" v="411"/>
        <pc:sldMkLst>
          <pc:docMk/>
          <pc:sldMk cId="1856493716" sldId="3671"/>
        </pc:sldMkLst>
      </pc:sldChg>
      <pc:sldChg chg="add del">
        <pc:chgData name="Stephanie Pino Castillo" userId="67719de8-e720-4774-8e83-01c536b4bc79" providerId="ADAL" clId="{D6792740-629E-42F6-A2B0-55AD2F071E1C}" dt="2020-11-24T19:49:33.753" v="351" actId="2696"/>
        <pc:sldMkLst>
          <pc:docMk/>
          <pc:sldMk cId="2559967183" sldId="3671"/>
        </pc:sldMkLst>
      </pc:sldChg>
      <pc:sldChg chg="add del">
        <pc:chgData name="Stephanie Pino Castillo" userId="67719de8-e720-4774-8e83-01c536b4bc79" providerId="ADAL" clId="{D6792740-629E-42F6-A2B0-55AD2F071E1C}" dt="2020-11-24T22:27:58.173" v="411"/>
        <pc:sldMkLst>
          <pc:docMk/>
          <pc:sldMk cId="2371248095" sldId="3672"/>
        </pc:sldMkLst>
      </pc:sldChg>
      <pc:sldChg chg="add del">
        <pc:chgData name="Stephanie Pino Castillo" userId="67719de8-e720-4774-8e83-01c536b4bc79" providerId="ADAL" clId="{D6792740-629E-42F6-A2B0-55AD2F071E1C}" dt="2020-11-24T19:49:34.101" v="352" actId="2696"/>
        <pc:sldMkLst>
          <pc:docMk/>
          <pc:sldMk cId="3729593604" sldId="3672"/>
        </pc:sldMkLst>
      </pc:sldChg>
      <pc:sldChg chg="add del">
        <pc:chgData name="Stephanie Pino Castillo" userId="67719de8-e720-4774-8e83-01c536b4bc79" providerId="ADAL" clId="{D6792740-629E-42F6-A2B0-55AD2F071E1C}" dt="2020-11-24T19:49:34.564" v="353" actId="2696"/>
        <pc:sldMkLst>
          <pc:docMk/>
          <pc:sldMk cId="2502797399" sldId="3673"/>
        </pc:sldMkLst>
      </pc:sldChg>
      <pc:sldChg chg="modSp add del">
        <pc:chgData name="Stephanie Pino Castillo" userId="67719de8-e720-4774-8e83-01c536b4bc79" providerId="ADAL" clId="{D6792740-629E-42F6-A2B0-55AD2F071E1C}" dt="2020-11-25T22:34:03.423" v="455" actId="6549"/>
        <pc:sldMkLst>
          <pc:docMk/>
          <pc:sldMk cId="3623756043" sldId="3673"/>
        </pc:sldMkLst>
        <pc:spChg chg="mod">
          <ac:chgData name="Stephanie Pino Castillo" userId="67719de8-e720-4774-8e83-01c536b4bc79" providerId="ADAL" clId="{D6792740-629E-42F6-A2B0-55AD2F071E1C}" dt="2020-11-25T22:34:03.423" v="455" actId="6549"/>
          <ac:spMkLst>
            <pc:docMk/>
            <pc:sldMk cId="3623756043" sldId="3673"/>
            <ac:spMk id="17" creationId="{6C8ED3D5-2379-48EF-A317-596DF404A98A}"/>
          </ac:spMkLst>
        </pc:spChg>
        <pc:spChg chg="mod">
          <ac:chgData name="Stephanie Pino Castillo" userId="67719de8-e720-4774-8e83-01c536b4bc79" providerId="ADAL" clId="{D6792740-629E-42F6-A2B0-55AD2F071E1C}" dt="2020-11-25T22:33:33.222" v="449"/>
          <ac:spMkLst>
            <pc:docMk/>
            <pc:sldMk cId="3623756043" sldId="3673"/>
            <ac:spMk id="18" creationId="{9BE259A2-34CD-4BD9-A18E-2DFFBA9DFDC7}"/>
          </ac:spMkLst>
        </pc:spChg>
        <pc:spChg chg="mod">
          <ac:chgData name="Stephanie Pino Castillo" userId="67719de8-e720-4774-8e83-01c536b4bc79" providerId="ADAL" clId="{D6792740-629E-42F6-A2B0-55AD2F071E1C}" dt="2020-11-25T22:32:16.132" v="447" actId="20577"/>
          <ac:spMkLst>
            <pc:docMk/>
            <pc:sldMk cId="3623756043" sldId="3673"/>
            <ac:spMk id="20" creationId="{DF7DA600-64F2-4A91-BC6B-1A47A2B04BB2}"/>
          </ac:spMkLst>
        </pc:spChg>
      </pc:sldChg>
      <pc:sldChg chg="add del">
        <pc:chgData name="Stephanie Pino Castillo" userId="67719de8-e720-4774-8e83-01c536b4bc79" providerId="ADAL" clId="{D6792740-629E-42F6-A2B0-55AD2F071E1C}" dt="2020-11-24T22:27:58.173" v="411"/>
        <pc:sldMkLst>
          <pc:docMk/>
          <pc:sldMk cId="3780017944" sldId="3674"/>
        </pc:sldMkLst>
      </pc:sldChg>
      <pc:sldChg chg="add del">
        <pc:chgData name="Stephanie Pino Castillo" userId="67719de8-e720-4774-8e83-01c536b4bc79" providerId="ADAL" clId="{D6792740-629E-42F6-A2B0-55AD2F071E1C}" dt="2020-11-24T19:49:36.059" v="356" actId="2696"/>
        <pc:sldMkLst>
          <pc:docMk/>
          <pc:sldMk cId="4013209078" sldId="3674"/>
        </pc:sldMkLst>
      </pc:sldChg>
      <pc:sldChg chg="add del">
        <pc:chgData name="Stephanie Pino Castillo" userId="67719de8-e720-4774-8e83-01c536b4bc79" providerId="ADAL" clId="{D6792740-629E-42F6-A2B0-55AD2F071E1C}" dt="2020-11-24T19:49:39.285" v="362" actId="2696"/>
        <pc:sldMkLst>
          <pc:docMk/>
          <pc:sldMk cId="388669427" sldId="3676"/>
        </pc:sldMkLst>
      </pc:sldChg>
      <pc:sldChg chg="add del">
        <pc:chgData name="Stephanie Pino Castillo" userId="67719de8-e720-4774-8e83-01c536b4bc79" providerId="ADAL" clId="{D6792740-629E-42F6-A2B0-55AD2F071E1C}" dt="2020-11-24T22:27:58.173" v="411"/>
        <pc:sldMkLst>
          <pc:docMk/>
          <pc:sldMk cId="1328054809" sldId="3676"/>
        </pc:sldMkLst>
      </pc:sldChg>
      <pc:sldChg chg="add del">
        <pc:chgData name="Stephanie Pino Castillo" userId="67719de8-e720-4774-8e83-01c536b4bc79" providerId="ADAL" clId="{D6792740-629E-42F6-A2B0-55AD2F071E1C}" dt="2020-11-24T22:27:58.173" v="411"/>
        <pc:sldMkLst>
          <pc:docMk/>
          <pc:sldMk cId="126821932" sldId="3677"/>
        </pc:sldMkLst>
      </pc:sldChg>
      <pc:sldChg chg="add del">
        <pc:chgData name="Stephanie Pino Castillo" userId="67719de8-e720-4774-8e83-01c536b4bc79" providerId="ADAL" clId="{D6792740-629E-42F6-A2B0-55AD2F071E1C}" dt="2020-11-24T19:49:40.036" v="363" actId="2696"/>
        <pc:sldMkLst>
          <pc:docMk/>
          <pc:sldMk cId="2656031359" sldId="3677"/>
        </pc:sldMkLst>
      </pc:sldChg>
      <pc:sldChg chg="add del">
        <pc:chgData name="Stephanie Pino Castillo" userId="67719de8-e720-4774-8e83-01c536b4bc79" providerId="ADAL" clId="{D6792740-629E-42F6-A2B0-55AD2F071E1C}" dt="2020-11-24T22:27:58.173" v="411"/>
        <pc:sldMkLst>
          <pc:docMk/>
          <pc:sldMk cId="1034577444" sldId="3678"/>
        </pc:sldMkLst>
      </pc:sldChg>
      <pc:sldChg chg="add del">
        <pc:chgData name="Stephanie Pino Castillo" userId="67719de8-e720-4774-8e83-01c536b4bc79" providerId="ADAL" clId="{D6792740-629E-42F6-A2B0-55AD2F071E1C}" dt="2020-11-24T19:49:40.506" v="364" actId="2696"/>
        <pc:sldMkLst>
          <pc:docMk/>
          <pc:sldMk cId="1531511619" sldId="3678"/>
        </pc:sldMkLst>
      </pc:sldChg>
      <pc:sldChg chg="add del">
        <pc:chgData name="Stephanie Pino Castillo" userId="67719de8-e720-4774-8e83-01c536b4bc79" providerId="ADAL" clId="{D6792740-629E-42F6-A2B0-55AD2F071E1C}" dt="2020-11-24T19:49:40.990" v="365" actId="2696"/>
        <pc:sldMkLst>
          <pc:docMk/>
          <pc:sldMk cId="3423719884" sldId="3679"/>
        </pc:sldMkLst>
      </pc:sldChg>
      <pc:sldChg chg="add del">
        <pc:chgData name="Stephanie Pino Castillo" userId="67719de8-e720-4774-8e83-01c536b4bc79" providerId="ADAL" clId="{D6792740-629E-42F6-A2B0-55AD2F071E1C}" dt="2020-11-24T22:27:58.173" v="411"/>
        <pc:sldMkLst>
          <pc:docMk/>
          <pc:sldMk cId="3745686682" sldId="3679"/>
        </pc:sldMkLst>
      </pc:sldChg>
      <pc:sldChg chg="add del">
        <pc:chgData name="Stephanie Pino Castillo" userId="67719de8-e720-4774-8e83-01c536b4bc79" providerId="ADAL" clId="{D6792740-629E-42F6-A2B0-55AD2F071E1C}" dt="2020-11-24T22:27:58.173" v="411"/>
        <pc:sldMkLst>
          <pc:docMk/>
          <pc:sldMk cId="161131457" sldId="3681"/>
        </pc:sldMkLst>
      </pc:sldChg>
      <pc:sldChg chg="add del">
        <pc:chgData name="Stephanie Pino Castillo" userId="67719de8-e720-4774-8e83-01c536b4bc79" providerId="ADAL" clId="{D6792740-629E-42F6-A2B0-55AD2F071E1C}" dt="2020-11-24T19:49:34.942" v="354" actId="2696"/>
        <pc:sldMkLst>
          <pc:docMk/>
          <pc:sldMk cId="212132735" sldId="3681"/>
        </pc:sldMkLst>
      </pc:sldChg>
      <pc:sldChg chg="add del">
        <pc:chgData name="Stephanie Pino Castillo" userId="67719de8-e720-4774-8e83-01c536b4bc79" providerId="ADAL" clId="{D6792740-629E-42F6-A2B0-55AD2F071E1C}" dt="2020-11-24T19:49:37.314" v="358" actId="2696"/>
        <pc:sldMkLst>
          <pc:docMk/>
          <pc:sldMk cId="1592660813" sldId="3682"/>
        </pc:sldMkLst>
      </pc:sldChg>
      <pc:sldChg chg="add del">
        <pc:chgData name="Stephanie Pino Castillo" userId="67719de8-e720-4774-8e83-01c536b4bc79" providerId="ADAL" clId="{D6792740-629E-42F6-A2B0-55AD2F071E1C}" dt="2020-11-24T22:27:58.173" v="411"/>
        <pc:sldMkLst>
          <pc:docMk/>
          <pc:sldMk cId="2579755804" sldId="3682"/>
        </pc:sldMkLst>
      </pc:sldChg>
      <pc:sldChg chg="add del">
        <pc:chgData name="Stephanie Pino Castillo" userId="67719de8-e720-4774-8e83-01c536b4bc79" providerId="ADAL" clId="{D6792740-629E-42F6-A2B0-55AD2F071E1C}" dt="2020-11-24T19:49:42.184" v="366" actId="2696"/>
        <pc:sldMkLst>
          <pc:docMk/>
          <pc:sldMk cId="2216827860" sldId="3683"/>
        </pc:sldMkLst>
      </pc:sldChg>
      <pc:sldChg chg="add del">
        <pc:chgData name="Stephanie Pino Castillo" userId="67719de8-e720-4774-8e83-01c536b4bc79" providerId="ADAL" clId="{D6792740-629E-42F6-A2B0-55AD2F071E1C}" dt="2020-11-24T22:27:58.173" v="411"/>
        <pc:sldMkLst>
          <pc:docMk/>
          <pc:sldMk cId="3297633932" sldId="3683"/>
        </pc:sldMkLst>
      </pc:sldChg>
      <pc:sldChg chg="del">
        <pc:chgData name="Stephanie Pino Castillo" userId="67719de8-e720-4774-8e83-01c536b4bc79" providerId="ADAL" clId="{D6792740-629E-42F6-A2B0-55AD2F071E1C}" dt="2020-11-24T19:41:12.668" v="167" actId="2696"/>
        <pc:sldMkLst>
          <pc:docMk/>
          <pc:sldMk cId="2829203253" sldId="3684"/>
        </pc:sldMkLst>
      </pc:sldChg>
      <pc:sldChg chg="add del">
        <pc:chgData name="Stephanie Pino Castillo" userId="67719de8-e720-4774-8e83-01c536b4bc79" providerId="ADAL" clId="{D6792740-629E-42F6-A2B0-55AD2F071E1C}" dt="2020-11-24T19:49:45.297" v="368" actId="2696"/>
        <pc:sldMkLst>
          <pc:docMk/>
          <pc:sldMk cId="3895714384" sldId="3684"/>
        </pc:sldMkLst>
      </pc:sldChg>
      <pc:sldChg chg="del">
        <pc:chgData name="Stephanie Pino Castillo" userId="67719de8-e720-4774-8e83-01c536b4bc79" providerId="ADAL" clId="{D6792740-629E-42F6-A2B0-55AD2F071E1C}" dt="2020-11-24T19:41:12.678" v="168" actId="2696"/>
        <pc:sldMkLst>
          <pc:docMk/>
          <pc:sldMk cId="86794854" sldId="3685"/>
        </pc:sldMkLst>
      </pc:sldChg>
      <pc:sldChg chg="add del">
        <pc:chgData name="Stephanie Pino Castillo" userId="67719de8-e720-4774-8e83-01c536b4bc79" providerId="ADAL" clId="{D6792740-629E-42F6-A2B0-55AD2F071E1C}" dt="2020-11-24T19:49:45.747" v="369" actId="2696"/>
        <pc:sldMkLst>
          <pc:docMk/>
          <pc:sldMk cId="520393166" sldId="3685"/>
        </pc:sldMkLst>
      </pc:sldChg>
      <pc:sldChg chg="add del">
        <pc:chgData name="Stephanie Pino Castillo" userId="67719de8-e720-4774-8e83-01c536b4bc79" providerId="ADAL" clId="{D6792740-629E-42F6-A2B0-55AD2F071E1C}" dt="2020-11-24T22:27:58.173" v="411"/>
        <pc:sldMkLst>
          <pc:docMk/>
          <pc:sldMk cId="1263861684" sldId="3686"/>
        </pc:sldMkLst>
      </pc:sldChg>
      <pc:sldChg chg="add del">
        <pc:chgData name="Stephanie Pino Castillo" userId="67719de8-e720-4774-8e83-01c536b4bc79" providerId="ADAL" clId="{D6792740-629E-42F6-A2B0-55AD2F071E1C}" dt="2020-11-24T19:49:31.610" v="345" actId="2696"/>
        <pc:sldMkLst>
          <pc:docMk/>
          <pc:sldMk cId="1596235323" sldId="3686"/>
        </pc:sldMkLst>
      </pc:sldChg>
      <pc:sldChg chg="add del">
        <pc:chgData name="Stephanie Pino Castillo" userId="67719de8-e720-4774-8e83-01c536b4bc79" providerId="ADAL" clId="{D6792740-629E-42F6-A2B0-55AD2F071E1C}" dt="2020-11-24T19:49:35.644" v="355" actId="2696"/>
        <pc:sldMkLst>
          <pc:docMk/>
          <pc:sldMk cId="1406587757" sldId="3687"/>
        </pc:sldMkLst>
      </pc:sldChg>
      <pc:sldChg chg="add del">
        <pc:chgData name="Stephanie Pino Castillo" userId="67719de8-e720-4774-8e83-01c536b4bc79" providerId="ADAL" clId="{D6792740-629E-42F6-A2B0-55AD2F071E1C}" dt="2020-11-24T22:27:58.173" v="411"/>
        <pc:sldMkLst>
          <pc:docMk/>
          <pc:sldMk cId="1626188436" sldId="3687"/>
        </pc:sldMkLst>
      </pc:sldChg>
      <pc:sldChg chg="add del">
        <pc:chgData name="Stephanie Pino Castillo" userId="67719de8-e720-4774-8e83-01c536b4bc79" providerId="ADAL" clId="{D6792740-629E-42F6-A2B0-55AD2F071E1C}" dt="2020-11-24T22:27:58.173" v="411"/>
        <pc:sldMkLst>
          <pc:docMk/>
          <pc:sldMk cId="3767353731" sldId="3688"/>
        </pc:sldMkLst>
      </pc:sldChg>
      <pc:sldChg chg="add del">
        <pc:chgData name="Stephanie Pino Castillo" userId="67719de8-e720-4774-8e83-01c536b4bc79" providerId="ADAL" clId="{D6792740-629E-42F6-A2B0-55AD2F071E1C}" dt="2020-11-24T19:49:44.970" v="367" actId="2696"/>
        <pc:sldMkLst>
          <pc:docMk/>
          <pc:sldMk cId="3924803246" sldId="3688"/>
        </pc:sldMkLst>
      </pc:sldChg>
      <pc:sldChg chg="add">
        <pc:chgData name="Stephanie Pino Castillo" userId="67719de8-e720-4774-8e83-01c536b4bc79" providerId="ADAL" clId="{D6792740-629E-42F6-A2B0-55AD2F071E1C}" dt="2020-11-24T22:27:58.173" v="411"/>
        <pc:sldMkLst>
          <pc:docMk/>
          <pc:sldMk cId="3076503731" sldId="3689"/>
        </pc:sldMkLst>
      </pc:sldChg>
      <pc:sldChg chg="add">
        <pc:chgData name="Stephanie Pino Castillo" userId="67719de8-e720-4774-8e83-01c536b4bc79" providerId="ADAL" clId="{D6792740-629E-42F6-A2B0-55AD2F071E1C}" dt="2020-11-24T22:27:58.173" v="411"/>
        <pc:sldMkLst>
          <pc:docMk/>
          <pc:sldMk cId="2060036601" sldId="3690"/>
        </pc:sldMkLst>
      </pc:sldChg>
      <pc:sldChg chg="add">
        <pc:chgData name="Stephanie Pino Castillo" userId="67719de8-e720-4774-8e83-01c536b4bc79" providerId="ADAL" clId="{D6792740-629E-42F6-A2B0-55AD2F071E1C}" dt="2020-11-24T22:27:58.173" v="411"/>
        <pc:sldMkLst>
          <pc:docMk/>
          <pc:sldMk cId="3444456747" sldId="3691"/>
        </pc:sldMkLst>
      </pc:sldChg>
      <pc:sldChg chg="add">
        <pc:chgData name="Stephanie Pino Castillo" userId="67719de8-e720-4774-8e83-01c536b4bc79" providerId="ADAL" clId="{D6792740-629E-42F6-A2B0-55AD2F071E1C}" dt="2020-11-24T22:27:58.173" v="411"/>
        <pc:sldMkLst>
          <pc:docMk/>
          <pc:sldMk cId="1918916578" sldId="3692"/>
        </pc:sldMkLst>
      </pc:sldChg>
      <pc:sldChg chg="add">
        <pc:chgData name="Stephanie Pino Castillo" userId="67719de8-e720-4774-8e83-01c536b4bc79" providerId="ADAL" clId="{D6792740-629E-42F6-A2B0-55AD2F071E1C}" dt="2020-11-24T22:27:58.173" v="411"/>
        <pc:sldMkLst>
          <pc:docMk/>
          <pc:sldMk cId="3167398117" sldId="3693"/>
        </pc:sldMkLst>
      </pc:sldChg>
      <pc:sldChg chg="delSp modSp">
        <pc:chgData name="Stephanie Pino Castillo" userId="67719de8-e720-4774-8e83-01c536b4bc79" providerId="ADAL" clId="{D6792740-629E-42F6-A2B0-55AD2F071E1C}" dt="2020-11-24T22:29:29.840" v="441" actId="20577"/>
        <pc:sldMkLst>
          <pc:docMk/>
          <pc:sldMk cId="3861976755" sldId="3988"/>
        </pc:sldMkLst>
        <pc:spChg chg="mod">
          <ac:chgData name="Stephanie Pino Castillo" userId="67719de8-e720-4774-8e83-01c536b4bc79" providerId="ADAL" clId="{D6792740-629E-42F6-A2B0-55AD2F071E1C}" dt="2020-11-24T19:42:49.162" v="318" actId="1076"/>
          <ac:spMkLst>
            <pc:docMk/>
            <pc:sldMk cId="3861976755" sldId="3988"/>
            <ac:spMk id="8" creationId="{D3C29D99-8347-4D06-8995-916E03673002}"/>
          </ac:spMkLst>
        </pc:spChg>
        <pc:spChg chg="del mod">
          <ac:chgData name="Stephanie Pino Castillo" userId="67719de8-e720-4774-8e83-01c536b4bc79" providerId="ADAL" clId="{D6792740-629E-42F6-A2B0-55AD2F071E1C}" dt="2020-11-24T19:42:44.071" v="317" actId="478"/>
          <ac:spMkLst>
            <pc:docMk/>
            <pc:sldMk cId="3861976755" sldId="3988"/>
            <ac:spMk id="9" creationId="{B514A013-F749-4572-9FDE-62324E010A56}"/>
          </ac:spMkLst>
        </pc:spChg>
        <pc:spChg chg="mod">
          <ac:chgData name="Stephanie Pino Castillo" userId="67719de8-e720-4774-8e83-01c536b4bc79" providerId="ADAL" clId="{D6792740-629E-42F6-A2B0-55AD2F071E1C}" dt="2020-11-24T22:28:37.212" v="426" actId="20577"/>
          <ac:spMkLst>
            <pc:docMk/>
            <pc:sldMk cId="3861976755" sldId="3988"/>
            <ac:spMk id="10" creationId="{C5BA664B-75C5-4E4D-A8A7-8FBCA3CE98B1}"/>
          </ac:spMkLst>
        </pc:spChg>
        <pc:spChg chg="mod">
          <ac:chgData name="Stephanie Pino Castillo" userId="67719de8-e720-4774-8e83-01c536b4bc79" providerId="ADAL" clId="{D6792740-629E-42F6-A2B0-55AD2F071E1C}" dt="2020-11-24T22:28:52.242" v="431" actId="20577"/>
          <ac:spMkLst>
            <pc:docMk/>
            <pc:sldMk cId="3861976755" sldId="3988"/>
            <ac:spMk id="15" creationId="{A4FB5AA6-8520-4FFD-802B-F9396509497A}"/>
          </ac:spMkLst>
        </pc:spChg>
        <pc:spChg chg="mod">
          <ac:chgData name="Stephanie Pino Castillo" userId="67719de8-e720-4774-8e83-01c536b4bc79" providerId="ADAL" clId="{D6792740-629E-42F6-A2B0-55AD2F071E1C}" dt="2020-11-24T22:28:44.854" v="427" actId="1076"/>
          <ac:spMkLst>
            <pc:docMk/>
            <pc:sldMk cId="3861976755" sldId="3988"/>
            <ac:spMk id="17" creationId="{20A36178-292A-45D5-8CB7-83F4EDB7A3F3}"/>
          </ac:spMkLst>
        </pc:spChg>
        <pc:spChg chg="mod">
          <ac:chgData name="Stephanie Pino Castillo" userId="67719de8-e720-4774-8e83-01c536b4bc79" providerId="ADAL" clId="{D6792740-629E-42F6-A2B0-55AD2F071E1C}" dt="2020-11-24T22:29:07.805" v="435" actId="1076"/>
          <ac:spMkLst>
            <pc:docMk/>
            <pc:sldMk cId="3861976755" sldId="3988"/>
            <ac:spMk id="18" creationId="{5A57404E-E6BB-4F84-9E70-72C237484945}"/>
          </ac:spMkLst>
        </pc:spChg>
        <pc:spChg chg="del">
          <ac:chgData name="Stephanie Pino Castillo" userId="67719de8-e720-4774-8e83-01c536b4bc79" providerId="ADAL" clId="{D6792740-629E-42F6-A2B0-55AD2F071E1C}" dt="2020-11-24T19:43:11.890" v="326" actId="478"/>
          <ac:spMkLst>
            <pc:docMk/>
            <pc:sldMk cId="3861976755" sldId="3988"/>
            <ac:spMk id="19" creationId="{73BFD77D-4DE2-4EE9-92C4-B0C3E1B52B36}"/>
          </ac:spMkLst>
        </pc:spChg>
        <pc:spChg chg="mod">
          <ac:chgData name="Stephanie Pino Castillo" userId="67719de8-e720-4774-8e83-01c536b4bc79" providerId="ADAL" clId="{D6792740-629E-42F6-A2B0-55AD2F071E1C}" dt="2020-11-24T22:28:44.854" v="427" actId="1076"/>
          <ac:spMkLst>
            <pc:docMk/>
            <pc:sldMk cId="3861976755" sldId="3988"/>
            <ac:spMk id="22" creationId="{336CB67F-3409-4040-B99E-3FD5D88229DF}"/>
          </ac:spMkLst>
        </pc:spChg>
        <pc:spChg chg="mod">
          <ac:chgData name="Stephanie Pino Castillo" userId="67719de8-e720-4774-8e83-01c536b4bc79" providerId="ADAL" clId="{D6792740-629E-42F6-A2B0-55AD2F071E1C}" dt="2020-11-24T22:29:29.840" v="441" actId="20577"/>
          <ac:spMkLst>
            <pc:docMk/>
            <pc:sldMk cId="3861976755" sldId="3988"/>
            <ac:spMk id="23" creationId="{DCB3C2CE-73D9-4457-B301-124474F42FD5}"/>
          </ac:spMkLst>
        </pc:spChg>
        <pc:spChg chg="del">
          <ac:chgData name="Stephanie Pino Castillo" userId="67719de8-e720-4774-8e83-01c536b4bc79" providerId="ADAL" clId="{D6792740-629E-42F6-A2B0-55AD2F071E1C}" dt="2020-11-24T19:43:29.454" v="331" actId="478"/>
          <ac:spMkLst>
            <pc:docMk/>
            <pc:sldMk cId="3861976755" sldId="3988"/>
            <ac:spMk id="26" creationId="{7D8FEB6E-45DA-40BE-AEEF-BABF1CA14DE3}"/>
          </ac:spMkLst>
        </pc:spChg>
      </pc:sldChg>
      <pc:sldChg chg="modSp">
        <pc:chgData name="Stephanie Pino Castillo" userId="67719de8-e720-4774-8e83-01c536b4bc79" providerId="ADAL" clId="{D6792740-629E-42F6-A2B0-55AD2F071E1C}" dt="2020-11-24T19:47:29.579" v="336"/>
        <pc:sldMkLst>
          <pc:docMk/>
          <pc:sldMk cId="2505012935" sldId="4013"/>
        </pc:sldMkLst>
        <pc:spChg chg="mod">
          <ac:chgData name="Stephanie Pino Castillo" userId="67719de8-e720-4774-8e83-01c536b4bc79" providerId="ADAL" clId="{D6792740-629E-42F6-A2B0-55AD2F071E1C}" dt="2020-11-24T19:40:47.368" v="165" actId="20577"/>
          <ac:spMkLst>
            <pc:docMk/>
            <pc:sldMk cId="2505012935" sldId="4013"/>
            <ac:spMk id="5" creationId="{4AC3E0C3-4B51-AB4E-A036-2EC351F0A151}"/>
          </ac:spMkLst>
        </pc:spChg>
        <pc:spChg chg="mod">
          <ac:chgData name="Stephanie Pino Castillo" userId="67719de8-e720-4774-8e83-01c536b4bc79" providerId="ADAL" clId="{D6792740-629E-42F6-A2B0-55AD2F071E1C}" dt="2020-11-24T19:47:29.579" v="336"/>
          <ac:spMkLst>
            <pc:docMk/>
            <pc:sldMk cId="2505012935" sldId="4013"/>
            <ac:spMk id="11" creationId="{00000000-0000-0000-0000-000000000000}"/>
          </ac:spMkLst>
        </pc:spChg>
      </pc:sldChg>
      <pc:sldChg chg="del">
        <pc:chgData name="Stephanie Pino Castillo" userId="67719de8-e720-4774-8e83-01c536b4bc79" providerId="ADAL" clId="{D6792740-629E-42F6-A2B0-55AD2F071E1C}" dt="2020-11-24T19:30:52.902" v="133" actId="2696"/>
        <pc:sldMkLst>
          <pc:docMk/>
          <pc:sldMk cId="110461891" sldId="4014"/>
        </pc:sldMkLst>
      </pc:sldChg>
      <pc:sldChg chg="del">
        <pc:chgData name="Stephanie Pino Castillo" userId="67719de8-e720-4774-8e83-01c536b4bc79" providerId="ADAL" clId="{D6792740-629E-42F6-A2B0-55AD2F071E1C}" dt="2020-11-24T19:41:20.815" v="171" actId="2696"/>
        <pc:sldMkLst>
          <pc:docMk/>
          <pc:sldMk cId="146137157" sldId="4015"/>
        </pc:sldMkLst>
      </pc:sldChg>
      <pc:sldChg chg="del">
        <pc:chgData name="Stephanie Pino Castillo" userId="67719de8-e720-4774-8e83-01c536b4bc79" providerId="ADAL" clId="{D6792740-629E-42F6-A2B0-55AD2F071E1C}" dt="2020-11-24T19:41:22.171" v="173" actId="2696"/>
        <pc:sldMkLst>
          <pc:docMk/>
          <pc:sldMk cId="3486974217" sldId="4027"/>
        </pc:sldMkLst>
      </pc:sldChg>
      <pc:sldChg chg="del">
        <pc:chgData name="Stephanie Pino Castillo" userId="67719de8-e720-4774-8e83-01c536b4bc79" providerId="ADAL" clId="{D6792740-629E-42F6-A2B0-55AD2F071E1C}" dt="2020-11-24T19:41:23.988" v="177" actId="2696"/>
        <pc:sldMkLst>
          <pc:docMk/>
          <pc:sldMk cId="2249139578" sldId="4028"/>
        </pc:sldMkLst>
      </pc:sldChg>
      <pc:sldChg chg="del">
        <pc:chgData name="Stephanie Pino Castillo" userId="67719de8-e720-4774-8e83-01c536b4bc79" providerId="ADAL" clId="{D6792740-629E-42F6-A2B0-55AD2F071E1C}" dt="2020-11-24T19:41:24.480" v="178" actId="2696"/>
        <pc:sldMkLst>
          <pc:docMk/>
          <pc:sldMk cId="1649108056" sldId="4029"/>
        </pc:sldMkLst>
      </pc:sldChg>
      <pc:sldChg chg="del">
        <pc:chgData name="Stephanie Pino Castillo" userId="67719de8-e720-4774-8e83-01c536b4bc79" providerId="ADAL" clId="{D6792740-629E-42F6-A2B0-55AD2F071E1C}" dt="2020-11-24T19:41:25.111" v="180" actId="2696"/>
        <pc:sldMkLst>
          <pc:docMk/>
          <pc:sldMk cId="353825575" sldId="4030"/>
        </pc:sldMkLst>
      </pc:sldChg>
      <pc:sldChg chg="del">
        <pc:chgData name="Stephanie Pino Castillo" userId="67719de8-e720-4774-8e83-01c536b4bc79" providerId="ADAL" clId="{D6792740-629E-42F6-A2B0-55AD2F071E1C}" dt="2020-11-24T19:41:21.718" v="172" actId="2696"/>
        <pc:sldMkLst>
          <pc:docMk/>
          <pc:sldMk cId="1619421565" sldId="4031"/>
        </pc:sldMkLst>
      </pc:sldChg>
      <pc:sldChg chg="modSp add">
        <pc:chgData name="Stephanie Pino Castillo" userId="67719de8-e720-4774-8e83-01c536b4bc79" providerId="ADAL" clId="{D6792740-629E-42F6-A2B0-55AD2F071E1C}" dt="2020-11-24T22:28:09.134" v="412"/>
        <pc:sldMkLst>
          <pc:docMk/>
          <pc:sldMk cId="1291355364" sldId="4032"/>
        </pc:sldMkLst>
        <pc:spChg chg="mod">
          <ac:chgData name="Stephanie Pino Castillo" userId="67719de8-e720-4774-8e83-01c536b4bc79" providerId="ADAL" clId="{D6792740-629E-42F6-A2B0-55AD2F071E1C}" dt="2020-11-24T19:31:16.593" v="163" actId="20577"/>
          <ac:spMkLst>
            <pc:docMk/>
            <pc:sldMk cId="1291355364" sldId="4032"/>
            <ac:spMk id="5" creationId="{4AC3E0C3-4B51-AB4E-A036-2EC351F0A151}"/>
          </ac:spMkLst>
        </pc:spChg>
        <pc:spChg chg="mod">
          <ac:chgData name="Stephanie Pino Castillo" userId="67719de8-e720-4774-8e83-01c536b4bc79" providerId="ADAL" clId="{D6792740-629E-42F6-A2B0-55AD2F071E1C}" dt="2020-11-24T22:28:09.134" v="412"/>
          <ac:spMkLst>
            <pc:docMk/>
            <pc:sldMk cId="1291355364" sldId="4032"/>
            <ac:spMk id="11" creationId="{00000000-0000-0000-0000-000000000000}"/>
          </ac:spMkLst>
        </pc:spChg>
      </pc:sldChg>
      <pc:sldChg chg="del">
        <pc:chgData name="Stephanie Pino Castillo" userId="67719de8-e720-4774-8e83-01c536b4bc79" providerId="ADAL" clId="{D6792740-629E-42F6-A2B0-55AD2F071E1C}" dt="2020-11-24T19:31:06.744" v="136" actId="2696"/>
        <pc:sldMkLst>
          <pc:docMk/>
          <pc:sldMk cId="2500340443" sldId="4032"/>
        </pc:sldMkLst>
      </pc:sldChg>
      <pc:sldChg chg="del">
        <pc:chgData name="Stephanie Pino Castillo" userId="67719de8-e720-4774-8e83-01c536b4bc79" providerId="ADAL" clId="{D6792740-629E-42F6-A2B0-55AD2F071E1C}" dt="2020-11-24T19:41:20.138" v="170" actId="2696"/>
        <pc:sldMkLst>
          <pc:docMk/>
          <pc:sldMk cId="2507443862" sldId="4033"/>
        </pc:sldMkLst>
      </pc:sldChg>
      <pc:sldChg chg="del">
        <pc:chgData name="Stephanie Pino Castillo" userId="67719de8-e720-4774-8e83-01c536b4bc79" providerId="ADAL" clId="{D6792740-629E-42F6-A2B0-55AD2F071E1C}" dt="2020-11-24T19:41:26.220" v="181" actId="2696"/>
        <pc:sldMkLst>
          <pc:docMk/>
          <pc:sldMk cId="3929716098" sldId="4035"/>
        </pc:sldMkLst>
      </pc:sldChg>
      <pc:sldChg chg="add del">
        <pc:chgData name="Stephanie Pino Castillo" userId="67719de8-e720-4774-8e83-01c536b4bc79" providerId="ADAL" clId="{D6792740-629E-42F6-A2B0-55AD2F071E1C}" dt="2020-11-24T19:30:50.428" v="130" actId="2696"/>
        <pc:sldMkLst>
          <pc:docMk/>
          <pc:sldMk cId="2622423627" sldId="4036"/>
        </pc:sldMkLst>
      </pc:sldChg>
      <pc:sldChg chg="del">
        <pc:chgData name="Stephanie Pino Castillo" userId="67719de8-e720-4774-8e83-01c536b4bc79" providerId="ADAL" clId="{D6792740-629E-42F6-A2B0-55AD2F071E1C}" dt="2020-11-24T19:41:28.780" v="186" actId="2696"/>
        <pc:sldMkLst>
          <pc:docMk/>
          <pc:sldMk cId="3195638200" sldId="4037"/>
        </pc:sldMkLst>
      </pc:sldChg>
      <pc:sldChg chg="del">
        <pc:chgData name="Stephanie Pino Castillo" userId="67719de8-e720-4774-8e83-01c536b4bc79" providerId="ADAL" clId="{D6792740-629E-42F6-A2B0-55AD2F071E1C}" dt="2020-11-24T19:30:51.112" v="132" actId="2696"/>
        <pc:sldMkLst>
          <pc:docMk/>
          <pc:sldMk cId="1308549208" sldId="4038"/>
        </pc:sldMkLst>
      </pc:sldChg>
      <pc:sldChg chg="del">
        <pc:chgData name="Stephanie Pino Castillo" userId="67719de8-e720-4774-8e83-01c536b4bc79" providerId="ADAL" clId="{D6792740-629E-42F6-A2B0-55AD2F071E1C}" dt="2020-11-24T19:30:50.835" v="131" actId="2696"/>
        <pc:sldMkLst>
          <pc:docMk/>
          <pc:sldMk cId="3611852947" sldId="4039"/>
        </pc:sldMkLst>
      </pc:sldChg>
      <pc:sldChg chg="del">
        <pc:chgData name="Stephanie Pino Castillo" userId="67719de8-e720-4774-8e83-01c536b4bc79" providerId="ADAL" clId="{D6792740-629E-42F6-A2B0-55AD2F071E1C}" dt="2020-11-24T19:30:33.271" v="74" actId="2696"/>
        <pc:sldMkLst>
          <pc:docMk/>
          <pc:sldMk cId="1885118857" sldId="4041"/>
        </pc:sldMkLst>
      </pc:sldChg>
      <pc:sldChg chg="del">
        <pc:chgData name="Stephanie Pino Castillo" userId="67719de8-e720-4774-8e83-01c536b4bc79" providerId="ADAL" clId="{D6792740-629E-42F6-A2B0-55AD2F071E1C}" dt="2020-11-24T19:30:53.309" v="134" actId="2696"/>
        <pc:sldMkLst>
          <pc:docMk/>
          <pc:sldMk cId="816590287" sldId="4186"/>
        </pc:sldMkLst>
      </pc:sldChg>
      <pc:sldChg chg="del">
        <pc:chgData name="Stephanie Pino Castillo" userId="67719de8-e720-4774-8e83-01c536b4bc79" providerId="ADAL" clId="{D6792740-629E-42F6-A2B0-55AD2F071E1C}" dt="2020-11-24T19:30:53.721" v="135" actId="2696"/>
        <pc:sldMkLst>
          <pc:docMk/>
          <pc:sldMk cId="1773966828" sldId="4188"/>
        </pc:sldMkLst>
      </pc:sldChg>
      <pc:sldChg chg="add del">
        <pc:chgData name="Stephanie Pino Castillo" userId="67719de8-e720-4774-8e83-01c536b4bc79" providerId="ADAL" clId="{D6792740-629E-42F6-A2B0-55AD2F071E1C}" dt="2020-11-24T19:49:30.603" v="343" actId="2696"/>
        <pc:sldMkLst>
          <pc:docMk/>
          <pc:sldMk cId="396093129" sldId="4189"/>
        </pc:sldMkLst>
      </pc:sldChg>
      <pc:sldChg chg="del">
        <pc:chgData name="Stephanie Pino Castillo" userId="67719de8-e720-4774-8e83-01c536b4bc79" providerId="ADAL" clId="{D6792740-629E-42F6-A2B0-55AD2F071E1C}" dt="2020-11-24T19:31:06.766" v="137" actId="2696"/>
        <pc:sldMkLst>
          <pc:docMk/>
          <pc:sldMk cId="2346266735" sldId="4189"/>
        </pc:sldMkLst>
      </pc:sldChg>
      <pc:sldChg chg="modSp add">
        <pc:chgData name="Stephanie Pino Castillo" userId="67719de8-e720-4774-8e83-01c536b4bc79" providerId="ADAL" clId="{D6792740-629E-42F6-A2B0-55AD2F071E1C}" dt="2020-11-24T19:48:10.096" v="342"/>
        <pc:sldMkLst>
          <pc:docMk/>
          <pc:sldMk cId="1204460470" sldId="4190"/>
        </pc:sldMkLst>
        <pc:spChg chg="mod">
          <ac:chgData name="Stephanie Pino Castillo" userId="67719de8-e720-4774-8e83-01c536b4bc79" providerId="ADAL" clId="{D6792740-629E-42F6-A2B0-55AD2F071E1C}" dt="2020-11-24T19:41:35.848" v="189" actId="20577"/>
          <ac:spMkLst>
            <pc:docMk/>
            <pc:sldMk cId="1204460470" sldId="4190"/>
            <ac:spMk id="5" creationId="{4AC3E0C3-4B51-AB4E-A036-2EC351F0A151}"/>
          </ac:spMkLst>
        </pc:spChg>
        <pc:spChg chg="mod">
          <ac:chgData name="Stephanie Pino Castillo" userId="67719de8-e720-4774-8e83-01c536b4bc79" providerId="ADAL" clId="{D6792740-629E-42F6-A2B0-55AD2F071E1C}" dt="2020-11-24T19:48:10.096" v="342"/>
          <ac:spMkLst>
            <pc:docMk/>
            <pc:sldMk cId="1204460470" sldId="4190"/>
            <ac:spMk id="11" creationId="{00000000-0000-0000-0000-000000000000}"/>
          </ac:spMkLst>
        </pc:spChg>
      </pc:sldChg>
      <pc:sldChg chg="modSp add">
        <pc:chgData name="Stephanie Pino Castillo" userId="67719de8-e720-4774-8e83-01c536b4bc79" providerId="ADAL" clId="{D6792740-629E-42F6-A2B0-55AD2F071E1C}" dt="2020-11-24T19:47:37.836" v="339" actId="20577"/>
        <pc:sldMkLst>
          <pc:docMk/>
          <pc:sldMk cId="4179405678" sldId="4191"/>
        </pc:sldMkLst>
        <pc:spChg chg="mod">
          <ac:chgData name="Stephanie Pino Castillo" userId="67719de8-e720-4774-8e83-01c536b4bc79" providerId="ADAL" clId="{D6792740-629E-42F6-A2B0-55AD2F071E1C}" dt="2020-11-24T19:47:37.836" v="339" actId="20577"/>
          <ac:spMkLst>
            <pc:docMk/>
            <pc:sldMk cId="4179405678" sldId="4191"/>
            <ac:spMk id="5" creationId="{4AC3E0C3-4B51-AB4E-A036-2EC351F0A151}"/>
          </ac:spMkLst>
        </pc:spChg>
      </pc:sldChg>
      <pc:sldChg chg="add">
        <pc:chgData name="Stephanie Pino Castillo" userId="67719de8-e720-4774-8e83-01c536b4bc79" providerId="ADAL" clId="{D6792740-629E-42F6-A2B0-55AD2F071E1C}" dt="2020-11-24T22:27:58.173" v="411"/>
        <pc:sldMkLst>
          <pc:docMk/>
          <pc:sldMk cId="2123921938" sldId="4192"/>
        </pc:sldMkLst>
      </pc:sldChg>
      <pc:sldChg chg="del">
        <pc:chgData name="Stephanie Pino Castillo" userId="67719de8-e720-4774-8e83-01c536b4bc79" providerId="ADAL" clId="{D6792740-629E-42F6-A2B0-55AD2F071E1C}" dt="2020-11-24T19:30:26.214" v="37" actId="2696"/>
        <pc:sldMkLst>
          <pc:docMk/>
          <pc:sldMk cId="2929848112" sldId="4195"/>
        </pc:sldMkLst>
      </pc:sldChg>
      <pc:sldChg chg="del">
        <pc:chgData name="Stephanie Pino Castillo" userId="67719de8-e720-4774-8e83-01c536b4bc79" providerId="ADAL" clId="{D6792740-629E-42F6-A2B0-55AD2F071E1C}" dt="2020-11-24T19:30:26.570" v="38" actId="2696"/>
        <pc:sldMkLst>
          <pc:docMk/>
          <pc:sldMk cId="2049496070" sldId="4196"/>
        </pc:sldMkLst>
      </pc:sldChg>
      <pc:sldChg chg="del">
        <pc:chgData name="Stephanie Pino Castillo" userId="67719de8-e720-4774-8e83-01c536b4bc79" providerId="ADAL" clId="{D6792740-629E-42F6-A2B0-55AD2F071E1C}" dt="2020-11-24T19:30:26.746" v="40" actId="2696"/>
        <pc:sldMkLst>
          <pc:docMk/>
          <pc:sldMk cId="3296044429" sldId="4197"/>
        </pc:sldMkLst>
      </pc:sldChg>
      <pc:sldChg chg="del">
        <pc:chgData name="Stephanie Pino Castillo" userId="67719de8-e720-4774-8e83-01c536b4bc79" providerId="ADAL" clId="{D6792740-629E-42F6-A2B0-55AD2F071E1C}" dt="2020-11-24T19:30:26.999" v="41" actId="2696"/>
        <pc:sldMkLst>
          <pc:docMk/>
          <pc:sldMk cId="2036541496" sldId="4198"/>
        </pc:sldMkLst>
      </pc:sldChg>
      <pc:sldChg chg="del">
        <pc:chgData name="Stephanie Pino Castillo" userId="67719de8-e720-4774-8e83-01c536b4bc79" providerId="ADAL" clId="{D6792740-629E-42F6-A2B0-55AD2F071E1C}" dt="2020-11-24T19:30:27.320" v="42" actId="2696"/>
        <pc:sldMkLst>
          <pc:docMk/>
          <pc:sldMk cId="2245840650" sldId="4199"/>
        </pc:sldMkLst>
      </pc:sldChg>
      <pc:sldChg chg="del">
        <pc:chgData name="Stephanie Pino Castillo" userId="67719de8-e720-4774-8e83-01c536b4bc79" providerId="ADAL" clId="{D6792740-629E-42F6-A2B0-55AD2F071E1C}" dt="2020-11-24T19:30:27.646" v="43" actId="2696"/>
        <pc:sldMkLst>
          <pc:docMk/>
          <pc:sldMk cId="1562271007" sldId="4200"/>
        </pc:sldMkLst>
      </pc:sldChg>
      <pc:sldChg chg="del">
        <pc:chgData name="Stephanie Pino Castillo" userId="67719de8-e720-4774-8e83-01c536b4bc79" providerId="ADAL" clId="{D6792740-629E-42F6-A2B0-55AD2F071E1C}" dt="2020-11-24T19:30:27.872" v="44" actId="2696"/>
        <pc:sldMkLst>
          <pc:docMk/>
          <pc:sldMk cId="3300159947" sldId="4201"/>
        </pc:sldMkLst>
      </pc:sldChg>
      <pc:sldChg chg="del">
        <pc:chgData name="Stephanie Pino Castillo" userId="67719de8-e720-4774-8e83-01c536b4bc79" providerId="ADAL" clId="{D6792740-629E-42F6-A2B0-55AD2F071E1C}" dt="2020-11-24T19:30:28.131" v="45" actId="2696"/>
        <pc:sldMkLst>
          <pc:docMk/>
          <pc:sldMk cId="1338294731" sldId="4202"/>
        </pc:sldMkLst>
      </pc:sldChg>
      <pc:sldChg chg="del">
        <pc:chgData name="Stephanie Pino Castillo" userId="67719de8-e720-4774-8e83-01c536b4bc79" providerId="ADAL" clId="{D6792740-629E-42F6-A2B0-55AD2F071E1C}" dt="2020-11-24T19:30:28.477" v="46" actId="2696"/>
        <pc:sldMkLst>
          <pc:docMk/>
          <pc:sldMk cId="1549835778" sldId="4203"/>
        </pc:sldMkLst>
      </pc:sldChg>
      <pc:sldChg chg="del">
        <pc:chgData name="Stephanie Pino Castillo" userId="67719de8-e720-4774-8e83-01c536b4bc79" providerId="ADAL" clId="{D6792740-629E-42F6-A2B0-55AD2F071E1C}" dt="2020-11-24T19:30:29.050" v="47" actId="2696"/>
        <pc:sldMkLst>
          <pc:docMk/>
          <pc:sldMk cId="2930898428" sldId="4204"/>
        </pc:sldMkLst>
      </pc:sldChg>
      <pc:sldChg chg="del">
        <pc:chgData name="Stephanie Pino Castillo" userId="67719de8-e720-4774-8e83-01c536b4bc79" providerId="ADAL" clId="{D6792740-629E-42F6-A2B0-55AD2F071E1C}" dt="2020-11-24T19:30:29.178" v="48" actId="2696"/>
        <pc:sldMkLst>
          <pc:docMk/>
          <pc:sldMk cId="1350006148" sldId="4205"/>
        </pc:sldMkLst>
      </pc:sldChg>
      <pc:sldChg chg="del">
        <pc:chgData name="Stephanie Pino Castillo" userId="67719de8-e720-4774-8e83-01c536b4bc79" providerId="ADAL" clId="{D6792740-629E-42F6-A2B0-55AD2F071E1C}" dt="2020-11-24T19:30:29.572" v="50" actId="2696"/>
        <pc:sldMkLst>
          <pc:docMk/>
          <pc:sldMk cId="1359438438" sldId="4206"/>
        </pc:sldMkLst>
      </pc:sldChg>
      <pc:sldChg chg="del">
        <pc:chgData name="Stephanie Pino Castillo" userId="67719de8-e720-4774-8e83-01c536b4bc79" providerId="ADAL" clId="{D6792740-629E-42F6-A2B0-55AD2F071E1C}" dt="2020-11-24T19:30:29.852" v="51" actId="2696"/>
        <pc:sldMkLst>
          <pc:docMk/>
          <pc:sldMk cId="3449172288" sldId="4207"/>
        </pc:sldMkLst>
      </pc:sldChg>
      <pc:sldMasterChg chg="delSldLayout">
        <pc:chgData name="Stephanie Pino Castillo" userId="67719de8-e720-4774-8e83-01c536b4bc79" providerId="ADAL" clId="{D6792740-629E-42F6-A2B0-55AD2F071E1C}" dt="2020-11-24T19:49:38.505" v="361" actId="2696"/>
        <pc:sldMasterMkLst>
          <pc:docMk/>
          <pc:sldMasterMk cId="2454794646" sldId="2147483660"/>
        </pc:sldMasterMkLst>
        <pc:sldLayoutChg chg="del">
          <pc:chgData name="Stephanie Pino Castillo" userId="67719de8-e720-4774-8e83-01c536b4bc79" providerId="ADAL" clId="{D6792740-629E-42F6-A2B0-55AD2F071E1C}" dt="2020-11-24T19:31:07.547" v="155" actId="2696"/>
          <pc:sldLayoutMkLst>
            <pc:docMk/>
            <pc:sldMasterMk cId="2454794646" sldId="2147483660"/>
            <pc:sldLayoutMk cId="889096646" sldId="2147483684"/>
          </pc:sldLayoutMkLst>
        </pc:sldLayoutChg>
        <pc:sldLayoutChg chg="del">
          <pc:chgData name="Stephanie Pino Castillo" userId="67719de8-e720-4774-8e83-01c536b4bc79" providerId="ADAL" clId="{D6792740-629E-42F6-A2B0-55AD2F071E1C}" dt="2020-11-24T19:49:38.505" v="361" actId="2696"/>
          <pc:sldLayoutMkLst>
            <pc:docMk/>
            <pc:sldMasterMk cId="2454794646" sldId="2147483660"/>
            <pc:sldLayoutMk cId="383848950" sldId="2147483705"/>
          </pc:sldLayoutMkLst>
        </pc:sldLayoutChg>
      </pc:sldMasterChg>
      <pc:sldMasterChg chg="del delSldLayout">
        <pc:chgData name="Stephanie Pino Castillo" userId="67719de8-e720-4774-8e83-01c536b4bc79" providerId="ADAL" clId="{D6792740-629E-42F6-A2B0-55AD2F071E1C}" dt="2020-11-24T19:30:45.778" v="127" actId="2696"/>
        <pc:sldMasterMkLst>
          <pc:docMk/>
          <pc:sldMasterMk cId="1903994574" sldId="2147483685"/>
        </pc:sldMasterMkLst>
        <pc:sldLayoutChg chg="del">
          <pc:chgData name="Stephanie Pino Castillo" userId="67719de8-e720-4774-8e83-01c536b4bc79" providerId="ADAL" clId="{D6792740-629E-42F6-A2B0-55AD2F071E1C}" dt="2020-11-24T19:30:45.751" v="111" actId="2696"/>
          <pc:sldLayoutMkLst>
            <pc:docMk/>
            <pc:sldMasterMk cId="1903994574" sldId="2147483685"/>
            <pc:sldLayoutMk cId="4062372018" sldId="2147483686"/>
          </pc:sldLayoutMkLst>
        </pc:sldLayoutChg>
        <pc:sldLayoutChg chg="del">
          <pc:chgData name="Stephanie Pino Castillo" userId="67719de8-e720-4774-8e83-01c536b4bc79" providerId="ADAL" clId="{D6792740-629E-42F6-A2B0-55AD2F071E1C}" dt="2020-11-24T19:30:45.753" v="112" actId="2696"/>
          <pc:sldLayoutMkLst>
            <pc:docMk/>
            <pc:sldMasterMk cId="1903994574" sldId="2147483685"/>
            <pc:sldLayoutMk cId="4222264451" sldId="2147483687"/>
          </pc:sldLayoutMkLst>
        </pc:sldLayoutChg>
        <pc:sldLayoutChg chg="del">
          <pc:chgData name="Stephanie Pino Castillo" userId="67719de8-e720-4774-8e83-01c536b4bc79" providerId="ADAL" clId="{D6792740-629E-42F6-A2B0-55AD2F071E1C}" dt="2020-11-24T19:30:45.755" v="113" actId="2696"/>
          <pc:sldLayoutMkLst>
            <pc:docMk/>
            <pc:sldMasterMk cId="1903994574" sldId="2147483685"/>
            <pc:sldLayoutMk cId="4063491821" sldId="2147483688"/>
          </pc:sldLayoutMkLst>
        </pc:sldLayoutChg>
        <pc:sldLayoutChg chg="del">
          <pc:chgData name="Stephanie Pino Castillo" userId="67719de8-e720-4774-8e83-01c536b4bc79" providerId="ADAL" clId="{D6792740-629E-42F6-A2B0-55AD2F071E1C}" dt="2020-11-24T19:30:45.757" v="114" actId="2696"/>
          <pc:sldLayoutMkLst>
            <pc:docMk/>
            <pc:sldMasterMk cId="1903994574" sldId="2147483685"/>
            <pc:sldLayoutMk cId="2588451646" sldId="2147483689"/>
          </pc:sldLayoutMkLst>
        </pc:sldLayoutChg>
        <pc:sldLayoutChg chg="del">
          <pc:chgData name="Stephanie Pino Castillo" userId="67719de8-e720-4774-8e83-01c536b4bc79" providerId="ADAL" clId="{D6792740-629E-42F6-A2B0-55AD2F071E1C}" dt="2020-11-24T19:30:45.759" v="115" actId="2696"/>
          <pc:sldLayoutMkLst>
            <pc:docMk/>
            <pc:sldMasterMk cId="1903994574" sldId="2147483685"/>
            <pc:sldLayoutMk cId="2542916681" sldId="2147483690"/>
          </pc:sldLayoutMkLst>
        </pc:sldLayoutChg>
        <pc:sldLayoutChg chg="del">
          <pc:chgData name="Stephanie Pino Castillo" userId="67719de8-e720-4774-8e83-01c536b4bc79" providerId="ADAL" clId="{D6792740-629E-42F6-A2B0-55AD2F071E1C}" dt="2020-11-24T19:30:45.760" v="116" actId="2696"/>
          <pc:sldLayoutMkLst>
            <pc:docMk/>
            <pc:sldMasterMk cId="1903994574" sldId="2147483685"/>
            <pc:sldLayoutMk cId="2961398105" sldId="2147483691"/>
          </pc:sldLayoutMkLst>
        </pc:sldLayoutChg>
        <pc:sldLayoutChg chg="del">
          <pc:chgData name="Stephanie Pino Castillo" userId="67719de8-e720-4774-8e83-01c536b4bc79" providerId="ADAL" clId="{D6792740-629E-42F6-A2B0-55AD2F071E1C}" dt="2020-11-24T19:30:45.760" v="117" actId="2696"/>
          <pc:sldLayoutMkLst>
            <pc:docMk/>
            <pc:sldMasterMk cId="1903994574" sldId="2147483685"/>
            <pc:sldLayoutMk cId="3201774130" sldId="2147483692"/>
          </pc:sldLayoutMkLst>
        </pc:sldLayoutChg>
        <pc:sldLayoutChg chg="del">
          <pc:chgData name="Stephanie Pino Castillo" userId="67719de8-e720-4774-8e83-01c536b4bc79" providerId="ADAL" clId="{D6792740-629E-42F6-A2B0-55AD2F071E1C}" dt="2020-11-24T19:30:45.761" v="118" actId="2696"/>
          <pc:sldLayoutMkLst>
            <pc:docMk/>
            <pc:sldMasterMk cId="1903994574" sldId="2147483685"/>
            <pc:sldLayoutMk cId="370100445" sldId="2147483693"/>
          </pc:sldLayoutMkLst>
        </pc:sldLayoutChg>
        <pc:sldLayoutChg chg="del">
          <pc:chgData name="Stephanie Pino Castillo" userId="67719de8-e720-4774-8e83-01c536b4bc79" providerId="ADAL" clId="{D6792740-629E-42F6-A2B0-55AD2F071E1C}" dt="2020-11-24T19:30:45.763" v="119" actId="2696"/>
          <pc:sldLayoutMkLst>
            <pc:docMk/>
            <pc:sldMasterMk cId="1903994574" sldId="2147483685"/>
            <pc:sldLayoutMk cId="2559241968" sldId="2147483694"/>
          </pc:sldLayoutMkLst>
        </pc:sldLayoutChg>
        <pc:sldLayoutChg chg="del">
          <pc:chgData name="Stephanie Pino Castillo" userId="67719de8-e720-4774-8e83-01c536b4bc79" providerId="ADAL" clId="{D6792740-629E-42F6-A2B0-55AD2F071E1C}" dt="2020-11-24T19:30:45.764" v="120" actId="2696"/>
          <pc:sldLayoutMkLst>
            <pc:docMk/>
            <pc:sldMasterMk cId="1903994574" sldId="2147483685"/>
            <pc:sldLayoutMk cId="1504208852" sldId="2147483695"/>
          </pc:sldLayoutMkLst>
        </pc:sldLayoutChg>
        <pc:sldLayoutChg chg="del">
          <pc:chgData name="Stephanie Pino Castillo" userId="67719de8-e720-4774-8e83-01c536b4bc79" providerId="ADAL" clId="{D6792740-629E-42F6-A2B0-55AD2F071E1C}" dt="2020-11-24T19:30:45.766" v="121" actId="2696"/>
          <pc:sldLayoutMkLst>
            <pc:docMk/>
            <pc:sldMasterMk cId="1903994574" sldId="2147483685"/>
            <pc:sldLayoutMk cId="1176190180" sldId="2147483696"/>
          </pc:sldLayoutMkLst>
        </pc:sldLayoutChg>
        <pc:sldLayoutChg chg="del">
          <pc:chgData name="Stephanie Pino Castillo" userId="67719de8-e720-4774-8e83-01c536b4bc79" providerId="ADAL" clId="{D6792740-629E-42F6-A2B0-55AD2F071E1C}" dt="2020-11-24T19:30:45.768" v="122" actId="2696"/>
          <pc:sldLayoutMkLst>
            <pc:docMk/>
            <pc:sldMasterMk cId="1903994574" sldId="2147483685"/>
            <pc:sldLayoutMk cId="949456259" sldId="2147483697"/>
          </pc:sldLayoutMkLst>
        </pc:sldLayoutChg>
        <pc:sldLayoutChg chg="del">
          <pc:chgData name="Stephanie Pino Castillo" userId="67719de8-e720-4774-8e83-01c536b4bc79" providerId="ADAL" clId="{D6792740-629E-42F6-A2B0-55AD2F071E1C}" dt="2020-11-24T19:30:45.769" v="123" actId="2696"/>
          <pc:sldLayoutMkLst>
            <pc:docMk/>
            <pc:sldMasterMk cId="1903994574" sldId="2147483685"/>
            <pc:sldLayoutMk cId="3545053804" sldId="2147483698"/>
          </pc:sldLayoutMkLst>
        </pc:sldLayoutChg>
        <pc:sldLayoutChg chg="del">
          <pc:chgData name="Stephanie Pino Castillo" userId="67719de8-e720-4774-8e83-01c536b4bc79" providerId="ADAL" clId="{D6792740-629E-42F6-A2B0-55AD2F071E1C}" dt="2020-11-24T19:30:45.771" v="124" actId="2696"/>
          <pc:sldLayoutMkLst>
            <pc:docMk/>
            <pc:sldMasterMk cId="1903994574" sldId="2147483685"/>
            <pc:sldLayoutMk cId="1250847015" sldId="2147483699"/>
          </pc:sldLayoutMkLst>
        </pc:sldLayoutChg>
        <pc:sldLayoutChg chg="del">
          <pc:chgData name="Stephanie Pino Castillo" userId="67719de8-e720-4774-8e83-01c536b4bc79" providerId="ADAL" clId="{D6792740-629E-42F6-A2B0-55AD2F071E1C}" dt="2020-11-24T19:30:45.773" v="125" actId="2696"/>
          <pc:sldLayoutMkLst>
            <pc:docMk/>
            <pc:sldMasterMk cId="1903994574" sldId="2147483685"/>
            <pc:sldLayoutMk cId="3130040242" sldId="2147483700"/>
          </pc:sldLayoutMkLst>
        </pc:sldLayoutChg>
        <pc:sldLayoutChg chg="del">
          <pc:chgData name="Stephanie Pino Castillo" userId="67719de8-e720-4774-8e83-01c536b4bc79" providerId="ADAL" clId="{D6792740-629E-42F6-A2B0-55AD2F071E1C}" dt="2020-11-24T19:30:45.775" v="126" actId="2696"/>
          <pc:sldLayoutMkLst>
            <pc:docMk/>
            <pc:sldMasterMk cId="1903994574" sldId="2147483685"/>
            <pc:sldLayoutMk cId="3922420472" sldId="2147483701"/>
          </pc:sldLayoutMkLst>
        </pc:sldLayoutChg>
        <pc:sldLayoutChg chg="del">
          <pc:chgData name="Stephanie Pino Castillo" userId="67719de8-e720-4774-8e83-01c536b4bc79" providerId="ADAL" clId="{D6792740-629E-42F6-A2B0-55AD2F071E1C}" dt="2020-11-24T19:30:45.520" v="109" actId="2696"/>
          <pc:sldLayoutMkLst>
            <pc:docMk/>
            <pc:sldMasterMk cId="1903994574" sldId="2147483685"/>
            <pc:sldLayoutMk cId="2300740971" sldId="2147483702"/>
          </pc:sldLayoutMkLst>
        </pc:sldLayoutChg>
        <pc:sldLayoutChg chg="del">
          <pc:chgData name="Stephanie Pino Castillo" userId="67719de8-e720-4774-8e83-01c536b4bc79" providerId="ADAL" clId="{D6792740-629E-42F6-A2B0-55AD2F071E1C}" dt="2020-11-24T19:30:37.661" v="87" actId="2696"/>
          <pc:sldLayoutMkLst>
            <pc:docMk/>
            <pc:sldMasterMk cId="1903994574" sldId="2147483685"/>
            <pc:sldLayoutMk cId="3018538477" sldId="2147483703"/>
          </pc:sldLayoutMkLst>
        </pc:sldLayoutChg>
      </pc:sldMasterChg>
      <pc:sldMasterChg chg="del delSldLayout">
        <pc:chgData name="Stephanie Pino Castillo" userId="67719de8-e720-4774-8e83-01c536b4bc79" providerId="ADAL" clId="{D6792740-629E-42F6-A2B0-55AD2F071E1C}" dt="2020-11-24T19:30:29.884" v="66" actId="2696"/>
        <pc:sldMasterMkLst>
          <pc:docMk/>
          <pc:sldMasterMk cId="3435863981" sldId="2147483705"/>
        </pc:sldMasterMkLst>
        <pc:sldLayoutChg chg="del">
          <pc:chgData name="Stephanie Pino Castillo" userId="67719de8-e720-4774-8e83-01c536b4bc79" providerId="ADAL" clId="{D6792740-629E-42F6-A2B0-55AD2F071E1C}" dt="2020-11-24T19:30:29.191" v="49" actId="2696"/>
          <pc:sldLayoutMkLst>
            <pc:docMk/>
            <pc:sldMasterMk cId="3435863981" sldId="2147483705"/>
            <pc:sldLayoutMk cId="3495209742" sldId="2147483706"/>
          </pc:sldLayoutMkLst>
        </pc:sldLayoutChg>
        <pc:sldLayoutChg chg="del">
          <pc:chgData name="Stephanie Pino Castillo" userId="67719de8-e720-4774-8e83-01c536b4bc79" providerId="ADAL" clId="{D6792740-629E-42F6-A2B0-55AD2F071E1C}" dt="2020-11-24T19:30:29.854" v="52" actId="2696"/>
          <pc:sldLayoutMkLst>
            <pc:docMk/>
            <pc:sldMasterMk cId="3435863981" sldId="2147483705"/>
            <pc:sldLayoutMk cId="888624896" sldId="2147483707"/>
          </pc:sldLayoutMkLst>
        </pc:sldLayoutChg>
        <pc:sldLayoutChg chg="del">
          <pc:chgData name="Stephanie Pino Castillo" userId="67719de8-e720-4774-8e83-01c536b4bc79" providerId="ADAL" clId="{D6792740-629E-42F6-A2B0-55AD2F071E1C}" dt="2020-11-24T19:30:29.856" v="53" actId="2696"/>
          <pc:sldLayoutMkLst>
            <pc:docMk/>
            <pc:sldMasterMk cId="3435863981" sldId="2147483705"/>
            <pc:sldLayoutMk cId="2481661845" sldId="2147483708"/>
          </pc:sldLayoutMkLst>
        </pc:sldLayoutChg>
        <pc:sldLayoutChg chg="del">
          <pc:chgData name="Stephanie Pino Castillo" userId="67719de8-e720-4774-8e83-01c536b4bc79" providerId="ADAL" clId="{D6792740-629E-42F6-A2B0-55AD2F071E1C}" dt="2020-11-24T19:30:29.860" v="54" actId="2696"/>
          <pc:sldLayoutMkLst>
            <pc:docMk/>
            <pc:sldMasterMk cId="3435863981" sldId="2147483705"/>
            <pc:sldLayoutMk cId="1830115580" sldId="2147483709"/>
          </pc:sldLayoutMkLst>
        </pc:sldLayoutChg>
        <pc:sldLayoutChg chg="del">
          <pc:chgData name="Stephanie Pino Castillo" userId="67719de8-e720-4774-8e83-01c536b4bc79" providerId="ADAL" clId="{D6792740-629E-42F6-A2B0-55AD2F071E1C}" dt="2020-11-24T19:30:29.862" v="55" actId="2696"/>
          <pc:sldLayoutMkLst>
            <pc:docMk/>
            <pc:sldMasterMk cId="3435863981" sldId="2147483705"/>
            <pc:sldLayoutMk cId="477139735" sldId="2147483710"/>
          </pc:sldLayoutMkLst>
        </pc:sldLayoutChg>
        <pc:sldLayoutChg chg="del">
          <pc:chgData name="Stephanie Pino Castillo" userId="67719de8-e720-4774-8e83-01c536b4bc79" providerId="ADAL" clId="{D6792740-629E-42F6-A2B0-55AD2F071E1C}" dt="2020-11-24T19:30:29.864" v="56" actId="2696"/>
          <pc:sldLayoutMkLst>
            <pc:docMk/>
            <pc:sldMasterMk cId="3435863981" sldId="2147483705"/>
            <pc:sldLayoutMk cId="99687929" sldId="2147483711"/>
          </pc:sldLayoutMkLst>
        </pc:sldLayoutChg>
        <pc:sldLayoutChg chg="del">
          <pc:chgData name="Stephanie Pino Castillo" userId="67719de8-e720-4774-8e83-01c536b4bc79" providerId="ADAL" clId="{D6792740-629E-42F6-A2B0-55AD2F071E1C}" dt="2020-11-24T19:30:29.867" v="57" actId="2696"/>
          <pc:sldLayoutMkLst>
            <pc:docMk/>
            <pc:sldMasterMk cId="3435863981" sldId="2147483705"/>
            <pc:sldLayoutMk cId="2797675017" sldId="2147483712"/>
          </pc:sldLayoutMkLst>
        </pc:sldLayoutChg>
        <pc:sldLayoutChg chg="del">
          <pc:chgData name="Stephanie Pino Castillo" userId="67719de8-e720-4774-8e83-01c536b4bc79" providerId="ADAL" clId="{D6792740-629E-42F6-A2B0-55AD2F071E1C}" dt="2020-11-24T19:30:29.869" v="58" actId="2696"/>
          <pc:sldLayoutMkLst>
            <pc:docMk/>
            <pc:sldMasterMk cId="3435863981" sldId="2147483705"/>
            <pc:sldLayoutMk cId="1958871004" sldId="2147483713"/>
          </pc:sldLayoutMkLst>
        </pc:sldLayoutChg>
        <pc:sldLayoutChg chg="del">
          <pc:chgData name="Stephanie Pino Castillo" userId="67719de8-e720-4774-8e83-01c536b4bc79" providerId="ADAL" clId="{D6792740-629E-42F6-A2B0-55AD2F071E1C}" dt="2020-11-24T19:30:29.870" v="59" actId="2696"/>
          <pc:sldLayoutMkLst>
            <pc:docMk/>
            <pc:sldMasterMk cId="3435863981" sldId="2147483705"/>
            <pc:sldLayoutMk cId="857758887" sldId="2147483714"/>
          </pc:sldLayoutMkLst>
        </pc:sldLayoutChg>
        <pc:sldLayoutChg chg="del">
          <pc:chgData name="Stephanie Pino Castillo" userId="67719de8-e720-4774-8e83-01c536b4bc79" providerId="ADAL" clId="{D6792740-629E-42F6-A2B0-55AD2F071E1C}" dt="2020-11-24T19:30:29.873" v="60" actId="2696"/>
          <pc:sldLayoutMkLst>
            <pc:docMk/>
            <pc:sldMasterMk cId="3435863981" sldId="2147483705"/>
            <pc:sldLayoutMk cId="4146865431" sldId="2147483715"/>
          </pc:sldLayoutMkLst>
        </pc:sldLayoutChg>
        <pc:sldLayoutChg chg="del">
          <pc:chgData name="Stephanie Pino Castillo" userId="67719de8-e720-4774-8e83-01c536b4bc79" providerId="ADAL" clId="{D6792740-629E-42F6-A2B0-55AD2F071E1C}" dt="2020-11-24T19:30:29.876" v="61" actId="2696"/>
          <pc:sldLayoutMkLst>
            <pc:docMk/>
            <pc:sldMasterMk cId="3435863981" sldId="2147483705"/>
            <pc:sldLayoutMk cId="2489531341" sldId="2147483716"/>
          </pc:sldLayoutMkLst>
        </pc:sldLayoutChg>
        <pc:sldLayoutChg chg="del">
          <pc:chgData name="Stephanie Pino Castillo" userId="67719de8-e720-4774-8e83-01c536b4bc79" providerId="ADAL" clId="{D6792740-629E-42F6-A2B0-55AD2F071E1C}" dt="2020-11-24T19:30:29.878" v="62" actId="2696"/>
          <pc:sldLayoutMkLst>
            <pc:docMk/>
            <pc:sldMasterMk cId="3435863981" sldId="2147483705"/>
            <pc:sldLayoutMk cId="1133591380" sldId="2147483717"/>
          </pc:sldLayoutMkLst>
        </pc:sldLayoutChg>
        <pc:sldLayoutChg chg="del">
          <pc:chgData name="Stephanie Pino Castillo" userId="67719de8-e720-4774-8e83-01c536b4bc79" providerId="ADAL" clId="{D6792740-629E-42F6-A2B0-55AD2F071E1C}" dt="2020-11-24T19:30:29.879" v="63" actId="2696"/>
          <pc:sldLayoutMkLst>
            <pc:docMk/>
            <pc:sldMasterMk cId="3435863981" sldId="2147483705"/>
            <pc:sldLayoutMk cId="3130555032" sldId="2147483718"/>
          </pc:sldLayoutMkLst>
        </pc:sldLayoutChg>
        <pc:sldLayoutChg chg="del">
          <pc:chgData name="Stephanie Pino Castillo" userId="67719de8-e720-4774-8e83-01c536b4bc79" providerId="ADAL" clId="{D6792740-629E-42F6-A2B0-55AD2F071E1C}" dt="2020-11-24T19:30:29.880" v="64" actId="2696"/>
          <pc:sldLayoutMkLst>
            <pc:docMk/>
            <pc:sldMasterMk cId="3435863981" sldId="2147483705"/>
            <pc:sldLayoutMk cId="1322235615" sldId="2147483719"/>
          </pc:sldLayoutMkLst>
        </pc:sldLayoutChg>
        <pc:sldLayoutChg chg="del">
          <pc:chgData name="Stephanie Pino Castillo" userId="67719de8-e720-4774-8e83-01c536b4bc79" providerId="ADAL" clId="{D6792740-629E-42F6-A2B0-55AD2F071E1C}" dt="2020-11-24T19:30:29.881" v="65" actId="2696"/>
          <pc:sldLayoutMkLst>
            <pc:docMk/>
            <pc:sldMasterMk cId="3435863981" sldId="2147483705"/>
            <pc:sldLayoutMk cId="3221982128" sldId="2147483720"/>
          </pc:sldLayoutMkLst>
        </pc:sldLayoutChg>
        <pc:sldLayoutChg chg="del">
          <pc:chgData name="Stephanie Pino Castillo" userId="67719de8-e720-4774-8e83-01c536b4bc79" providerId="ADAL" clId="{D6792740-629E-42F6-A2B0-55AD2F071E1C}" dt="2020-11-24T19:30:26.575" v="39" actId="2696"/>
          <pc:sldLayoutMkLst>
            <pc:docMk/>
            <pc:sldMasterMk cId="3435863981" sldId="2147483705"/>
            <pc:sldLayoutMk cId="2501295138" sldId="2147483721"/>
          </pc:sldLayoutMkLst>
        </pc:sldLayoutChg>
      </pc:sldMasterChg>
    </pc:docChg>
  </pc:docChgLst>
  <pc:docChgLst>
    <pc:chgData name="Stephanie Pino Castillo" userId="67719de8-e720-4774-8e83-01c536b4bc79" providerId="ADAL" clId="{1F5B25E5-ABB3-4CE7-B8CB-4CE6E9E0F8F8}"/>
    <pc:docChg chg="undo redo custSel addSld delSld modSld sldOrd">
      <pc:chgData name="Stephanie Pino Castillo" userId="67719de8-e720-4774-8e83-01c536b4bc79" providerId="ADAL" clId="{1F5B25E5-ABB3-4CE7-B8CB-4CE6E9E0F8F8}" dt="2020-12-16T22:17:40.434" v="3791" actId="20577"/>
      <pc:docMkLst>
        <pc:docMk/>
      </pc:docMkLst>
      <pc:sldChg chg="modSp">
        <pc:chgData name="Stephanie Pino Castillo" userId="67719de8-e720-4774-8e83-01c536b4bc79" providerId="ADAL" clId="{1F5B25E5-ABB3-4CE7-B8CB-4CE6E9E0F8F8}" dt="2020-12-13T21:09:03.010" v="199" actId="20577"/>
        <pc:sldMkLst>
          <pc:docMk/>
          <pc:sldMk cId="2080670171" sldId="259"/>
        </pc:sldMkLst>
        <pc:spChg chg="mod">
          <ac:chgData name="Stephanie Pino Castillo" userId="67719de8-e720-4774-8e83-01c536b4bc79" providerId="ADAL" clId="{1F5B25E5-ABB3-4CE7-B8CB-4CE6E9E0F8F8}" dt="2020-12-13T21:09:03.010" v="199" actId="20577"/>
          <ac:spMkLst>
            <pc:docMk/>
            <pc:sldMk cId="2080670171" sldId="259"/>
            <ac:spMk id="11" creationId="{00000000-0000-0000-0000-000000000000}"/>
          </ac:spMkLst>
        </pc:spChg>
      </pc:sldChg>
      <pc:sldChg chg="modSp">
        <pc:chgData name="Stephanie Pino Castillo" userId="67719de8-e720-4774-8e83-01c536b4bc79" providerId="ADAL" clId="{1F5B25E5-ABB3-4CE7-B8CB-4CE6E9E0F8F8}" dt="2020-12-13T21:10:44.885" v="252" actId="20577"/>
        <pc:sldMkLst>
          <pc:docMk/>
          <pc:sldMk cId="4041881831" sldId="267"/>
        </pc:sldMkLst>
        <pc:spChg chg="mod">
          <ac:chgData name="Stephanie Pino Castillo" userId="67719de8-e720-4774-8e83-01c536b4bc79" providerId="ADAL" clId="{1F5B25E5-ABB3-4CE7-B8CB-4CE6E9E0F8F8}" dt="2020-12-13T21:10:44.885" v="252" actId="20577"/>
          <ac:spMkLst>
            <pc:docMk/>
            <pc:sldMk cId="4041881831" sldId="267"/>
            <ac:spMk id="3" creationId="{3C1FAD3B-DC1C-DD4B-A144-7E1E51774FC5}"/>
          </ac:spMkLst>
        </pc:spChg>
      </pc:sldChg>
      <pc:sldChg chg="modSp">
        <pc:chgData name="Stephanie Pino Castillo" userId="67719de8-e720-4774-8e83-01c536b4bc79" providerId="ADAL" clId="{1F5B25E5-ABB3-4CE7-B8CB-4CE6E9E0F8F8}" dt="2020-12-14T22:55:28.420" v="400" actId="20577"/>
        <pc:sldMkLst>
          <pc:docMk/>
          <pc:sldMk cId="4164444474" sldId="746"/>
        </pc:sldMkLst>
        <pc:graphicFrameChg chg="mod modGraphic">
          <ac:chgData name="Stephanie Pino Castillo" userId="67719de8-e720-4774-8e83-01c536b4bc79" providerId="ADAL" clId="{1F5B25E5-ABB3-4CE7-B8CB-4CE6E9E0F8F8}" dt="2020-12-14T22:55:28.420" v="400" actId="20577"/>
          <ac:graphicFrameMkLst>
            <pc:docMk/>
            <pc:sldMk cId="4164444474" sldId="746"/>
            <ac:graphicFrameMk id="10" creationId="{356C2DBB-882B-4169-8803-8BFAAE961F6E}"/>
          </ac:graphicFrameMkLst>
        </pc:graphicFrameChg>
      </pc:sldChg>
      <pc:sldChg chg="modSp">
        <pc:chgData name="Stephanie Pino Castillo" userId="67719de8-e720-4774-8e83-01c536b4bc79" providerId="ADAL" clId="{1F5B25E5-ABB3-4CE7-B8CB-4CE6E9E0F8F8}" dt="2020-12-16T17:55:55.077" v="3745" actId="20577"/>
        <pc:sldMkLst>
          <pc:docMk/>
          <pc:sldMk cId="262142045" sldId="761"/>
        </pc:sldMkLst>
        <pc:spChg chg="mod">
          <ac:chgData name="Stephanie Pino Castillo" userId="67719de8-e720-4774-8e83-01c536b4bc79" providerId="ADAL" clId="{1F5B25E5-ABB3-4CE7-B8CB-4CE6E9E0F8F8}" dt="2020-12-16T17:55:55.077" v="3745" actId="20577"/>
          <ac:spMkLst>
            <pc:docMk/>
            <pc:sldMk cId="262142045" sldId="761"/>
            <ac:spMk id="5" creationId="{4AC3E0C3-4B51-AB4E-A036-2EC351F0A151}"/>
          </ac:spMkLst>
        </pc:spChg>
      </pc:sldChg>
      <pc:sldChg chg="addSp delSp modSp add del">
        <pc:chgData name="Stephanie Pino Castillo" userId="67719de8-e720-4774-8e83-01c536b4bc79" providerId="ADAL" clId="{1F5B25E5-ABB3-4CE7-B8CB-4CE6E9E0F8F8}" dt="2020-12-16T17:53:31.345" v="3718" actId="2696"/>
        <pc:sldMkLst>
          <pc:docMk/>
          <pc:sldMk cId="2807257633" sldId="2885"/>
        </pc:sldMkLst>
        <pc:spChg chg="del mod">
          <ac:chgData name="Stephanie Pino Castillo" userId="67719de8-e720-4774-8e83-01c536b4bc79" providerId="ADAL" clId="{1F5B25E5-ABB3-4CE7-B8CB-4CE6E9E0F8F8}" dt="2020-12-15T15:15:05.535" v="869"/>
          <ac:spMkLst>
            <pc:docMk/>
            <pc:sldMk cId="2807257633" sldId="2885"/>
            <ac:spMk id="2" creationId="{C78C07D1-BA05-4843-AFA6-1ADFA8E61737}"/>
          </ac:spMkLst>
        </pc:spChg>
        <pc:spChg chg="mod">
          <ac:chgData name="Stephanie Pino Castillo" userId="67719de8-e720-4774-8e83-01c536b4bc79" providerId="ADAL" clId="{1F5B25E5-ABB3-4CE7-B8CB-4CE6E9E0F8F8}" dt="2020-12-15T14:59:39.619" v="584" actId="20577"/>
          <ac:spMkLst>
            <pc:docMk/>
            <pc:sldMk cId="2807257633" sldId="2885"/>
            <ac:spMk id="5" creationId="{D22B699E-874A-40D9-8674-98135D568006}"/>
          </ac:spMkLst>
        </pc:spChg>
        <pc:spChg chg="mod">
          <ac:chgData name="Stephanie Pino Castillo" userId="67719de8-e720-4774-8e83-01c536b4bc79" providerId="ADAL" clId="{1F5B25E5-ABB3-4CE7-B8CB-4CE6E9E0F8F8}" dt="2020-12-15T15:00:32.456" v="631" actId="20577"/>
          <ac:spMkLst>
            <pc:docMk/>
            <pc:sldMk cId="2807257633" sldId="2885"/>
            <ac:spMk id="8" creationId="{7F66FD6E-9EC5-4111-9749-0CC009EE961A}"/>
          </ac:spMkLst>
        </pc:spChg>
        <pc:spChg chg="mod">
          <ac:chgData name="Stephanie Pino Castillo" userId="67719de8-e720-4774-8e83-01c536b4bc79" providerId="ADAL" clId="{1F5B25E5-ABB3-4CE7-B8CB-4CE6E9E0F8F8}" dt="2020-12-15T15:54:56.088" v="919" actId="20577"/>
          <ac:spMkLst>
            <pc:docMk/>
            <pc:sldMk cId="2807257633" sldId="2885"/>
            <ac:spMk id="10" creationId="{5EAC1599-5BFB-47BE-80D1-6868E6B9B307}"/>
          </ac:spMkLst>
        </pc:spChg>
        <pc:spChg chg="mod">
          <ac:chgData name="Stephanie Pino Castillo" userId="67719de8-e720-4774-8e83-01c536b4bc79" providerId="ADAL" clId="{1F5B25E5-ABB3-4CE7-B8CB-4CE6E9E0F8F8}" dt="2020-12-15T19:31:14.310" v="1001" actId="20577"/>
          <ac:spMkLst>
            <pc:docMk/>
            <pc:sldMk cId="2807257633" sldId="2885"/>
            <ac:spMk id="14" creationId="{F451D4EB-CA8A-47EF-94E6-B4525E9B54DD}"/>
          </ac:spMkLst>
        </pc:spChg>
        <pc:spChg chg="mod">
          <ac:chgData name="Stephanie Pino Castillo" userId="67719de8-e720-4774-8e83-01c536b4bc79" providerId="ADAL" clId="{1F5B25E5-ABB3-4CE7-B8CB-4CE6E9E0F8F8}" dt="2020-12-15T19:31:21.120" v="1002" actId="1076"/>
          <ac:spMkLst>
            <pc:docMk/>
            <pc:sldMk cId="2807257633" sldId="2885"/>
            <ac:spMk id="15" creationId="{B706F29C-49FD-4772-9808-978423481F76}"/>
          </ac:spMkLst>
        </pc:spChg>
        <pc:spChg chg="mod">
          <ac:chgData name="Stephanie Pino Castillo" userId="67719de8-e720-4774-8e83-01c536b4bc79" providerId="ADAL" clId="{1F5B25E5-ABB3-4CE7-B8CB-4CE6E9E0F8F8}" dt="2020-12-15T15:56:25.265" v="935" actId="20577"/>
          <ac:spMkLst>
            <pc:docMk/>
            <pc:sldMk cId="2807257633" sldId="2885"/>
            <ac:spMk id="16" creationId="{E495D58E-3DF2-4234-8404-D83718E27756}"/>
          </ac:spMkLst>
        </pc:spChg>
        <pc:spChg chg="mod">
          <ac:chgData name="Stephanie Pino Castillo" userId="67719de8-e720-4774-8e83-01c536b4bc79" providerId="ADAL" clId="{1F5B25E5-ABB3-4CE7-B8CB-4CE6E9E0F8F8}" dt="2020-12-15T17:37:04.246" v="966" actId="1076"/>
          <ac:spMkLst>
            <pc:docMk/>
            <pc:sldMk cId="2807257633" sldId="2885"/>
            <ac:spMk id="22" creationId="{A8483A9A-1ED3-41B5-9405-CAD7064DD7FA}"/>
          </ac:spMkLst>
        </pc:spChg>
        <pc:spChg chg="mod">
          <ac:chgData name="Stephanie Pino Castillo" userId="67719de8-e720-4774-8e83-01c536b4bc79" providerId="ADAL" clId="{1F5B25E5-ABB3-4CE7-B8CB-4CE6E9E0F8F8}" dt="2020-12-15T19:32:21.293" v="1010" actId="20577"/>
          <ac:spMkLst>
            <pc:docMk/>
            <pc:sldMk cId="2807257633" sldId="2885"/>
            <ac:spMk id="23" creationId="{CA2070FB-FB3F-42CC-B151-DFA3834FA4B9}"/>
          </ac:spMkLst>
        </pc:spChg>
        <pc:spChg chg="mod">
          <ac:chgData name="Stephanie Pino Castillo" userId="67719de8-e720-4774-8e83-01c536b4bc79" providerId="ADAL" clId="{1F5B25E5-ABB3-4CE7-B8CB-4CE6E9E0F8F8}" dt="2020-12-15T17:37:08.102" v="967" actId="1076"/>
          <ac:spMkLst>
            <pc:docMk/>
            <pc:sldMk cId="2807257633" sldId="2885"/>
            <ac:spMk id="24" creationId="{87CC755E-7930-4C31-97CF-785DD5BE86A4}"/>
          </ac:spMkLst>
        </pc:spChg>
        <pc:spChg chg="mod">
          <ac:chgData name="Stephanie Pino Castillo" userId="67719de8-e720-4774-8e83-01c536b4bc79" providerId="ADAL" clId="{1F5B25E5-ABB3-4CE7-B8CB-4CE6E9E0F8F8}" dt="2020-12-15T20:32:44.561" v="1489" actId="1076"/>
          <ac:spMkLst>
            <pc:docMk/>
            <pc:sldMk cId="2807257633" sldId="2885"/>
            <ac:spMk id="28" creationId="{280D6911-265A-4CCF-A5A9-9997B3474F7B}"/>
          </ac:spMkLst>
        </pc:spChg>
        <pc:spChg chg="add mod">
          <ac:chgData name="Stephanie Pino Castillo" userId="67719de8-e720-4774-8e83-01c536b4bc79" providerId="ADAL" clId="{1F5B25E5-ABB3-4CE7-B8CB-4CE6E9E0F8F8}" dt="2020-12-15T21:07:13.322" v="1795" actId="20577"/>
          <ac:spMkLst>
            <pc:docMk/>
            <pc:sldMk cId="2807257633" sldId="2885"/>
            <ac:spMk id="29" creationId="{AF921850-8986-47F5-9B2A-669327A9B2BA}"/>
          </ac:spMkLst>
        </pc:spChg>
        <pc:spChg chg="mod">
          <ac:chgData name="Stephanie Pino Castillo" userId="67719de8-e720-4774-8e83-01c536b4bc79" providerId="ADAL" clId="{1F5B25E5-ABB3-4CE7-B8CB-4CE6E9E0F8F8}" dt="2020-12-15T17:35:40.061" v="940" actId="1076"/>
          <ac:spMkLst>
            <pc:docMk/>
            <pc:sldMk cId="2807257633" sldId="2885"/>
            <ac:spMk id="32" creationId="{2A3CAB86-3D6B-4219-81D2-1BEC27AB03D4}"/>
          </ac:spMkLst>
        </pc:spChg>
        <pc:spChg chg="mod">
          <ac:chgData name="Stephanie Pino Castillo" userId="67719de8-e720-4774-8e83-01c536b4bc79" providerId="ADAL" clId="{1F5B25E5-ABB3-4CE7-B8CB-4CE6E9E0F8F8}" dt="2020-12-15T15:54:02.929" v="899" actId="20577"/>
          <ac:spMkLst>
            <pc:docMk/>
            <pc:sldMk cId="2807257633" sldId="2885"/>
            <ac:spMk id="34" creationId="{00B5E495-37CD-4B3F-B287-4EA137DAA0B9}"/>
          </ac:spMkLst>
        </pc:spChg>
        <pc:spChg chg="mod">
          <ac:chgData name="Stephanie Pino Castillo" userId="67719de8-e720-4774-8e83-01c536b4bc79" providerId="ADAL" clId="{1F5B25E5-ABB3-4CE7-B8CB-4CE6E9E0F8F8}" dt="2020-12-15T15:54:07.725" v="903" actId="20577"/>
          <ac:spMkLst>
            <pc:docMk/>
            <pc:sldMk cId="2807257633" sldId="2885"/>
            <ac:spMk id="35" creationId="{82CF8FC6-DAF7-462F-8279-DA517CE6F85A}"/>
          </ac:spMkLst>
        </pc:spChg>
        <pc:spChg chg="mod">
          <ac:chgData name="Stephanie Pino Castillo" userId="67719de8-e720-4774-8e83-01c536b4bc79" providerId="ADAL" clId="{1F5B25E5-ABB3-4CE7-B8CB-4CE6E9E0F8F8}" dt="2020-12-15T15:53:48.999" v="895" actId="20577"/>
          <ac:spMkLst>
            <pc:docMk/>
            <pc:sldMk cId="2807257633" sldId="2885"/>
            <ac:spMk id="36" creationId="{26BEDC7E-3DDA-4B49-8158-917C6728AAEF}"/>
          </ac:spMkLst>
        </pc:spChg>
        <pc:spChg chg="mod">
          <ac:chgData name="Stephanie Pino Castillo" userId="67719de8-e720-4774-8e83-01c536b4bc79" providerId="ADAL" clId="{1F5B25E5-ABB3-4CE7-B8CB-4CE6E9E0F8F8}" dt="2020-12-15T17:35:57.612" v="944" actId="20577"/>
          <ac:spMkLst>
            <pc:docMk/>
            <pc:sldMk cId="2807257633" sldId="2885"/>
            <ac:spMk id="37" creationId="{85C8783E-D04B-4C09-A823-D7273B17556F}"/>
          </ac:spMkLst>
        </pc:spChg>
        <pc:spChg chg="mod">
          <ac:chgData name="Stephanie Pino Castillo" userId="67719de8-e720-4774-8e83-01c536b4bc79" providerId="ADAL" clId="{1F5B25E5-ABB3-4CE7-B8CB-4CE6E9E0F8F8}" dt="2020-12-15T17:36:21.024" v="953" actId="20577"/>
          <ac:spMkLst>
            <pc:docMk/>
            <pc:sldMk cId="2807257633" sldId="2885"/>
            <ac:spMk id="38" creationId="{757CC1EA-86C1-4FE9-8C1C-4118371A8BC9}"/>
          </ac:spMkLst>
        </pc:spChg>
        <pc:spChg chg="mod">
          <ac:chgData name="Stephanie Pino Castillo" userId="67719de8-e720-4774-8e83-01c536b4bc79" providerId="ADAL" clId="{1F5B25E5-ABB3-4CE7-B8CB-4CE6E9E0F8F8}" dt="2020-12-15T17:36:30.882" v="959" actId="20577"/>
          <ac:spMkLst>
            <pc:docMk/>
            <pc:sldMk cId="2807257633" sldId="2885"/>
            <ac:spMk id="39" creationId="{005BF1F3-2EB4-4F18-81A7-2B574DDC4905}"/>
          </ac:spMkLst>
        </pc:spChg>
      </pc:sldChg>
      <pc:sldChg chg="addSp delSp modSp add del">
        <pc:chgData name="Stephanie Pino Castillo" userId="67719de8-e720-4774-8e83-01c536b4bc79" providerId="ADAL" clId="{1F5B25E5-ABB3-4CE7-B8CB-4CE6E9E0F8F8}" dt="2020-12-16T17:53:31.375" v="3719" actId="2696"/>
        <pc:sldMkLst>
          <pc:docMk/>
          <pc:sldMk cId="2613303651" sldId="2886"/>
        </pc:sldMkLst>
        <pc:spChg chg="add del mod">
          <ac:chgData name="Stephanie Pino Castillo" userId="67719de8-e720-4774-8e83-01c536b4bc79" providerId="ADAL" clId="{1F5B25E5-ABB3-4CE7-B8CB-4CE6E9E0F8F8}" dt="2020-12-16T15:57:41.409" v="3279"/>
          <ac:spMkLst>
            <pc:docMk/>
            <pc:sldMk cId="2613303651" sldId="2886"/>
            <ac:spMk id="2" creationId="{83938E40-2435-44ED-84ED-2C187986B8B0}"/>
          </ac:spMkLst>
        </pc:spChg>
        <pc:spChg chg="mod">
          <ac:chgData name="Stephanie Pino Castillo" userId="67719de8-e720-4774-8e83-01c536b4bc79" providerId="ADAL" clId="{1F5B25E5-ABB3-4CE7-B8CB-4CE6E9E0F8F8}" dt="2020-12-15T14:59:45.797" v="590" actId="20577"/>
          <ac:spMkLst>
            <pc:docMk/>
            <pc:sldMk cId="2613303651" sldId="2886"/>
            <ac:spMk id="5" creationId="{D22B699E-874A-40D9-8674-98135D568006}"/>
          </ac:spMkLst>
        </pc:spChg>
        <pc:spChg chg="mod">
          <ac:chgData name="Stephanie Pino Castillo" userId="67719de8-e720-4774-8e83-01c536b4bc79" providerId="ADAL" clId="{1F5B25E5-ABB3-4CE7-B8CB-4CE6E9E0F8F8}" dt="2020-12-15T15:02:08.421" v="668" actId="20577"/>
          <ac:spMkLst>
            <pc:docMk/>
            <pc:sldMk cId="2613303651" sldId="2886"/>
            <ac:spMk id="8" creationId="{7F66FD6E-9EC5-4111-9749-0CC009EE961A}"/>
          </ac:spMkLst>
        </pc:spChg>
        <pc:spChg chg="mod">
          <ac:chgData name="Stephanie Pino Castillo" userId="67719de8-e720-4774-8e83-01c536b4bc79" providerId="ADAL" clId="{1F5B25E5-ABB3-4CE7-B8CB-4CE6E9E0F8F8}" dt="2020-12-15T19:29:25.712" v="981" actId="20577"/>
          <ac:spMkLst>
            <pc:docMk/>
            <pc:sldMk cId="2613303651" sldId="2886"/>
            <ac:spMk id="10" creationId="{5EAC1599-5BFB-47BE-80D1-6868E6B9B307}"/>
          </ac:spMkLst>
        </pc:spChg>
        <pc:spChg chg="mod">
          <ac:chgData name="Stephanie Pino Castillo" userId="67719de8-e720-4774-8e83-01c536b4bc79" providerId="ADAL" clId="{1F5B25E5-ABB3-4CE7-B8CB-4CE6E9E0F8F8}" dt="2020-12-15T19:30:17.234" v="988" actId="1076"/>
          <ac:spMkLst>
            <pc:docMk/>
            <pc:sldMk cId="2613303651" sldId="2886"/>
            <ac:spMk id="14" creationId="{F451D4EB-CA8A-47EF-94E6-B4525E9B54DD}"/>
          </ac:spMkLst>
        </pc:spChg>
        <pc:spChg chg="mod">
          <ac:chgData name="Stephanie Pino Castillo" userId="67719de8-e720-4774-8e83-01c536b4bc79" providerId="ADAL" clId="{1F5B25E5-ABB3-4CE7-B8CB-4CE6E9E0F8F8}" dt="2020-12-15T19:32:33.283" v="1011" actId="20577"/>
          <ac:spMkLst>
            <pc:docMk/>
            <pc:sldMk cId="2613303651" sldId="2886"/>
            <ac:spMk id="15" creationId="{B706F29C-49FD-4772-9808-978423481F76}"/>
          </ac:spMkLst>
        </pc:spChg>
        <pc:spChg chg="mod">
          <ac:chgData name="Stephanie Pino Castillo" userId="67719de8-e720-4774-8e83-01c536b4bc79" providerId="ADAL" clId="{1F5B25E5-ABB3-4CE7-B8CB-4CE6E9E0F8F8}" dt="2020-12-15T15:02:19.712" v="680" actId="20577"/>
          <ac:spMkLst>
            <pc:docMk/>
            <pc:sldMk cId="2613303651" sldId="2886"/>
            <ac:spMk id="18" creationId="{174270DD-2BBE-4BBC-90C2-F68A1F98D459}"/>
          </ac:spMkLst>
        </pc:spChg>
        <pc:spChg chg="mod">
          <ac:chgData name="Stephanie Pino Castillo" userId="67719de8-e720-4774-8e83-01c536b4bc79" providerId="ADAL" clId="{1F5B25E5-ABB3-4CE7-B8CB-4CE6E9E0F8F8}" dt="2020-12-15T19:33:32.910" v="1031" actId="20577"/>
          <ac:spMkLst>
            <pc:docMk/>
            <pc:sldMk cId="2613303651" sldId="2886"/>
            <ac:spMk id="22" creationId="{A8483A9A-1ED3-41B5-9405-CAD7064DD7FA}"/>
          </ac:spMkLst>
        </pc:spChg>
        <pc:spChg chg="mod">
          <ac:chgData name="Stephanie Pino Castillo" userId="67719de8-e720-4774-8e83-01c536b4bc79" providerId="ADAL" clId="{1F5B25E5-ABB3-4CE7-B8CB-4CE6E9E0F8F8}" dt="2020-12-15T19:33:40.474" v="1032" actId="20577"/>
          <ac:spMkLst>
            <pc:docMk/>
            <pc:sldMk cId="2613303651" sldId="2886"/>
            <ac:spMk id="23" creationId="{CA2070FB-FB3F-42CC-B151-DFA3834FA4B9}"/>
          </ac:spMkLst>
        </pc:spChg>
        <pc:spChg chg="mod">
          <ac:chgData name="Stephanie Pino Castillo" userId="67719de8-e720-4774-8e83-01c536b4bc79" providerId="ADAL" clId="{1F5B25E5-ABB3-4CE7-B8CB-4CE6E9E0F8F8}" dt="2020-12-15T19:33:26.615" v="1021" actId="20577"/>
          <ac:spMkLst>
            <pc:docMk/>
            <pc:sldMk cId="2613303651" sldId="2886"/>
            <ac:spMk id="26" creationId="{035B2C0A-175D-4352-9F53-C7DDD696B610}"/>
          </ac:spMkLst>
        </pc:spChg>
        <pc:spChg chg="mod">
          <ac:chgData name="Stephanie Pino Castillo" userId="67719de8-e720-4774-8e83-01c536b4bc79" providerId="ADAL" clId="{1F5B25E5-ABB3-4CE7-B8CB-4CE6E9E0F8F8}" dt="2020-12-15T19:30:36.846" v="998" actId="404"/>
          <ac:spMkLst>
            <pc:docMk/>
            <pc:sldMk cId="2613303651" sldId="2886"/>
            <ac:spMk id="27" creationId="{6BC6CDBC-C12C-4FC1-A23E-B40E514F12D8}"/>
          </ac:spMkLst>
        </pc:spChg>
        <pc:spChg chg="mod">
          <ac:chgData name="Stephanie Pino Castillo" userId="67719de8-e720-4774-8e83-01c536b4bc79" providerId="ADAL" clId="{1F5B25E5-ABB3-4CE7-B8CB-4CE6E9E0F8F8}" dt="2020-12-15T19:30:42.684" v="1000" actId="20577"/>
          <ac:spMkLst>
            <pc:docMk/>
            <pc:sldMk cId="2613303651" sldId="2886"/>
            <ac:spMk id="28" creationId="{E822A7B0-94F3-4DD5-8B1E-2C7E826AA600}"/>
          </ac:spMkLst>
        </pc:spChg>
        <pc:spChg chg="mod">
          <ac:chgData name="Stephanie Pino Castillo" userId="67719de8-e720-4774-8e83-01c536b4bc79" providerId="ADAL" clId="{1F5B25E5-ABB3-4CE7-B8CB-4CE6E9E0F8F8}" dt="2020-12-15T19:34:21.741" v="1040" actId="404"/>
          <ac:spMkLst>
            <pc:docMk/>
            <pc:sldMk cId="2613303651" sldId="2886"/>
            <ac:spMk id="30" creationId="{32B02247-3754-4BBD-A8C5-75EA886A5325}"/>
          </ac:spMkLst>
        </pc:spChg>
        <pc:spChg chg="del">
          <ac:chgData name="Stephanie Pino Castillo" userId="67719de8-e720-4774-8e83-01c536b4bc79" providerId="ADAL" clId="{1F5B25E5-ABB3-4CE7-B8CB-4CE6E9E0F8F8}" dt="2020-12-15T15:15:08.636" v="870" actId="478"/>
          <ac:spMkLst>
            <pc:docMk/>
            <pc:sldMk cId="2613303651" sldId="2886"/>
            <ac:spMk id="33" creationId="{0424C918-1299-4238-A402-576CB721BF43}"/>
          </ac:spMkLst>
        </pc:spChg>
        <pc:spChg chg="add mod">
          <ac:chgData name="Stephanie Pino Castillo" userId="67719de8-e720-4774-8e83-01c536b4bc79" providerId="ADAL" clId="{1F5B25E5-ABB3-4CE7-B8CB-4CE6E9E0F8F8}" dt="2020-12-16T16:01:16.312" v="3678" actId="20577"/>
          <ac:spMkLst>
            <pc:docMk/>
            <pc:sldMk cId="2613303651" sldId="2886"/>
            <ac:spMk id="33" creationId="{DCB01C62-81B5-4917-9684-9DA99A53C94A}"/>
          </ac:spMkLst>
        </pc:spChg>
        <pc:spChg chg="del mod">
          <ac:chgData name="Stephanie Pino Castillo" userId="67719de8-e720-4774-8e83-01c536b4bc79" providerId="ADAL" clId="{1F5B25E5-ABB3-4CE7-B8CB-4CE6E9E0F8F8}" dt="2020-12-15T19:18:35.110" v="970"/>
          <ac:spMkLst>
            <pc:docMk/>
            <pc:sldMk cId="2613303651" sldId="2886"/>
            <ac:spMk id="34" creationId="{A249BB23-6096-4178-BD60-176EF7A80E57}"/>
          </ac:spMkLst>
        </pc:spChg>
      </pc:sldChg>
      <pc:sldChg chg="addSp delSp modSp add del">
        <pc:chgData name="Stephanie Pino Castillo" userId="67719de8-e720-4774-8e83-01c536b4bc79" providerId="ADAL" clId="{1F5B25E5-ABB3-4CE7-B8CB-4CE6E9E0F8F8}" dt="2020-12-16T17:53:31.394" v="3720" actId="2696"/>
        <pc:sldMkLst>
          <pc:docMk/>
          <pc:sldMk cId="2441129369" sldId="2887"/>
        </pc:sldMkLst>
        <pc:spChg chg="add mod">
          <ac:chgData name="Stephanie Pino Castillo" userId="67719de8-e720-4774-8e83-01c536b4bc79" providerId="ADAL" clId="{1F5B25E5-ABB3-4CE7-B8CB-4CE6E9E0F8F8}" dt="2020-12-16T15:10:02.286" v="2877" actId="1076"/>
          <ac:spMkLst>
            <pc:docMk/>
            <pc:sldMk cId="2441129369" sldId="2887"/>
            <ac:spMk id="2" creationId="{C78A8485-ACBF-4A1E-9136-21CF2E92D6C8}"/>
          </ac:spMkLst>
        </pc:spChg>
        <pc:spChg chg="mod">
          <ac:chgData name="Stephanie Pino Castillo" userId="67719de8-e720-4774-8e83-01c536b4bc79" providerId="ADAL" clId="{1F5B25E5-ABB3-4CE7-B8CB-4CE6E9E0F8F8}" dt="2020-12-15T15:00:07.586" v="602" actId="20577"/>
          <ac:spMkLst>
            <pc:docMk/>
            <pc:sldMk cId="2441129369" sldId="2887"/>
            <ac:spMk id="5" creationId="{D22B699E-874A-40D9-8674-98135D568006}"/>
          </ac:spMkLst>
        </pc:spChg>
        <pc:spChg chg="mod">
          <ac:chgData name="Stephanie Pino Castillo" userId="67719de8-e720-4774-8e83-01c536b4bc79" providerId="ADAL" clId="{1F5B25E5-ABB3-4CE7-B8CB-4CE6E9E0F8F8}" dt="2020-12-15T15:07:39.305" v="719" actId="20577"/>
          <ac:spMkLst>
            <pc:docMk/>
            <pc:sldMk cId="2441129369" sldId="2887"/>
            <ac:spMk id="8" creationId="{7F66FD6E-9EC5-4111-9749-0CC009EE961A}"/>
          </ac:spMkLst>
        </pc:spChg>
        <pc:spChg chg="mod">
          <ac:chgData name="Stephanie Pino Castillo" userId="67719de8-e720-4774-8e83-01c536b4bc79" providerId="ADAL" clId="{1F5B25E5-ABB3-4CE7-B8CB-4CE6E9E0F8F8}" dt="2020-12-16T15:10:06.145" v="2878" actId="1076"/>
          <ac:spMkLst>
            <pc:docMk/>
            <pc:sldMk cId="2441129369" sldId="2887"/>
            <ac:spMk id="10" creationId="{5EAC1599-5BFB-47BE-80D1-6868E6B9B307}"/>
          </ac:spMkLst>
        </pc:spChg>
        <pc:spChg chg="mod">
          <ac:chgData name="Stephanie Pino Castillo" userId="67719de8-e720-4774-8e83-01c536b4bc79" providerId="ADAL" clId="{1F5B25E5-ABB3-4CE7-B8CB-4CE6E9E0F8F8}" dt="2020-12-16T15:07:27.722" v="2854"/>
          <ac:spMkLst>
            <pc:docMk/>
            <pc:sldMk cId="2441129369" sldId="2887"/>
            <ac:spMk id="14" creationId="{F451D4EB-CA8A-47EF-94E6-B4525E9B54DD}"/>
          </ac:spMkLst>
        </pc:spChg>
        <pc:spChg chg="mod">
          <ac:chgData name="Stephanie Pino Castillo" userId="67719de8-e720-4774-8e83-01c536b4bc79" providerId="ADAL" clId="{1F5B25E5-ABB3-4CE7-B8CB-4CE6E9E0F8F8}" dt="2020-12-16T15:08:03.396" v="2863"/>
          <ac:spMkLst>
            <pc:docMk/>
            <pc:sldMk cId="2441129369" sldId="2887"/>
            <ac:spMk id="15" creationId="{B706F29C-49FD-4772-9808-978423481F76}"/>
          </ac:spMkLst>
        </pc:spChg>
        <pc:spChg chg="mod">
          <ac:chgData name="Stephanie Pino Castillo" userId="67719de8-e720-4774-8e83-01c536b4bc79" providerId="ADAL" clId="{1F5B25E5-ABB3-4CE7-B8CB-4CE6E9E0F8F8}" dt="2020-12-16T15:08:10.258" v="2864"/>
          <ac:spMkLst>
            <pc:docMk/>
            <pc:sldMk cId="2441129369" sldId="2887"/>
            <ac:spMk id="16" creationId="{E495D58E-3DF2-4234-8404-D83718E27756}"/>
          </ac:spMkLst>
        </pc:spChg>
        <pc:spChg chg="mod">
          <ac:chgData name="Stephanie Pino Castillo" userId="67719de8-e720-4774-8e83-01c536b4bc79" providerId="ADAL" clId="{1F5B25E5-ABB3-4CE7-B8CB-4CE6E9E0F8F8}" dt="2020-12-16T14:50:22.761" v="2843" actId="1076"/>
          <ac:spMkLst>
            <pc:docMk/>
            <pc:sldMk cId="2441129369" sldId="2887"/>
            <ac:spMk id="18" creationId="{174270DD-2BBE-4BBC-90C2-F68A1F98D459}"/>
          </ac:spMkLst>
        </pc:spChg>
        <pc:spChg chg="mod">
          <ac:chgData name="Stephanie Pino Castillo" userId="67719de8-e720-4774-8e83-01c536b4bc79" providerId="ADAL" clId="{1F5B25E5-ABB3-4CE7-B8CB-4CE6E9E0F8F8}" dt="2020-12-16T14:50:22.761" v="2843" actId="1076"/>
          <ac:spMkLst>
            <pc:docMk/>
            <pc:sldMk cId="2441129369" sldId="2887"/>
            <ac:spMk id="19" creationId="{78BDEB3F-C77D-4972-BB14-8A274415E941}"/>
          </ac:spMkLst>
        </pc:spChg>
        <pc:spChg chg="mod">
          <ac:chgData name="Stephanie Pino Castillo" userId="67719de8-e720-4774-8e83-01c536b4bc79" providerId="ADAL" clId="{1F5B25E5-ABB3-4CE7-B8CB-4CE6E9E0F8F8}" dt="2020-12-16T14:50:22.761" v="2843" actId="1076"/>
          <ac:spMkLst>
            <pc:docMk/>
            <pc:sldMk cId="2441129369" sldId="2887"/>
            <ac:spMk id="20" creationId="{3164824D-56BD-4584-BF30-F20863B1CC94}"/>
          </ac:spMkLst>
        </pc:spChg>
        <pc:spChg chg="mod">
          <ac:chgData name="Stephanie Pino Castillo" userId="67719de8-e720-4774-8e83-01c536b4bc79" providerId="ADAL" clId="{1F5B25E5-ABB3-4CE7-B8CB-4CE6E9E0F8F8}" dt="2020-12-16T14:50:22.761" v="2843" actId="1076"/>
          <ac:spMkLst>
            <pc:docMk/>
            <pc:sldMk cId="2441129369" sldId="2887"/>
            <ac:spMk id="21" creationId="{6E7ED31D-5F43-4C56-B55B-BE40B29E0F67}"/>
          </ac:spMkLst>
        </pc:spChg>
        <pc:spChg chg="mod">
          <ac:chgData name="Stephanie Pino Castillo" userId="67719de8-e720-4774-8e83-01c536b4bc79" providerId="ADAL" clId="{1F5B25E5-ABB3-4CE7-B8CB-4CE6E9E0F8F8}" dt="2020-12-16T14:50:36.996" v="2844" actId="1076"/>
          <ac:spMkLst>
            <pc:docMk/>
            <pc:sldMk cId="2441129369" sldId="2887"/>
            <ac:spMk id="22" creationId="{A8483A9A-1ED3-41B5-9405-CAD7064DD7FA}"/>
          </ac:spMkLst>
        </pc:spChg>
        <pc:spChg chg="mod">
          <ac:chgData name="Stephanie Pino Castillo" userId="67719de8-e720-4774-8e83-01c536b4bc79" providerId="ADAL" clId="{1F5B25E5-ABB3-4CE7-B8CB-4CE6E9E0F8F8}" dt="2020-12-16T14:50:36.996" v="2844" actId="1076"/>
          <ac:spMkLst>
            <pc:docMk/>
            <pc:sldMk cId="2441129369" sldId="2887"/>
            <ac:spMk id="23" creationId="{CA2070FB-FB3F-42CC-B151-DFA3834FA4B9}"/>
          </ac:spMkLst>
        </pc:spChg>
        <pc:spChg chg="mod">
          <ac:chgData name="Stephanie Pino Castillo" userId="67719de8-e720-4774-8e83-01c536b4bc79" providerId="ADAL" clId="{1F5B25E5-ABB3-4CE7-B8CB-4CE6E9E0F8F8}" dt="2020-12-16T14:50:36.996" v="2844" actId="1076"/>
          <ac:spMkLst>
            <pc:docMk/>
            <pc:sldMk cId="2441129369" sldId="2887"/>
            <ac:spMk id="24" creationId="{87CC755E-7930-4C31-97CF-785DD5BE86A4}"/>
          </ac:spMkLst>
        </pc:spChg>
        <pc:spChg chg="mod">
          <ac:chgData name="Stephanie Pino Castillo" userId="67719de8-e720-4774-8e83-01c536b4bc79" providerId="ADAL" clId="{1F5B25E5-ABB3-4CE7-B8CB-4CE6E9E0F8F8}" dt="2020-12-16T14:50:36.996" v="2844" actId="1076"/>
          <ac:spMkLst>
            <pc:docMk/>
            <pc:sldMk cId="2441129369" sldId="2887"/>
            <ac:spMk id="26" creationId="{035B2C0A-175D-4352-9F53-C7DDD696B610}"/>
          </ac:spMkLst>
        </pc:spChg>
        <pc:spChg chg="mod">
          <ac:chgData name="Stephanie Pino Castillo" userId="67719de8-e720-4774-8e83-01c536b4bc79" providerId="ADAL" clId="{1F5B25E5-ABB3-4CE7-B8CB-4CE6E9E0F8F8}" dt="2020-12-16T15:08:44.994" v="2868" actId="20577"/>
          <ac:spMkLst>
            <pc:docMk/>
            <pc:sldMk cId="2441129369" sldId="2887"/>
            <ac:spMk id="27" creationId="{5E8B6C43-9DFC-413E-81A0-078B18D6F737}"/>
          </ac:spMkLst>
        </pc:spChg>
        <pc:spChg chg="mod">
          <ac:chgData name="Stephanie Pino Castillo" userId="67719de8-e720-4774-8e83-01c536b4bc79" providerId="ADAL" clId="{1F5B25E5-ABB3-4CE7-B8CB-4CE6E9E0F8F8}" dt="2020-12-16T15:08:50.523" v="2870" actId="20577"/>
          <ac:spMkLst>
            <pc:docMk/>
            <pc:sldMk cId="2441129369" sldId="2887"/>
            <ac:spMk id="28" creationId="{ABC7FBE1-CC15-426F-9BD5-A1BC8DA5690C}"/>
          </ac:spMkLst>
        </pc:spChg>
        <pc:spChg chg="mod">
          <ac:chgData name="Stephanie Pino Castillo" userId="67719de8-e720-4774-8e83-01c536b4bc79" providerId="ADAL" clId="{1F5B25E5-ABB3-4CE7-B8CB-4CE6E9E0F8F8}" dt="2020-12-16T15:08:54.348" v="2872" actId="20577"/>
          <ac:spMkLst>
            <pc:docMk/>
            <pc:sldMk cId="2441129369" sldId="2887"/>
            <ac:spMk id="29" creationId="{9562A559-356E-46FE-8FA9-DC61A51D8F81}"/>
          </ac:spMkLst>
        </pc:spChg>
        <pc:spChg chg="mod">
          <ac:chgData name="Stephanie Pino Castillo" userId="67719de8-e720-4774-8e83-01c536b4bc79" providerId="ADAL" clId="{1F5B25E5-ABB3-4CE7-B8CB-4CE6E9E0F8F8}" dt="2020-12-16T14:50:22.761" v="2843" actId="1076"/>
          <ac:spMkLst>
            <pc:docMk/>
            <pc:sldMk cId="2441129369" sldId="2887"/>
            <ac:spMk id="30" creationId="{C355D368-A226-4B21-9DB5-A12121B53D60}"/>
          </ac:spMkLst>
        </pc:spChg>
        <pc:spChg chg="mod">
          <ac:chgData name="Stephanie Pino Castillo" userId="67719de8-e720-4774-8e83-01c536b4bc79" providerId="ADAL" clId="{1F5B25E5-ABB3-4CE7-B8CB-4CE6E9E0F8F8}" dt="2020-12-16T14:50:22.761" v="2843" actId="1076"/>
          <ac:spMkLst>
            <pc:docMk/>
            <pc:sldMk cId="2441129369" sldId="2887"/>
            <ac:spMk id="31" creationId="{AE1E7802-9D37-415D-82B6-C44C85D26E13}"/>
          </ac:spMkLst>
        </pc:spChg>
        <pc:spChg chg="mod">
          <ac:chgData name="Stephanie Pino Castillo" userId="67719de8-e720-4774-8e83-01c536b4bc79" providerId="ADAL" clId="{1F5B25E5-ABB3-4CE7-B8CB-4CE6E9E0F8F8}" dt="2020-12-16T14:50:22.761" v="2843" actId="1076"/>
          <ac:spMkLst>
            <pc:docMk/>
            <pc:sldMk cId="2441129369" sldId="2887"/>
            <ac:spMk id="32" creationId="{440EE265-AC9E-4C3F-A5AA-13CF42DC3075}"/>
          </ac:spMkLst>
        </pc:spChg>
        <pc:spChg chg="del mod">
          <ac:chgData name="Stephanie Pino Castillo" userId="67719de8-e720-4774-8e83-01c536b4bc79" providerId="ADAL" clId="{1F5B25E5-ABB3-4CE7-B8CB-4CE6E9E0F8F8}" dt="2020-12-15T15:30:53.957" v="890"/>
          <ac:spMkLst>
            <pc:docMk/>
            <pc:sldMk cId="2441129369" sldId="2887"/>
            <ac:spMk id="33" creationId="{F3C4B111-617C-4EBB-A07C-3A8BF8C77979}"/>
          </ac:spMkLst>
        </pc:spChg>
        <pc:spChg chg="del mod">
          <ac:chgData name="Stephanie Pino Castillo" userId="67719de8-e720-4774-8e83-01c536b4bc79" providerId="ADAL" clId="{1F5B25E5-ABB3-4CE7-B8CB-4CE6E9E0F8F8}" dt="2020-12-15T15:30:53.957" v="888"/>
          <ac:spMkLst>
            <pc:docMk/>
            <pc:sldMk cId="2441129369" sldId="2887"/>
            <ac:spMk id="34" creationId="{1F65D4B6-D895-4BBD-B228-9823FB5D1F8E}"/>
          </ac:spMkLst>
        </pc:spChg>
        <pc:spChg chg="mod">
          <ac:chgData name="Stephanie Pino Castillo" userId="67719de8-e720-4774-8e83-01c536b4bc79" providerId="ADAL" clId="{1F5B25E5-ABB3-4CE7-B8CB-4CE6E9E0F8F8}" dt="2020-12-16T17:02:46.393" v="3712" actId="20577"/>
          <ac:spMkLst>
            <pc:docMk/>
            <pc:sldMk cId="2441129369" sldId="2887"/>
            <ac:spMk id="37" creationId="{79F04425-2A92-4DA0-AA5C-43A645BC6E1F}"/>
          </ac:spMkLst>
        </pc:spChg>
        <pc:graphicFrameChg chg="add del">
          <ac:chgData name="Stephanie Pino Castillo" userId="67719de8-e720-4774-8e83-01c536b4bc79" providerId="ADAL" clId="{1F5B25E5-ABB3-4CE7-B8CB-4CE6E9E0F8F8}" dt="2020-12-16T14:48:44.854" v="2834"/>
          <ac:graphicFrameMkLst>
            <pc:docMk/>
            <pc:sldMk cId="2441129369" sldId="2887"/>
            <ac:graphicFrameMk id="3" creationId="{6DBC02A3-F13E-4D62-8D62-222B60363A5D}"/>
          </ac:graphicFrameMkLst>
        </pc:graphicFrameChg>
        <pc:cxnChg chg="mod">
          <ac:chgData name="Stephanie Pino Castillo" userId="67719de8-e720-4774-8e83-01c536b4bc79" providerId="ADAL" clId="{1F5B25E5-ABB3-4CE7-B8CB-4CE6E9E0F8F8}" dt="2020-12-16T15:09:17.251" v="2876" actId="1076"/>
          <ac:cxnSpMkLst>
            <pc:docMk/>
            <pc:sldMk cId="2441129369" sldId="2887"/>
            <ac:cxnSpMk id="4" creationId="{39108EF0-8BD3-4152-A4D0-0F50EC66BD43}"/>
          </ac:cxnSpMkLst>
        </pc:cxnChg>
        <pc:cxnChg chg="mod">
          <ac:chgData name="Stephanie Pino Castillo" userId="67719de8-e720-4774-8e83-01c536b4bc79" providerId="ADAL" clId="{1F5B25E5-ABB3-4CE7-B8CB-4CE6E9E0F8F8}" dt="2020-12-16T14:49:11.445" v="2840" actId="1076"/>
          <ac:cxnSpMkLst>
            <pc:docMk/>
            <pc:sldMk cId="2441129369" sldId="2887"/>
            <ac:cxnSpMk id="7" creationId="{63087CC0-8B7F-4CBD-A594-0C078E96CC12}"/>
          </ac:cxnSpMkLst>
        </pc:cxnChg>
      </pc:sldChg>
      <pc:sldChg chg="add del">
        <pc:chgData name="Stephanie Pino Castillo" userId="67719de8-e720-4774-8e83-01c536b4bc79" providerId="ADAL" clId="{1F5B25E5-ABB3-4CE7-B8CB-4CE6E9E0F8F8}" dt="2020-12-15T19:47:27.984" v="1150" actId="2696"/>
        <pc:sldMkLst>
          <pc:docMk/>
          <pc:sldMk cId="3928469605" sldId="2888"/>
        </pc:sldMkLst>
      </pc:sldChg>
      <pc:sldChg chg="addSp delSp modSp add del">
        <pc:chgData name="Stephanie Pino Castillo" userId="67719de8-e720-4774-8e83-01c536b4bc79" providerId="ADAL" clId="{1F5B25E5-ABB3-4CE7-B8CB-4CE6E9E0F8F8}" dt="2020-12-16T17:53:31.403" v="3721" actId="2696"/>
        <pc:sldMkLst>
          <pc:docMk/>
          <pc:sldMk cId="1556629254" sldId="2920"/>
        </pc:sldMkLst>
        <pc:spChg chg="add mod">
          <ac:chgData name="Stephanie Pino Castillo" userId="67719de8-e720-4774-8e83-01c536b4bc79" providerId="ADAL" clId="{1F5B25E5-ABB3-4CE7-B8CB-4CE6E9E0F8F8}" dt="2020-12-15T21:30:16.326" v="1834" actId="20577"/>
          <ac:spMkLst>
            <pc:docMk/>
            <pc:sldMk cId="1556629254" sldId="2920"/>
            <ac:spMk id="2" creationId="{F35BF0FE-A334-410C-A2E9-AD6F1AD3D6EA}"/>
          </ac:spMkLst>
        </pc:spChg>
        <pc:spChg chg="mod">
          <ac:chgData name="Stephanie Pino Castillo" userId="67719de8-e720-4774-8e83-01c536b4bc79" providerId="ADAL" clId="{1F5B25E5-ABB3-4CE7-B8CB-4CE6E9E0F8F8}" dt="2020-12-15T15:00:12.295" v="606" actId="20577"/>
          <ac:spMkLst>
            <pc:docMk/>
            <pc:sldMk cId="1556629254" sldId="2920"/>
            <ac:spMk id="5" creationId="{D22B699E-874A-40D9-8674-98135D568006}"/>
          </ac:spMkLst>
        </pc:spChg>
        <pc:spChg chg="mod">
          <ac:chgData name="Stephanie Pino Castillo" userId="67719de8-e720-4774-8e83-01c536b4bc79" providerId="ADAL" clId="{1F5B25E5-ABB3-4CE7-B8CB-4CE6E9E0F8F8}" dt="2020-12-15T15:24:16.329" v="873"/>
          <ac:spMkLst>
            <pc:docMk/>
            <pc:sldMk cId="1556629254" sldId="2920"/>
            <ac:spMk id="8" creationId="{7F66FD6E-9EC5-4111-9749-0CC009EE961A}"/>
          </ac:spMkLst>
        </pc:spChg>
        <pc:spChg chg="mod">
          <ac:chgData name="Stephanie Pino Castillo" userId="67719de8-e720-4774-8e83-01c536b4bc79" providerId="ADAL" clId="{1F5B25E5-ABB3-4CE7-B8CB-4CE6E9E0F8F8}" dt="2020-12-15T19:46:13.989" v="1124" actId="20577"/>
          <ac:spMkLst>
            <pc:docMk/>
            <pc:sldMk cId="1556629254" sldId="2920"/>
            <ac:spMk id="10" creationId="{5EAC1599-5BFB-47BE-80D1-6868E6B9B307}"/>
          </ac:spMkLst>
        </pc:spChg>
        <pc:spChg chg="mod">
          <ac:chgData name="Stephanie Pino Castillo" userId="67719de8-e720-4774-8e83-01c536b4bc79" providerId="ADAL" clId="{1F5B25E5-ABB3-4CE7-B8CB-4CE6E9E0F8F8}" dt="2020-12-15T19:47:06.819" v="1147"/>
          <ac:spMkLst>
            <pc:docMk/>
            <pc:sldMk cId="1556629254" sldId="2920"/>
            <ac:spMk id="16" creationId="{E495D58E-3DF2-4234-8404-D83718E27756}"/>
          </ac:spMkLst>
        </pc:spChg>
        <pc:spChg chg="mod">
          <ac:chgData name="Stephanie Pino Castillo" userId="67719de8-e720-4774-8e83-01c536b4bc79" providerId="ADAL" clId="{1F5B25E5-ABB3-4CE7-B8CB-4CE6E9E0F8F8}" dt="2020-12-15T15:24:38.608" v="874"/>
          <ac:spMkLst>
            <pc:docMk/>
            <pc:sldMk cId="1556629254" sldId="2920"/>
            <ac:spMk id="18" creationId="{174270DD-2BBE-4BBC-90C2-F68A1F98D459}"/>
          </ac:spMkLst>
        </pc:spChg>
        <pc:spChg chg="mod">
          <ac:chgData name="Stephanie Pino Castillo" userId="67719de8-e720-4774-8e83-01c536b4bc79" providerId="ADAL" clId="{1F5B25E5-ABB3-4CE7-B8CB-4CE6E9E0F8F8}" dt="2020-12-15T19:46:40.357" v="1138" actId="20577"/>
          <ac:spMkLst>
            <pc:docMk/>
            <pc:sldMk cId="1556629254" sldId="2920"/>
            <ac:spMk id="22" creationId="{A8483A9A-1ED3-41B5-9405-CAD7064DD7FA}"/>
          </ac:spMkLst>
        </pc:spChg>
        <pc:spChg chg="mod">
          <ac:chgData name="Stephanie Pino Castillo" userId="67719de8-e720-4774-8e83-01c536b4bc79" providerId="ADAL" clId="{1F5B25E5-ABB3-4CE7-B8CB-4CE6E9E0F8F8}" dt="2020-12-15T19:47:15.778" v="1149"/>
          <ac:spMkLst>
            <pc:docMk/>
            <pc:sldMk cId="1556629254" sldId="2920"/>
            <ac:spMk id="24" creationId="{87CC755E-7930-4C31-97CF-785DD5BE86A4}"/>
          </ac:spMkLst>
        </pc:spChg>
        <pc:spChg chg="mod">
          <ac:chgData name="Stephanie Pino Castillo" userId="67719de8-e720-4774-8e83-01c536b4bc79" providerId="ADAL" clId="{1F5B25E5-ABB3-4CE7-B8CB-4CE6E9E0F8F8}" dt="2020-12-15T19:46:34.157" v="1137" actId="20577"/>
          <ac:spMkLst>
            <pc:docMk/>
            <pc:sldMk cId="1556629254" sldId="2920"/>
            <ac:spMk id="26" creationId="{035B2C0A-175D-4352-9F53-C7DDD696B610}"/>
          </ac:spMkLst>
        </pc:spChg>
        <pc:spChg chg="mod">
          <ac:chgData name="Stephanie Pino Castillo" userId="67719de8-e720-4774-8e83-01c536b4bc79" providerId="ADAL" clId="{1F5B25E5-ABB3-4CE7-B8CB-4CE6E9E0F8F8}" dt="2020-12-15T19:46:48.466" v="1142" actId="20577"/>
          <ac:spMkLst>
            <pc:docMk/>
            <pc:sldMk cId="1556629254" sldId="2920"/>
            <ac:spMk id="29" creationId="{8A1F955F-6E05-4C80-A865-034C0D7D1F33}"/>
          </ac:spMkLst>
        </pc:spChg>
        <pc:spChg chg="mod">
          <ac:chgData name="Stephanie Pino Castillo" userId="67719de8-e720-4774-8e83-01c536b4bc79" providerId="ADAL" clId="{1F5B25E5-ABB3-4CE7-B8CB-4CE6E9E0F8F8}" dt="2020-12-15T19:46:51.736" v="1145" actId="20577"/>
          <ac:spMkLst>
            <pc:docMk/>
            <pc:sldMk cId="1556629254" sldId="2920"/>
            <ac:spMk id="31" creationId="{0F188318-52DB-4639-B285-76A89BCE1238}"/>
          </ac:spMkLst>
        </pc:spChg>
        <pc:spChg chg="add mod">
          <ac:chgData name="Stephanie Pino Castillo" userId="67719de8-e720-4774-8e83-01c536b4bc79" providerId="ADAL" clId="{1F5B25E5-ABB3-4CE7-B8CB-4CE6E9E0F8F8}" dt="2020-12-15T21:35:44.258" v="1989" actId="20577"/>
          <ac:spMkLst>
            <pc:docMk/>
            <pc:sldMk cId="1556629254" sldId="2920"/>
            <ac:spMk id="32" creationId="{4B166FFA-7BBF-4DE0-A232-1B934076DFA8}"/>
          </ac:spMkLst>
        </pc:spChg>
        <pc:spChg chg="del mod">
          <ac:chgData name="Stephanie Pino Castillo" userId="67719de8-e720-4774-8e83-01c536b4bc79" providerId="ADAL" clId="{1F5B25E5-ABB3-4CE7-B8CB-4CE6E9E0F8F8}" dt="2020-12-15T15:30:23.823" v="883"/>
          <ac:spMkLst>
            <pc:docMk/>
            <pc:sldMk cId="1556629254" sldId="2920"/>
            <ac:spMk id="32" creationId="{FE0A322E-4B2E-47B5-B35E-F8B00BDAD8D3}"/>
          </ac:spMkLst>
        </pc:spChg>
        <pc:spChg chg="del mod">
          <ac:chgData name="Stephanie Pino Castillo" userId="67719de8-e720-4774-8e83-01c536b4bc79" providerId="ADAL" clId="{1F5B25E5-ABB3-4CE7-B8CB-4CE6E9E0F8F8}" dt="2020-12-15T15:30:23.822" v="881"/>
          <ac:spMkLst>
            <pc:docMk/>
            <pc:sldMk cId="1556629254" sldId="2920"/>
            <ac:spMk id="33" creationId="{1EDCED52-7024-4450-9EF4-D432278C8A5B}"/>
          </ac:spMkLst>
        </pc:spChg>
      </pc:sldChg>
      <pc:sldChg chg="del">
        <pc:chgData name="Stephanie Pino Castillo" userId="67719de8-e720-4774-8e83-01c536b4bc79" providerId="ADAL" clId="{1F5B25E5-ABB3-4CE7-B8CB-4CE6E9E0F8F8}" dt="2020-12-13T21:09:55.884" v="220" actId="2696"/>
        <pc:sldMkLst>
          <pc:docMk/>
          <pc:sldMk cId="725345560" sldId="3620"/>
        </pc:sldMkLst>
      </pc:sldChg>
      <pc:sldChg chg="del">
        <pc:chgData name="Stephanie Pino Castillo" userId="67719de8-e720-4774-8e83-01c536b4bc79" providerId="ADAL" clId="{1F5B25E5-ABB3-4CE7-B8CB-4CE6E9E0F8F8}" dt="2020-12-13T21:10:02.948" v="233" actId="2696"/>
        <pc:sldMkLst>
          <pc:docMk/>
          <pc:sldMk cId="2575509688" sldId="3651"/>
        </pc:sldMkLst>
      </pc:sldChg>
      <pc:sldChg chg="del">
        <pc:chgData name="Stephanie Pino Castillo" userId="67719de8-e720-4774-8e83-01c536b4bc79" providerId="ADAL" clId="{1F5B25E5-ABB3-4CE7-B8CB-4CE6E9E0F8F8}" dt="2020-12-13T21:10:03.750" v="234" actId="2696"/>
        <pc:sldMkLst>
          <pc:docMk/>
          <pc:sldMk cId="3648754612" sldId="3652"/>
        </pc:sldMkLst>
      </pc:sldChg>
      <pc:sldChg chg="del">
        <pc:chgData name="Stephanie Pino Castillo" userId="67719de8-e720-4774-8e83-01c536b4bc79" providerId="ADAL" clId="{1F5B25E5-ABB3-4CE7-B8CB-4CE6E9E0F8F8}" dt="2020-12-13T21:10:01.171" v="231" actId="2696"/>
        <pc:sldMkLst>
          <pc:docMk/>
          <pc:sldMk cId="1469886110" sldId="3658"/>
        </pc:sldMkLst>
      </pc:sldChg>
      <pc:sldChg chg="del">
        <pc:chgData name="Stephanie Pino Castillo" userId="67719de8-e720-4774-8e83-01c536b4bc79" providerId="ADAL" clId="{1F5B25E5-ABB3-4CE7-B8CB-4CE6E9E0F8F8}" dt="2020-12-13T21:09:55.217" v="218" actId="2696"/>
        <pc:sldMkLst>
          <pc:docMk/>
          <pc:sldMk cId="3744866767" sldId="3659"/>
        </pc:sldMkLst>
      </pc:sldChg>
      <pc:sldChg chg="del">
        <pc:chgData name="Stephanie Pino Castillo" userId="67719de8-e720-4774-8e83-01c536b4bc79" providerId="ADAL" clId="{1F5B25E5-ABB3-4CE7-B8CB-4CE6E9E0F8F8}" dt="2020-12-13T21:09:56.105" v="221" actId="2696"/>
        <pc:sldMkLst>
          <pc:docMk/>
          <pc:sldMk cId="4215298166" sldId="3662"/>
        </pc:sldMkLst>
      </pc:sldChg>
      <pc:sldChg chg="del">
        <pc:chgData name="Stephanie Pino Castillo" userId="67719de8-e720-4774-8e83-01c536b4bc79" providerId="ADAL" clId="{1F5B25E5-ABB3-4CE7-B8CB-4CE6E9E0F8F8}" dt="2020-12-13T21:09:56.592" v="222" actId="2696"/>
        <pc:sldMkLst>
          <pc:docMk/>
          <pc:sldMk cId="3885312587" sldId="3668"/>
        </pc:sldMkLst>
      </pc:sldChg>
      <pc:sldChg chg="del">
        <pc:chgData name="Stephanie Pino Castillo" userId="67719de8-e720-4774-8e83-01c536b4bc79" providerId="ADAL" clId="{1F5B25E5-ABB3-4CE7-B8CB-4CE6E9E0F8F8}" dt="2020-12-13T21:09:56.981" v="223" actId="2696"/>
        <pc:sldMkLst>
          <pc:docMk/>
          <pc:sldMk cId="1325628291" sldId="3669"/>
        </pc:sldMkLst>
      </pc:sldChg>
      <pc:sldChg chg="del">
        <pc:chgData name="Stephanie Pino Castillo" userId="67719de8-e720-4774-8e83-01c536b4bc79" providerId="ADAL" clId="{1F5B25E5-ABB3-4CE7-B8CB-4CE6E9E0F8F8}" dt="2020-12-13T21:09:57.372" v="224" actId="2696"/>
        <pc:sldMkLst>
          <pc:docMk/>
          <pc:sldMk cId="1165691949" sldId="3670"/>
        </pc:sldMkLst>
      </pc:sldChg>
      <pc:sldChg chg="del">
        <pc:chgData name="Stephanie Pino Castillo" userId="67719de8-e720-4774-8e83-01c536b4bc79" providerId="ADAL" clId="{1F5B25E5-ABB3-4CE7-B8CB-4CE6E9E0F8F8}" dt="2020-12-13T21:09:57.742" v="225" actId="2696"/>
        <pc:sldMkLst>
          <pc:docMk/>
          <pc:sldMk cId="1856493716" sldId="3671"/>
        </pc:sldMkLst>
      </pc:sldChg>
      <pc:sldChg chg="del">
        <pc:chgData name="Stephanie Pino Castillo" userId="67719de8-e720-4774-8e83-01c536b4bc79" providerId="ADAL" clId="{1F5B25E5-ABB3-4CE7-B8CB-4CE6E9E0F8F8}" dt="2020-12-13T21:09:58.098" v="226" actId="2696"/>
        <pc:sldMkLst>
          <pc:docMk/>
          <pc:sldMk cId="2371248095" sldId="3672"/>
        </pc:sldMkLst>
      </pc:sldChg>
      <pc:sldChg chg="del">
        <pc:chgData name="Stephanie Pino Castillo" userId="67719de8-e720-4774-8e83-01c536b4bc79" providerId="ADAL" clId="{1F5B25E5-ABB3-4CE7-B8CB-4CE6E9E0F8F8}" dt="2020-12-13T21:09:58.488" v="227" actId="2696"/>
        <pc:sldMkLst>
          <pc:docMk/>
          <pc:sldMk cId="3623756043" sldId="3673"/>
        </pc:sldMkLst>
      </pc:sldChg>
      <pc:sldChg chg="del">
        <pc:chgData name="Stephanie Pino Castillo" userId="67719de8-e720-4774-8e83-01c536b4bc79" providerId="ADAL" clId="{1F5B25E5-ABB3-4CE7-B8CB-4CE6E9E0F8F8}" dt="2020-12-13T21:10:00.921" v="230" actId="2696"/>
        <pc:sldMkLst>
          <pc:docMk/>
          <pc:sldMk cId="3780017944" sldId="3674"/>
        </pc:sldMkLst>
      </pc:sldChg>
      <pc:sldChg chg="del">
        <pc:chgData name="Stephanie Pino Castillo" userId="67719de8-e720-4774-8e83-01c536b4bc79" providerId="ADAL" clId="{1F5B25E5-ABB3-4CE7-B8CB-4CE6E9E0F8F8}" dt="2020-12-13T21:10:04.554" v="235" actId="2696"/>
        <pc:sldMkLst>
          <pc:docMk/>
          <pc:sldMk cId="1328054809" sldId="3676"/>
        </pc:sldMkLst>
      </pc:sldChg>
      <pc:sldChg chg="del">
        <pc:chgData name="Stephanie Pino Castillo" userId="67719de8-e720-4774-8e83-01c536b4bc79" providerId="ADAL" clId="{1F5B25E5-ABB3-4CE7-B8CB-4CE6E9E0F8F8}" dt="2020-12-13T21:10:05.092" v="236" actId="2696"/>
        <pc:sldMkLst>
          <pc:docMk/>
          <pc:sldMk cId="126821932" sldId="3677"/>
        </pc:sldMkLst>
      </pc:sldChg>
      <pc:sldChg chg="del">
        <pc:chgData name="Stephanie Pino Castillo" userId="67719de8-e720-4774-8e83-01c536b4bc79" providerId="ADAL" clId="{1F5B25E5-ABB3-4CE7-B8CB-4CE6E9E0F8F8}" dt="2020-12-13T21:10:05.792" v="237" actId="2696"/>
        <pc:sldMkLst>
          <pc:docMk/>
          <pc:sldMk cId="1034577444" sldId="3678"/>
        </pc:sldMkLst>
      </pc:sldChg>
      <pc:sldChg chg="del">
        <pc:chgData name="Stephanie Pino Castillo" userId="67719de8-e720-4774-8e83-01c536b4bc79" providerId="ADAL" clId="{1F5B25E5-ABB3-4CE7-B8CB-4CE6E9E0F8F8}" dt="2020-12-13T21:10:06.182" v="238" actId="2696"/>
        <pc:sldMkLst>
          <pc:docMk/>
          <pc:sldMk cId="3745686682" sldId="3679"/>
        </pc:sldMkLst>
      </pc:sldChg>
      <pc:sldChg chg="del">
        <pc:chgData name="Stephanie Pino Castillo" userId="67719de8-e720-4774-8e83-01c536b4bc79" providerId="ADAL" clId="{1F5B25E5-ABB3-4CE7-B8CB-4CE6E9E0F8F8}" dt="2020-12-13T21:09:58.880" v="228" actId="2696"/>
        <pc:sldMkLst>
          <pc:docMk/>
          <pc:sldMk cId="161131457" sldId="3681"/>
        </pc:sldMkLst>
      </pc:sldChg>
      <pc:sldChg chg="del">
        <pc:chgData name="Stephanie Pino Castillo" userId="67719de8-e720-4774-8e83-01c536b4bc79" providerId="ADAL" clId="{1F5B25E5-ABB3-4CE7-B8CB-4CE6E9E0F8F8}" dt="2020-12-13T21:10:02.202" v="232" actId="2696"/>
        <pc:sldMkLst>
          <pc:docMk/>
          <pc:sldMk cId="2579755804" sldId="3682"/>
        </pc:sldMkLst>
      </pc:sldChg>
      <pc:sldChg chg="del">
        <pc:chgData name="Stephanie Pino Castillo" userId="67719de8-e720-4774-8e83-01c536b4bc79" providerId="ADAL" clId="{1F5B25E5-ABB3-4CE7-B8CB-4CE6E9E0F8F8}" dt="2020-12-13T21:10:07.619" v="239" actId="2696"/>
        <pc:sldMkLst>
          <pc:docMk/>
          <pc:sldMk cId="3297633932" sldId="3683"/>
        </pc:sldMkLst>
      </pc:sldChg>
      <pc:sldChg chg="del">
        <pc:chgData name="Stephanie Pino Castillo" userId="67719de8-e720-4774-8e83-01c536b4bc79" providerId="ADAL" clId="{1F5B25E5-ABB3-4CE7-B8CB-4CE6E9E0F8F8}" dt="2020-12-13T21:09:55.753" v="219" actId="2696"/>
        <pc:sldMkLst>
          <pc:docMk/>
          <pc:sldMk cId="1263861684" sldId="3686"/>
        </pc:sldMkLst>
      </pc:sldChg>
      <pc:sldChg chg="del">
        <pc:chgData name="Stephanie Pino Castillo" userId="67719de8-e720-4774-8e83-01c536b4bc79" providerId="ADAL" clId="{1F5B25E5-ABB3-4CE7-B8CB-4CE6E9E0F8F8}" dt="2020-12-13T21:10:00.614" v="229" actId="2696"/>
        <pc:sldMkLst>
          <pc:docMk/>
          <pc:sldMk cId="1626188436" sldId="3687"/>
        </pc:sldMkLst>
      </pc:sldChg>
      <pc:sldChg chg="del">
        <pc:chgData name="Stephanie Pino Castillo" userId="67719de8-e720-4774-8e83-01c536b4bc79" providerId="ADAL" clId="{1F5B25E5-ABB3-4CE7-B8CB-4CE6E9E0F8F8}" dt="2020-12-13T21:10:08.085" v="240" actId="2696"/>
        <pc:sldMkLst>
          <pc:docMk/>
          <pc:sldMk cId="3767353731" sldId="3688"/>
        </pc:sldMkLst>
      </pc:sldChg>
      <pc:sldChg chg="del">
        <pc:chgData name="Stephanie Pino Castillo" userId="67719de8-e720-4774-8e83-01c536b4bc79" providerId="ADAL" clId="{1F5B25E5-ABB3-4CE7-B8CB-4CE6E9E0F8F8}" dt="2020-12-13T21:10:08.379" v="241" actId="2696"/>
        <pc:sldMkLst>
          <pc:docMk/>
          <pc:sldMk cId="3076503731" sldId="3689"/>
        </pc:sldMkLst>
      </pc:sldChg>
      <pc:sldChg chg="del">
        <pc:chgData name="Stephanie Pino Castillo" userId="67719de8-e720-4774-8e83-01c536b4bc79" providerId="ADAL" clId="{1F5B25E5-ABB3-4CE7-B8CB-4CE6E9E0F8F8}" dt="2020-12-13T21:10:08.805" v="242" actId="2696"/>
        <pc:sldMkLst>
          <pc:docMk/>
          <pc:sldMk cId="2060036601" sldId="3690"/>
        </pc:sldMkLst>
      </pc:sldChg>
      <pc:sldChg chg="del">
        <pc:chgData name="Stephanie Pino Castillo" userId="67719de8-e720-4774-8e83-01c536b4bc79" providerId="ADAL" clId="{1F5B25E5-ABB3-4CE7-B8CB-4CE6E9E0F8F8}" dt="2020-12-13T21:10:09.156" v="243" actId="2696"/>
        <pc:sldMkLst>
          <pc:docMk/>
          <pc:sldMk cId="3444456747" sldId="3691"/>
        </pc:sldMkLst>
      </pc:sldChg>
      <pc:sldChg chg="del">
        <pc:chgData name="Stephanie Pino Castillo" userId="67719de8-e720-4774-8e83-01c536b4bc79" providerId="ADAL" clId="{1F5B25E5-ABB3-4CE7-B8CB-4CE6E9E0F8F8}" dt="2020-12-13T21:10:09.563" v="244" actId="2696"/>
        <pc:sldMkLst>
          <pc:docMk/>
          <pc:sldMk cId="1918916578" sldId="3692"/>
        </pc:sldMkLst>
      </pc:sldChg>
      <pc:sldChg chg="del">
        <pc:chgData name="Stephanie Pino Castillo" userId="67719de8-e720-4774-8e83-01c536b4bc79" providerId="ADAL" clId="{1F5B25E5-ABB3-4CE7-B8CB-4CE6E9E0F8F8}" dt="2020-12-13T21:10:10.079" v="246" actId="2696"/>
        <pc:sldMkLst>
          <pc:docMk/>
          <pc:sldMk cId="3167398117" sldId="3693"/>
        </pc:sldMkLst>
      </pc:sldChg>
      <pc:sldChg chg="addSp delSp modSp">
        <pc:chgData name="Stephanie Pino Castillo" userId="67719de8-e720-4774-8e83-01c536b4bc79" providerId="ADAL" clId="{1F5B25E5-ABB3-4CE7-B8CB-4CE6E9E0F8F8}" dt="2020-12-16T17:55:10.280" v="3740" actId="1076"/>
        <pc:sldMkLst>
          <pc:docMk/>
          <pc:sldMk cId="3861976755" sldId="3988"/>
        </pc:sldMkLst>
        <pc:spChg chg="mod">
          <ac:chgData name="Stephanie Pino Castillo" userId="67719de8-e720-4774-8e83-01c536b4bc79" providerId="ADAL" clId="{1F5B25E5-ABB3-4CE7-B8CB-4CE6E9E0F8F8}" dt="2020-12-16T17:54:13.119" v="3728" actId="1076"/>
          <ac:spMkLst>
            <pc:docMk/>
            <pc:sldMk cId="3861976755" sldId="3988"/>
            <ac:spMk id="2" creationId="{20D541CF-E417-4776-B3E9-A95C43AA25BB}"/>
          </ac:spMkLst>
        </pc:spChg>
        <pc:spChg chg="mod">
          <ac:chgData name="Stephanie Pino Castillo" userId="67719de8-e720-4774-8e83-01c536b4bc79" providerId="ADAL" clId="{1F5B25E5-ABB3-4CE7-B8CB-4CE6E9E0F8F8}" dt="2020-12-16T17:54:36.022" v="3735" actId="1076"/>
          <ac:spMkLst>
            <pc:docMk/>
            <pc:sldMk cId="3861976755" sldId="3988"/>
            <ac:spMk id="8" creationId="{D3C29D99-8347-4D06-8995-916E03673002}"/>
          </ac:spMkLst>
        </pc:spChg>
        <pc:spChg chg="mod">
          <ac:chgData name="Stephanie Pino Castillo" userId="67719de8-e720-4774-8e83-01c536b4bc79" providerId="ADAL" clId="{1F5B25E5-ABB3-4CE7-B8CB-4CE6E9E0F8F8}" dt="2020-12-16T17:54:04.190" v="3727" actId="27636"/>
          <ac:spMkLst>
            <pc:docMk/>
            <pc:sldMk cId="3861976755" sldId="3988"/>
            <ac:spMk id="10" creationId="{C5BA664B-75C5-4E4D-A8A7-8FBCA3CE98B1}"/>
          </ac:spMkLst>
        </pc:spChg>
        <pc:spChg chg="mod">
          <ac:chgData name="Stephanie Pino Castillo" userId="67719de8-e720-4774-8e83-01c536b4bc79" providerId="ADAL" clId="{1F5B25E5-ABB3-4CE7-B8CB-4CE6E9E0F8F8}" dt="2020-12-16T17:55:08.334" v="3739" actId="1076"/>
          <ac:spMkLst>
            <pc:docMk/>
            <pc:sldMk cId="3861976755" sldId="3988"/>
            <ac:spMk id="15" creationId="{A4FB5AA6-8520-4FFD-802B-F9396509497A}"/>
          </ac:spMkLst>
        </pc:spChg>
        <pc:spChg chg="mod">
          <ac:chgData name="Stephanie Pino Castillo" userId="67719de8-e720-4774-8e83-01c536b4bc79" providerId="ADAL" clId="{1F5B25E5-ABB3-4CE7-B8CB-4CE6E9E0F8F8}" dt="2020-12-16T17:55:10.280" v="3740" actId="1076"/>
          <ac:spMkLst>
            <pc:docMk/>
            <pc:sldMk cId="3861976755" sldId="3988"/>
            <ac:spMk id="17" creationId="{20A36178-292A-45D5-8CB7-83F4EDB7A3F3}"/>
          </ac:spMkLst>
        </pc:spChg>
        <pc:spChg chg="mod">
          <ac:chgData name="Stephanie Pino Castillo" userId="67719de8-e720-4774-8e83-01c536b4bc79" providerId="ADAL" clId="{1F5B25E5-ABB3-4CE7-B8CB-4CE6E9E0F8F8}" dt="2020-12-16T17:54:33.017" v="3734" actId="1076"/>
          <ac:spMkLst>
            <pc:docMk/>
            <pc:sldMk cId="3861976755" sldId="3988"/>
            <ac:spMk id="18" creationId="{5A57404E-E6BB-4F84-9E70-72C237484945}"/>
          </ac:spMkLst>
        </pc:spChg>
        <pc:spChg chg="add mod">
          <ac:chgData name="Stephanie Pino Castillo" userId="67719de8-e720-4774-8e83-01c536b4bc79" providerId="ADAL" clId="{1F5B25E5-ABB3-4CE7-B8CB-4CE6E9E0F8F8}" dt="2020-12-16T17:54:43.446" v="3737" actId="1076"/>
          <ac:spMkLst>
            <pc:docMk/>
            <pc:sldMk cId="3861976755" sldId="3988"/>
            <ac:spMk id="19" creationId="{6D1EC9DA-5A42-45BF-89FC-1E47F9564E16}"/>
          </ac:spMkLst>
        </pc:spChg>
        <pc:spChg chg="mod">
          <ac:chgData name="Stephanie Pino Castillo" userId="67719de8-e720-4774-8e83-01c536b4bc79" providerId="ADAL" clId="{1F5B25E5-ABB3-4CE7-B8CB-4CE6E9E0F8F8}" dt="2020-12-16T17:54:40.565" v="3736" actId="1076"/>
          <ac:spMkLst>
            <pc:docMk/>
            <pc:sldMk cId="3861976755" sldId="3988"/>
            <ac:spMk id="21" creationId="{55E6AFF4-34CE-4FF1-A016-C1AC0F2B2956}"/>
          </ac:spMkLst>
        </pc:spChg>
        <pc:spChg chg="del mod">
          <ac:chgData name="Stephanie Pino Castillo" userId="67719de8-e720-4774-8e83-01c536b4bc79" providerId="ADAL" clId="{1F5B25E5-ABB3-4CE7-B8CB-4CE6E9E0F8F8}" dt="2020-12-16T17:54:47.444" v="3738" actId="478"/>
          <ac:spMkLst>
            <pc:docMk/>
            <pc:sldMk cId="3861976755" sldId="3988"/>
            <ac:spMk id="22" creationId="{336CB67F-3409-4040-B99E-3FD5D88229DF}"/>
          </ac:spMkLst>
        </pc:spChg>
        <pc:spChg chg="del mod">
          <ac:chgData name="Stephanie Pino Castillo" userId="67719de8-e720-4774-8e83-01c536b4bc79" providerId="ADAL" clId="{1F5B25E5-ABB3-4CE7-B8CB-4CE6E9E0F8F8}" dt="2020-12-16T17:54:24.504" v="3730" actId="478"/>
          <ac:spMkLst>
            <pc:docMk/>
            <pc:sldMk cId="3861976755" sldId="3988"/>
            <ac:spMk id="23" creationId="{DCB3C2CE-73D9-4457-B301-124474F42FD5}"/>
          </ac:spMkLst>
        </pc:spChg>
      </pc:sldChg>
      <pc:sldChg chg="del">
        <pc:chgData name="Stephanie Pino Castillo" userId="67719de8-e720-4774-8e83-01c536b4bc79" providerId="ADAL" clId="{1F5B25E5-ABB3-4CE7-B8CB-4CE6E9E0F8F8}" dt="2020-12-13T21:10:19.410" v="249" actId="2696"/>
        <pc:sldMkLst>
          <pc:docMk/>
          <pc:sldMk cId="1070322022" sldId="4010"/>
        </pc:sldMkLst>
      </pc:sldChg>
      <pc:sldChg chg="del">
        <pc:chgData name="Stephanie Pino Castillo" userId="67719de8-e720-4774-8e83-01c536b4bc79" providerId="ADAL" clId="{1F5B25E5-ABB3-4CE7-B8CB-4CE6E9E0F8F8}" dt="2020-12-13T21:10:20.089" v="250" actId="2696"/>
        <pc:sldMkLst>
          <pc:docMk/>
          <pc:sldMk cId="2693344302" sldId="4011"/>
        </pc:sldMkLst>
      </pc:sldChg>
      <pc:sldChg chg="del">
        <pc:chgData name="Stephanie Pino Castillo" userId="67719de8-e720-4774-8e83-01c536b4bc79" providerId="ADAL" clId="{1F5B25E5-ABB3-4CE7-B8CB-4CE6E9E0F8F8}" dt="2020-12-13T21:10:55.873" v="253" actId="2696"/>
        <pc:sldMkLst>
          <pc:docMk/>
          <pc:sldMk cId="2505012935" sldId="4013"/>
        </pc:sldMkLst>
      </pc:sldChg>
      <pc:sldChg chg="del">
        <pc:chgData name="Stephanie Pino Castillo" userId="67719de8-e720-4774-8e83-01c536b4bc79" providerId="ADAL" clId="{1F5B25E5-ABB3-4CE7-B8CB-4CE6E9E0F8F8}" dt="2020-12-13T21:10:58.145" v="254" actId="2696"/>
        <pc:sldMkLst>
          <pc:docMk/>
          <pc:sldMk cId="1291355364" sldId="4032"/>
        </pc:sldMkLst>
      </pc:sldChg>
      <pc:sldChg chg="modSp">
        <pc:chgData name="Stephanie Pino Castillo" userId="67719de8-e720-4774-8e83-01c536b4bc79" providerId="ADAL" clId="{1F5B25E5-ABB3-4CE7-B8CB-4CE6E9E0F8F8}" dt="2020-12-13T21:11:01.593" v="256" actId="20577"/>
        <pc:sldMkLst>
          <pc:docMk/>
          <pc:sldMk cId="1204460470" sldId="4190"/>
        </pc:sldMkLst>
        <pc:spChg chg="mod">
          <ac:chgData name="Stephanie Pino Castillo" userId="67719de8-e720-4774-8e83-01c536b4bc79" providerId="ADAL" clId="{1F5B25E5-ABB3-4CE7-B8CB-4CE6E9E0F8F8}" dt="2020-12-13T21:11:01.593" v="256" actId="20577"/>
          <ac:spMkLst>
            <pc:docMk/>
            <pc:sldMk cId="1204460470" sldId="4190"/>
            <ac:spMk id="5" creationId="{4AC3E0C3-4B51-AB4E-A036-2EC351F0A151}"/>
          </ac:spMkLst>
        </pc:spChg>
      </pc:sldChg>
      <pc:sldChg chg="modSp">
        <pc:chgData name="Stephanie Pino Castillo" userId="67719de8-e720-4774-8e83-01c536b4bc79" providerId="ADAL" clId="{1F5B25E5-ABB3-4CE7-B8CB-4CE6E9E0F8F8}" dt="2020-12-16T17:55:50.816" v="3744" actId="20577"/>
        <pc:sldMkLst>
          <pc:docMk/>
          <pc:sldMk cId="4179405678" sldId="4191"/>
        </pc:sldMkLst>
        <pc:spChg chg="mod">
          <ac:chgData name="Stephanie Pino Castillo" userId="67719de8-e720-4774-8e83-01c536b4bc79" providerId="ADAL" clId="{1F5B25E5-ABB3-4CE7-B8CB-4CE6E9E0F8F8}" dt="2020-12-16T17:55:50.816" v="3744" actId="20577"/>
          <ac:spMkLst>
            <pc:docMk/>
            <pc:sldMk cId="4179405678" sldId="4191"/>
            <ac:spMk id="5" creationId="{4AC3E0C3-4B51-AB4E-A036-2EC351F0A151}"/>
          </ac:spMkLst>
        </pc:spChg>
      </pc:sldChg>
      <pc:sldChg chg="del">
        <pc:chgData name="Stephanie Pino Castillo" userId="67719de8-e720-4774-8e83-01c536b4bc79" providerId="ADAL" clId="{1F5B25E5-ABB3-4CE7-B8CB-4CE6E9E0F8F8}" dt="2020-12-13T21:09:54.889" v="217" actId="2696"/>
        <pc:sldMkLst>
          <pc:docMk/>
          <pc:sldMk cId="2123921938" sldId="4192"/>
        </pc:sldMkLst>
      </pc:sldChg>
      <pc:sldChg chg="del">
        <pc:chgData name="Stephanie Pino Castillo" userId="67719de8-e720-4774-8e83-01c536b4bc79" providerId="ADAL" clId="{1F5B25E5-ABB3-4CE7-B8CB-4CE6E9E0F8F8}" dt="2020-12-13T21:10:16.028" v="247" actId="2696"/>
        <pc:sldMkLst>
          <pc:docMk/>
          <pc:sldMk cId="365484659" sldId="4193"/>
        </pc:sldMkLst>
      </pc:sldChg>
      <pc:sldChg chg="del">
        <pc:chgData name="Stephanie Pino Castillo" userId="67719de8-e720-4774-8e83-01c536b4bc79" providerId="ADAL" clId="{1F5B25E5-ABB3-4CE7-B8CB-4CE6E9E0F8F8}" dt="2020-12-13T21:10:18.569" v="248" actId="2696"/>
        <pc:sldMkLst>
          <pc:docMk/>
          <pc:sldMk cId="1908393941" sldId="4194"/>
        </pc:sldMkLst>
      </pc:sldChg>
      <pc:sldChg chg="modSp add">
        <pc:chgData name="Stephanie Pino Castillo" userId="67719de8-e720-4774-8e83-01c536b4bc79" providerId="ADAL" clId="{1F5B25E5-ABB3-4CE7-B8CB-4CE6E9E0F8F8}" dt="2020-12-13T21:11:34.001" v="261"/>
        <pc:sldMkLst>
          <pc:docMk/>
          <pc:sldMk cId="483206762" sldId="4203"/>
        </pc:sldMkLst>
        <pc:spChg chg="mod">
          <ac:chgData name="Stephanie Pino Castillo" userId="67719de8-e720-4774-8e83-01c536b4bc79" providerId="ADAL" clId="{1F5B25E5-ABB3-4CE7-B8CB-4CE6E9E0F8F8}" dt="2020-12-13T21:11:11.627" v="259" actId="20577"/>
          <ac:spMkLst>
            <pc:docMk/>
            <pc:sldMk cId="483206762" sldId="4203"/>
            <ac:spMk id="5" creationId="{4AC3E0C3-4B51-AB4E-A036-2EC351F0A151}"/>
          </ac:spMkLst>
        </pc:spChg>
        <pc:spChg chg="mod">
          <ac:chgData name="Stephanie Pino Castillo" userId="67719de8-e720-4774-8e83-01c536b4bc79" providerId="ADAL" clId="{1F5B25E5-ABB3-4CE7-B8CB-4CE6E9E0F8F8}" dt="2020-12-13T21:11:34.001" v="261"/>
          <ac:spMkLst>
            <pc:docMk/>
            <pc:sldMk cId="483206762" sldId="4203"/>
            <ac:spMk id="11" creationId="{00000000-0000-0000-0000-000000000000}"/>
          </ac:spMkLst>
        </pc:spChg>
      </pc:sldChg>
      <pc:sldChg chg="addSp delSp modSp add ord">
        <pc:chgData name="Stephanie Pino Castillo" userId="67719de8-e720-4774-8e83-01c536b4bc79" providerId="ADAL" clId="{1F5B25E5-ABB3-4CE7-B8CB-4CE6E9E0F8F8}" dt="2020-12-16T17:55:45.677" v="3742" actId="20577"/>
        <pc:sldMkLst>
          <pc:docMk/>
          <pc:sldMk cId="1343199032" sldId="4204"/>
        </pc:sldMkLst>
        <pc:spChg chg="mod">
          <ac:chgData name="Stephanie Pino Castillo" userId="67719de8-e720-4774-8e83-01c536b4bc79" providerId="ADAL" clId="{1F5B25E5-ABB3-4CE7-B8CB-4CE6E9E0F8F8}" dt="2020-12-15T20:56:56.996" v="1712" actId="20577"/>
          <ac:spMkLst>
            <pc:docMk/>
            <pc:sldMk cId="1343199032" sldId="4204"/>
            <ac:spMk id="5" creationId="{4AC3E0C3-4B51-AB4E-A036-2EC351F0A151}"/>
          </ac:spMkLst>
        </pc:spChg>
        <pc:spChg chg="add del">
          <ac:chgData name="Stephanie Pino Castillo" userId="67719de8-e720-4774-8e83-01c536b4bc79" providerId="ADAL" clId="{1F5B25E5-ABB3-4CE7-B8CB-4CE6E9E0F8F8}" dt="2020-12-15T20:57:12.011" v="1715"/>
          <ac:spMkLst>
            <pc:docMk/>
            <pc:sldMk cId="1343199032" sldId="4204"/>
            <ac:spMk id="7" creationId="{9E4E02FC-65C1-4A77-858D-E1357CBFE55B}"/>
          </ac:spMkLst>
        </pc:spChg>
        <pc:spChg chg="add mod">
          <ac:chgData name="Stephanie Pino Castillo" userId="67719de8-e720-4774-8e83-01c536b4bc79" providerId="ADAL" clId="{1F5B25E5-ABB3-4CE7-B8CB-4CE6E9E0F8F8}" dt="2020-12-16T17:55:45.677" v="3742" actId="20577"/>
          <ac:spMkLst>
            <pc:docMk/>
            <pc:sldMk cId="1343199032" sldId="4204"/>
            <ac:spMk id="8" creationId="{E1D2EFFF-6923-4239-887C-B5FBBC60436C}"/>
          </ac:spMkLst>
        </pc:spChg>
        <pc:spChg chg="mod">
          <ac:chgData name="Stephanie Pino Castillo" userId="67719de8-e720-4774-8e83-01c536b4bc79" providerId="ADAL" clId="{1F5B25E5-ABB3-4CE7-B8CB-4CE6E9E0F8F8}" dt="2020-12-13T21:12:03.607" v="301" actId="20577"/>
          <ac:spMkLst>
            <pc:docMk/>
            <pc:sldMk cId="1343199032" sldId="4204"/>
            <ac:spMk id="11" creationId="{00000000-0000-0000-0000-000000000000}"/>
          </ac:spMkLst>
        </pc:spChg>
      </pc:sldChg>
      <pc:sldChg chg="modSp add del ord">
        <pc:chgData name="Stephanie Pino Castillo" userId="67719de8-e720-4774-8e83-01c536b4bc79" providerId="ADAL" clId="{1F5B25E5-ABB3-4CE7-B8CB-4CE6E9E0F8F8}" dt="2020-12-16T17:53:31.038" v="3713" actId="2696"/>
        <pc:sldMkLst>
          <pc:docMk/>
          <pc:sldMk cId="2964967781" sldId="4205"/>
        </pc:sldMkLst>
        <pc:spChg chg="mod">
          <ac:chgData name="Stephanie Pino Castillo" userId="67719de8-e720-4774-8e83-01c536b4bc79" providerId="ADAL" clId="{1F5B25E5-ABB3-4CE7-B8CB-4CE6E9E0F8F8}" dt="2020-12-15T20:58:07.546" v="1720" actId="20577"/>
          <ac:spMkLst>
            <pc:docMk/>
            <pc:sldMk cId="2964967781" sldId="4205"/>
            <ac:spMk id="5" creationId="{4AC3E0C3-4B51-AB4E-A036-2EC351F0A151}"/>
          </ac:spMkLst>
        </pc:spChg>
        <pc:spChg chg="mod">
          <ac:chgData name="Stephanie Pino Castillo" userId="67719de8-e720-4774-8e83-01c536b4bc79" providerId="ADAL" clId="{1F5B25E5-ABB3-4CE7-B8CB-4CE6E9E0F8F8}" dt="2020-12-14T15:35:09.516" v="366" actId="20577"/>
          <ac:spMkLst>
            <pc:docMk/>
            <pc:sldMk cId="2964967781" sldId="4205"/>
            <ac:spMk id="11" creationId="{00000000-0000-0000-0000-000000000000}"/>
          </ac:spMkLst>
        </pc:spChg>
      </pc:sldChg>
      <pc:sldChg chg="addSp delSp modSp add del">
        <pc:chgData name="Stephanie Pino Castillo" userId="67719de8-e720-4774-8e83-01c536b4bc79" providerId="ADAL" clId="{1F5B25E5-ABB3-4CE7-B8CB-4CE6E9E0F8F8}" dt="2020-12-16T17:53:31.091" v="3714" actId="2696"/>
        <pc:sldMkLst>
          <pc:docMk/>
          <pc:sldMk cId="2690026414" sldId="4206"/>
        </pc:sldMkLst>
        <pc:spChg chg="del">
          <ac:chgData name="Stephanie Pino Castillo" userId="67719de8-e720-4774-8e83-01c536b4bc79" providerId="ADAL" clId="{1F5B25E5-ABB3-4CE7-B8CB-4CE6E9E0F8F8}" dt="2020-12-14T23:00:45.821" v="402"/>
          <ac:spMkLst>
            <pc:docMk/>
            <pc:sldMk cId="2690026414" sldId="4206"/>
            <ac:spMk id="2" creationId="{19FAD9A2-7199-4A24-AAD0-9C87031CA724}"/>
          </ac:spMkLst>
        </pc:spChg>
        <pc:spChg chg="del">
          <ac:chgData name="Stephanie Pino Castillo" userId="67719de8-e720-4774-8e83-01c536b4bc79" providerId="ADAL" clId="{1F5B25E5-ABB3-4CE7-B8CB-4CE6E9E0F8F8}" dt="2020-12-14T23:00:45.821" v="402"/>
          <ac:spMkLst>
            <pc:docMk/>
            <pc:sldMk cId="2690026414" sldId="4206"/>
            <ac:spMk id="3" creationId="{D0622B27-FEB1-4322-A85E-7AA98436CE59}"/>
          </ac:spMkLst>
        </pc:spChg>
        <pc:spChg chg="del">
          <ac:chgData name="Stephanie Pino Castillo" userId="67719de8-e720-4774-8e83-01c536b4bc79" providerId="ADAL" clId="{1F5B25E5-ABB3-4CE7-B8CB-4CE6E9E0F8F8}" dt="2020-12-14T23:00:45.821" v="402"/>
          <ac:spMkLst>
            <pc:docMk/>
            <pc:sldMk cId="2690026414" sldId="4206"/>
            <ac:spMk id="4" creationId="{711B3697-C119-4EB6-AB60-962200064B03}"/>
          </ac:spMkLst>
        </pc:spChg>
        <pc:spChg chg="add mod">
          <ac:chgData name="Stephanie Pino Castillo" userId="67719de8-e720-4774-8e83-01c536b4bc79" providerId="ADAL" clId="{1F5B25E5-ABB3-4CE7-B8CB-4CE6E9E0F8F8}" dt="2020-12-14T23:00:50.339" v="420" actId="20577"/>
          <ac:spMkLst>
            <pc:docMk/>
            <pc:sldMk cId="2690026414" sldId="4206"/>
            <ac:spMk id="5" creationId="{3800C9B4-622D-48A6-B4C6-E934670DD0DF}"/>
          </ac:spMkLst>
        </pc:spChg>
        <pc:graphicFrameChg chg="add del">
          <ac:chgData name="Stephanie Pino Castillo" userId="67719de8-e720-4774-8e83-01c536b4bc79" providerId="ADAL" clId="{1F5B25E5-ABB3-4CE7-B8CB-4CE6E9E0F8F8}" dt="2020-12-14T23:04:35.544" v="454"/>
          <ac:graphicFrameMkLst>
            <pc:docMk/>
            <pc:sldMk cId="2690026414" sldId="4206"/>
            <ac:graphicFrameMk id="6" creationId="{73CA8366-BA1D-472D-9F86-4268AEB9A944}"/>
          </ac:graphicFrameMkLst>
        </pc:graphicFrameChg>
        <pc:graphicFrameChg chg="add del">
          <ac:chgData name="Stephanie Pino Castillo" userId="67719de8-e720-4774-8e83-01c536b4bc79" providerId="ADAL" clId="{1F5B25E5-ABB3-4CE7-B8CB-4CE6E9E0F8F8}" dt="2020-12-14T23:04:47.534" v="456" actId="478"/>
          <ac:graphicFrameMkLst>
            <pc:docMk/>
            <pc:sldMk cId="2690026414" sldId="4206"/>
            <ac:graphicFrameMk id="7" creationId="{419A621E-97F1-494A-BAB5-CAF7294A2090}"/>
          </ac:graphicFrameMkLst>
        </pc:graphicFrameChg>
        <pc:graphicFrameChg chg="add del">
          <ac:chgData name="Stephanie Pino Castillo" userId="67719de8-e720-4774-8e83-01c536b4bc79" providerId="ADAL" clId="{1F5B25E5-ABB3-4CE7-B8CB-4CE6E9E0F8F8}" dt="2020-12-14T23:06:24.900" v="458"/>
          <ac:graphicFrameMkLst>
            <pc:docMk/>
            <pc:sldMk cId="2690026414" sldId="4206"/>
            <ac:graphicFrameMk id="8" creationId="{48D09B96-62F4-4882-8249-B3437926973D}"/>
          </ac:graphicFrameMkLst>
        </pc:graphicFrameChg>
        <pc:graphicFrameChg chg="add mod modGraphic">
          <ac:chgData name="Stephanie Pino Castillo" userId="67719de8-e720-4774-8e83-01c536b4bc79" providerId="ADAL" clId="{1F5B25E5-ABB3-4CE7-B8CB-4CE6E9E0F8F8}" dt="2020-12-14T23:08:53.067" v="477" actId="14734"/>
          <ac:graphicFrameMkLst>
            <pc:docMk/>
            <pc:sldMk cId="2690026414" sldId="4206"/>
            <ac:graphicFrameMk id="9" creationId="{61DC370B-F213-46F9-B584-BE2A97F98F6B}"/>
          </ac:graphicFrameMkLst>
        </pc:graphicFrameChg>
      </pc:sldChg>
      <pc:sldChg chg="addSp delSp modSp add del ord">
        <pc:chgData name="Stephanie Pino Castillo" userId="67719de8-e720-4774-8e83-01c536b4bc79" providerId="ADAL" clId="{1F5B25E5-ABB3-4CE7-B8CB-4CE6E9E0F8F8}" dt="2020-12-16T17:53:31.305" v="3717" actId="2696"/>
        <pc:sldMkLst>
          <pc:docMk/>
          <pc:sldMk cId="3424982445" sldId="4207"/>
        </pc:sldMkLst>
        <pc:spChg chg="mod">
          <ac:chgData name="Stephanie Pino Castillo" userId="67719de8-e720-4774-8e83-01c536b4bc79" providerId="ADAL" clId="{1F5B25E5-ABB3-4CE7-B8CB-4CE6E9E0F8F8}" dt="2020-12-14T23:00:54.607" v="430" actId="20577"/>
          <ac:spMkLst>
            <pc:docMk/>
            <pc:sldMk cId="3424982445" sldId="4207"/>
            <ac:spMk id="2" creationId="{80BC5053-4131-4873-A969-8B2F7BD71EB0}"/>
          </ac:spMkLst>
        </pc:spChg>
        <pc:graphicFrameChg chg="add del">
          <ac:chgData name="Stephanie Pino Castillo" userId="67719de8-e720-4774-8e83-01c536b4bc79" providerId="ADAL" clId="{1F5B25E5-ABB3-4CE7-B8CB-4CE6E9E0F8F8}" dt="2020-12-14T23:20:49.507" v="505"/>
          <ac:graphicFrameMkLst>
            <pc:docMk/>
            <pc:sldMk cId="3424982445" sldId="4207"/>
            <ac:graphicFrameMk id="3" creationId="{E93794B5-AFD8-4B57-BACE-A712CBEB8F1B}"/>
          </ac:graphicFrameMkLst>
        </pc:graphicFrameChg>
        <pc:graphicFrameChg chg="add del mod modGraphic">
          <ac:chgData name="Stephanie Pino Castillo" userId="67719de8-e720-4774-8e83-01c536b4bc79" providerId="ADAL" clId="{1F5B25E5-ABB3-4CE7-B8CB-4CE6E9E0F8F8}" dt="2020-12-14T23:35:29.245" v="558" actId="478"/>
          <ac:graphicFrameMkLst>
            <pc:docMk/>
            <pc:sldMk cId="3424982445" sldId="4207"/>
            <ac:graphicFrameMk id="4" creationId="{C6AF5025-7244-4E4B-9669-D49E7F505EF6}"/>
          </ac:graphicFrameMkLst>
        </pc:graphicFrameChg>
        <pc:graphicFrameChg chg="add del">
          <ac:chgData name="Stephanie Pino Castillo" userId="67719de8-e720-4774-8e83-01c536b4bc79" providerId="ADAL" clId="{1F5B25E5-ABB3-4CE7-B8CB-4CE6E9E0F8F8}" dt="2020-12-14T23:35:34.131" v="560"/>
          <ac:graphicFrameMkLst>
            <pc:docMk/>
            <pc:sldMk cId="3424982445" sldId="4207"/>
            <ac:graphicFrameMk id="5" creationId="{289B9B66-510C-4B87-9AB4-4A163E8BB50F}"/>
          </ac:graphicFrameMkLst>
        </pc:graphicFrameChg>
        <pc:graphicFrameChg chg="add mod modGraphic">
          <ac:chgData name="Stephanie Pino Castillo" userId="67719de8-e720-4774-8e83-01c536b4bc79" providerId="ADAL" clId="{1F5B25E5-ABB3-4CE7-B8CB-4CE6E9E0F8F8}" dt="2020-12-15T15:15:29.923" v="871" actId="14734"/>
          <ac:graphicFrameMkLst>
            <pc:docMk/>
            <pc:sldMk cId="3424982445" sldId="4207"/>
            <ac:graphicFrameMk id="6" creationId="{54A28645-618D-4634-B1D2-E6A2E4328A98}"/>
          </ac:graphicFrameMkLst>
        </pc:graphicFrameChg>
      </pc:sldChg>
      <pc:sldChg chg="addSp delSp modSp add del ord">
        <pc:chgData name="Stephanie Pino Castillo" userId="67719de8-e720-4774-8e83-01c536b4bc79" providerId="ADAL" clId="{1F5B25E5-ABB3-4CE7-B8CB-4CE6E9E0F8F8}" dt="2020-12-16T17:53:31.107" v="3715" actId="2696"/>
        <pc:sldMkLst>
          <pc:docMk/>
          <pc:sldMk cId="1424487174" sldId="4208"/>
        </pc:sldMkLst>
        <pc:spChg chg="mod">
          <ac:chgData name="Stephanie Pino Castillo" userId="67719de8-e720-4774-8e83-01c536b4bc79" providerId="ADAL" clId="{1F5B25E5-ABB3-4CE7-B8CB-4CE6E9E0F8F8}" dt="2020-12-14T23:00:59.643" v="444" actId="20577"/>
          <ac:spMkLst>
            <pc:docMk/>
            <pc:sldMk cId="1424487174" sldId="4208"/>
            <ac:spMk id="2" creationId="{82ACDE97-E3E8-4EE3-840B-595EE7641FBE}"/>
          </ac:spMkLst>
        </pc:spChg>
        <pc:graphicFrameChg chg="add del">
          <ac:chgData name="Stephanie Pino Castillo" userId="67719de8-e720-4774-8e83-01c536b4bc79" providerId="ADAL" clId="{1F5B25E5-ABB3-4CE7-B8CB-4CE6E9E0F8F8}" dt="2020-12-14T23:14:40.728" v="480"/>
          <ac:graphicFrameMkLst>
            <pc:docMk/>
            <pc:sldMk cId="1424487174" sldId="4208"/>
            <ac:graphicFrameMk id="3" creationId="{C1201DBB-3DCC-4FF9-9630-F2756AA16053}"/>
          </ac:graphicFrameMkLst>
        </pc:graphicFrameChg>
        <pc:graphicFrameChg chg="add mod modGraphic">
          <ac:chgData name="Stephanie Pino Castillo" userId="67719de8-e720-4774-8e83-01c536b4bc79" providerId="ADAL" clId="{1F5B25E5-ABB3-4CE7-B8CB-4CE6E9E0F8F8}" dt="2020-12-14T23:36:46.757" v="567" actId="2165"/>
          <ac:graphicFrameMkLst>
            <pc:docMk/>
            <pc:sldMk cId="1424487174" sldId="4208"/>
            <ac:graphicFrameMk id="4" creationId="{5D073DAC-3009-48A2-B1FD-BFB7A1CEE7FB}"/>
          </ac:graphicFrameMkLst>
        </pc:graphicFrameChg>
        <pc:graphicFrameChg chg="add del mod">
          <ac:chgData name="Stephanie Pino Castillo" userId="67719de8-e720-4774-8e83-01c536b4bc79" providerId="ADAL" clId="{1F5B25E5-ABB3-4CE7-B8CB-4CE6E9E0F8F8}" dt="2020-12-14T23:18:48.646" v="503" actId="478"/>
          <ac:graphicFrameMkLst>
            <pc:docMk/>
            <pc:sldMk cId="1424487174" sldId="4208"/>
            <ac:graphicFrameMk id="5" creationId="{7C57F55C-11A0-4C5D-AC51-D12B9238D002}"/>
          </ac:graphicFrameMkLst>
        </pc:graphicFrameChg>
      </pc:sldChg>
      <pc:sldChg chg="addSp delSp modSp add del">
        <pc:chgData name="Stephanie Pino Castillo" userId="67719de8-e720-4774-8e83-01c536b4bc79" providerId="ADAL" clId="{1F5B25E5-ABB3-4CE7-B8CB-4CE6E9E0F8F8}" dt="2020-12-16T17:53:31.149" v="3716" actId="2696"/>
        <pc:sldMkLst>
          <pc:docMk/>
          <pc:sldMk cId="1001123824" sldId="4209"/>
        </pc:sldMkLst>
        <pc:spChg chg="mod">
          <ac:chgData name="Stephanie Pino Castillo" userId="67719de8-e720-4774-8e83-01c536b4bc79" providerId="ADAL" clId="{1F5B25E5-ABB3-4CE7-B8CB-4CE6E9E0F8F8}" dt="2020-12-14T23:01:16.267" v="452" actId="20577"/>
          <ac:spMkLst>
            <pc:docMk/>
            <pc:sldMk cId="1001123824" sldId="4209"/>
            <ac:spMk id="2" creationId="{61C53BE2-F2D4-4EF7-877F-C68C4572B28A}"/>
          </ac:spMkLst>
        </pc:spChg>
        <pc:graphicFrameChg chg="add del">
          <ac:chgData name="Stephanie Pino Castillo" userId="67719de8-e720-4774-8e83-01c536b4bc79" providerId="ADAL" clId="{1F5B25E5-ABB3-4CE7-B8CB-4CE6E9E0F8F8}" dt="2020-12-14T23:29:14.405" v="537"/>
          <ac:graphicFrameMkLst>
            <pc:docMk/>
            <pc:sldMk cId="1001123824" sldId="4209"/>
            <ac:graphicFrameMk id="3" creationId="{587C5678-28DF-4241-A7F6-43C30E087D17}"/>
          </ac:graphicFrameMkLst>
        </pc:graphicFrameChg>
        <pc:graphicFrameChg chg="add mod modGraphic">
          <ac:chgData name="Stephanie Pino Castillo" userId="67719de8-e720-4774-8e83-01c536b4bc79" providerId="ADAL" clId="{1F5B25E5-ABB3-4CE7-B8CB-4CE6E9E0F8F8}" dt="2020-12-14T23:39:19.164" v="572" actId="14100"/>
          <ac:graphicFrameMkLst>
            <pc:docMk/>
            <pc:sldMk cId="1001123824" sldId="4209"/>
            <ac:graphicFrameMk id="4" creationId="{F90DC5C0-38B2-4A05-A538-5E04B34E8FA8}"/>
          </ac:graphicFrameMkLst>
        </pc:graphicFrameChg>
      </pc:sldChg>
      <pc:sldChg chg="delSp modSp add del">
        <pc:chgData name="Stephanie Pino Castillo" userId="67719de8-e720-4774-8e83-01c536b4bc79" providerId="ADAL" clId="{1F5B25E5-ABB3-4CE7-B8CB-4CE6E9E0F8F8}" dt="2020-12-15T15:24:40.656" v="875" actId="2696"/>
        <pc:sldMkLst>
          <pc:docMk/>
          <pc:sldMk cId="363677716" sldId="4210"/>
        </pc:sldMkLst>
        <pc:spChg chg="mod">
          <ac:chgData name="Stephanie Pino Castillo" userId="67719de8-e720-4774-8e83-01c536b4bc79" providerId="ADAL" clId="{1F5B25E5-ABB3-4CE7-B8CB-4CE6E9E0F8F8}" dt="2020-12-15T15:09:08.084" v="806" actId="20577"/>
          <ac:spMkLst>
            <pc:docMk/>
            <pc:sldMk cId="363677716" sldId="4210"/>
            <ac:spMk id="8" creationId="{7F66FD6E-9EC5-4111-9749-0CC009EE961A}"/>
          </ac:spMkLst>
        </pc:spChg>
        <pc:spChg chg="del">
          <ac:chgData name="Stephanie Pino Castillo" userId="67719de8-e720-4774-8e83-01c536b4bc79" providerId="ADAL" clId="{1F5B25E5-ABB3-4CE7-B8CB-4CE6E9E0F8F8}" dt="2020-12-15T15:08:45.142" v="767" actId="478"/>
          <ac:spMkLst>
            <pc:docMk/>
            <pc:sldMk cId="363677716" sldId="4210"/>
            <ac:spMk id="18" creationId="{174270DD-2BBE-4BBC-90C2-F68A1F98D459}"/>
          </ac:spMkLst>
        </pc:spChg>
        <pc:spChg chg="del">
          <ac:chgData name="Stephanie Pino Castillo" userId="67719de8-e720-4774-8e83-01c536b4bc79" providerId="ADAL" clId="{1F5B25E5-ABB3-4CE7-B8CB-4CE6E9E0F8F8}" dt="2020-12-15T15:08:45.142" v="767" actId="478"/>
          <ac:spMkLst>
            <pc:docMk/>
            <pc:sldMk cId="363677716" sldId="4210"/>
            <ac:spMk id="19" creationId="{78BDEB3F-C77D-4972-BB14-8A274415E941}"/>
          </ac:spMkLst>
        </pc:spChg>
        <pc:spChg chg="del">
          <ac:chgData name="Stephanie Pino Castillo" userId="67719de8-e720-4774-8e83-01c536b4bc79" providerId="ADAL" clId="{1F5B25E5-ABB3-4CE7-B8CB-4CE6E9E0F8F8}" dt="2020-12-15T15:08:45.142" v="767" actId="478"/>
          <ac:spMkLst>
            <pc:docMk/>
            <pc:sldMk cId="363677716" sldId="4210"/>
            <ac:spMk id="20" creationId="{3164824D-56BD-4584-BF30-F20863B1CC94}"/>
          </ac:spMkLst>
        </pc:spChg>
        <pc:spChg chg="del">
          <ac:chgData name="Stephanie Pino Castillo" userId="67719de8-e720-4774-8e83-01c536b4bc79" providerId="ADAL" clId="{1F5B25E5-ABB3-4CE7-B8CB-4CE6E9E0F8F8}" dt="2020-12-15T15:08:45.142" v="767" actId="478"/>
          <ac:spMkLst>
            <pc:docMk/>
            <pc:sldMk cId="363677716" sldId="4210"/>
            <ac:spMk id="21" creationId="{6E7ED31D-5F43-4C56-B55B-BE40B29E0F67}"/>
          </ac:spMkLst>
        </pc:spChg>
        <pc:spChg chg="del">
          <ac:chgData name="Stephanie Pino Castillo" userId="67719de8-e720-4774-8e83-01c536b4bc79" providerId="ADAL" clId="{1F5B25E5-ABB3-4CE7-B8CB-4CE6E9E0F8F8}" dt="2020-12-15T15:08:45.142" v="767" actId="478"/>
          <ac:spMkLst>
            <pc:docMk/>
            <pc:sldMk cId="363677716" sldId="4210"/>
            <ac:spMk id="22" creationId="{A8483A9A-1ED3-41B5-9405-CAD7064DD7FA}"/>
          </ac:spMkLst>
        </pc:spChg>
        <pc:spChg chg="del">
          <ac:chgData name="Stephanie Pino Castillo" userId="67719de8-e720-4774-8e83-01c536b4bc79" providerId="ADAL" clId="{1F5B25E5-ABB3-4CE7-B8CB-4CE6E9E0F8F8}" dt="2020-12-15T15:08:45.142" v="767" actId="478"/>
          <ac:spMkLst>
            <pc:docMk/>
            <pc:sldMk cId="363677716" sldId="4210"/>
            <ac:spMk id="23" creationId="{CA2070FB-FB3F-42CC-B151-DFA3834FA4B9}"/>
          </ac:spMkLst>
        </pc:spChg>
        <pc:spChg chg="del">
          <ac:chgData name="Stephanie Pino Castillo" userId="67719de8-e720-4774-8e83-01c536b4bc79" providerId="ADAL" clId="{1F5B25E5-ABB3-4CE7-B8CB-4CE6E9E0F8F8}" dt="2020-12-15T15:08:45.142" v="767" actId="478"/>
          <ac:spMkLst>
            <pc:docMk/>
            <pc:sldMk cId="363677716" sldId="4210"/>
            <ac:spMk id="24" creationId="{87CC755E-7930-4C31-97CF-785DD5BE86A4}"/>
          </ac:spMkLst>
        </pc:spChg>
        <pc:spChg chg="del">
          <ac:chgData name="Stephanie Pino Castillo" userId="67719de8-e720-4774-8e83-01c536b4bc79" providerId="ADAL" clId="{1F5B25E5-ABB3-4CE7-B8CB-4CE6E9E0F8F8}" dt="2020-12-15T15:08:45.142" v="767" actId="478"/>
          <ac:spMkLst>
            <pc:docMk/>
            <pc:sldMk cId="363677716" sldId="4210"/>
            <ac:spMk id="26" creationId="{035B2C0A-175D-4352-9F53-C7DDD696B610}"/>
          </ac:spMkLst>
        </pc:spChg>
        <pc:spChg chg="del">
          <ac:chgData name="Stephanie Pino Castillo" userId="67719de8-e720-4774-8e83-01c536b4bc79" providerId="ADAL" clId="{1F5B25E5-ABB3-4CE7-B8CB-4CE6E9E0F8F8}" dt="2020-12-15T15:08:45.142" v="767" actId="478"/>
          <ac:spMkLst>
            <pc:docMk/>
            <pc:sldMk cId="363677716" sldId="4210"/>
            <ac:spMk id="29" creationId="{8A1F955F-6E05-4C80-A865-034C0D7D1F33}"/>
          </ac:spMkLst>
        </pc:spChg>
        <pc:spChg chg="del">
          <ac:chgData name="Stephanie Pino Castillo" userId="67719de8-e720-4774-8e83-01c536b4bc79" providerId="ADAL" clId="{1F5B25E5-ABB3-4CE7-B8CB-4CE6E9E0F8F8}" dt="2020-12-15T15:08:45.142" v="767" actId="478"/>
          <ac:spMkLst>
            <pc:docMk/>
            <pc:sldMk cId="363677716" sldId="4210"/>
            <ac:spMk id="30" creationId="{C637E9AF-94A3-4402-9274-1E1A82E91B8C}"/>
          </ac:spMkLst>
        </pc:spChg>
        <pc:spChg chg="del">
          <ac:chgData name="Stephanie Pino Castillo" userId="67719de8-e720-4774-8e83-01c536b4bc79" providerId="ADAL" clId="{1F5B25E5-ABB3-4CE7-B8CB-4CE6E9E0F8F8}" dt="2020-12-15T15:08:47.376" v="768" actId="478"/>
          <ac:spMkLst>
            <pc:docMk/>
            <pc:sldMk cId="363677716" sldId="4210"/>
            <ac:spMk id="31" creationId="{0F188318-52DB-4639-B285-76A89BCE1238}"/>
          </ac:spMkLst>
        </pc:spChg>
        <pc:spChg chg="del">
          <ac:chgData name="Stephanie Pino Castillo" userId="67719de8-e720-4774-8e83-01c536b4bc79" providerId="ADAL" clId="{1F5B25E5-ABB3-4CE7-B8CB-4CE6E9E0F8F8}" dt="2020-12-15T15:08:45.142" v="767" actId="478"/>
          <ac:spMkLst>
            <pc:docMk/>
            <pc:sldMk cId="363677716" sldId="4210"/>
            <ac:spMk id="33" creationId="{1EDCED52-7024-4450-9EF4-D432278C8A5B}"/>
          </ac:spMkLst>
        </pc:spChg>
        <pc:cxnChg chg="del">
          <ac:chgData name="Stephanie Pino Castillo" userId="67719de8-e720-4774-8e83-01c536b4bc79" providerId="ADAL" clId="{1F5B25E5-ABB3-4CE7-B8CB-4CE6E9E0F8F8}" dt="2020-12-15T15:08:53.018" v="769" actId="478"/>
          <ac:cxnSpMkLst>
            <pc:docMk/>
            <pc:sldMk cId="363677716" sldId="4210"/>
            <ac:cxnSpMk id="4" creationId="{39108EF0-8BD3-4152-A4D0-0F50EC66BD43}"/>
          </ac:cxnSpMkLst>
        </pc:cxnChg>
      </pc:sldChg>
      <pc:sldChg chg="add del">
        <pc:chgData name="Stephanie Pino Castillo" userId="67719de8-e720-4774-8e83-01c536b4bc79" providerId="ADAL" clId="{1F5B25E5-ABB3-4CE7-B8CB-4CE6E9E0F8F8}" dt="2020-12-15T14:59:30.587" v="578" actId="2696"/>
        <pc:sldMkLst>
          <pc:docMk/>
          <pc:sldMk cId="3125009786" sldId="4210"/>
        </pc:sldMkLst>
      </pc:sldChg>
      <pc:sldChg chg="add del">
        <pc:chgData name="Stephanie Pino Castillo" userId="67719de8-e720-4774-8e83-01c536b4bc79" providerId="ADAL" clId="{1F5B25E5-ABB3-4CE7-B8CB-4CE6E9E0F8F8}" dt="2020-12-15T14:59:31.050" v="579" actId="2696"/>
        <pc:sldMkLst>
          <pc:docMk/>
          <pc:sldMk cId="3850555607" sldId="4211"/>
        </pc:sldMkLst>
      </pc:sldChg>
      <pc:sldChg chg="add del">
        <pc:chgData name="Stephanie Pino Castillo" userId="67719de8-e720-4774-8e83-01c536b4bc79" providerId="ADAL" clId="{1F5B25E5-ABB3-4CE7-B8CB-4CE6E9E0F8F8}" dt="2020-12-15T14:59:31.479" v="580" actId="2696"/>
        <pc:sldMkLst>
          <pc:docMk/>
          <pc:sldMk cId="2160574963" sldId="4212"/>
        </pc:sldMkLst>
      </pc:sldChg>
      <pc:sldChg chg="addSp delSp modSp add del">
        <pc:chgData name="Stephanie Pino Castillo" userId="67719de8-e720-4774-8e83-01c536b4bc79" providerId="ADAL" clId="{1F5B25E5-ABB3-4CE7-B8CB-4CE6E9E0F8F8}" dt="2020-12-16T17:53:43.641" v="3723" actId="2696"/>
        <pc:sldMkLst>
          <pc:docMk/>
          <pc:sldMk cId="974723146" sldId="4214"/>
        </pc:sldMkLst>
        <pc:spChg chg="del">
          <ac:chgData name="Stephanie Pino Castillo" userId="67719de8-e720-4774-8e83-01c536b4bc79" providerId="ADAL" clId="{1F5B25E5-ABB3-4CE7-B8CB-4CE6E9E0F8F8}" dt="2020-12-15T21:40:26.191" v="1991"/>
          <ac:spMkLst>
            <pc:docMk/>
            <pc:sldMk cId="974723146" sldId="4214"/>
            <ac:spMk id="2" creationId="{0D7197DC-C37C-4FF0-8A3C-44B1B1D39C33}"/>
          </ac:spMkLst>
        </pc:spChg>
        <pc:spChg chg="del">
          <ac:chgData name="Stephanie Pino Castillo" userId="67719de8-e720-4774-8e83-01c536b4bc79" providerId="ADAL" clId="{1F5B25E5-ABB3-4CE7-B8CB-4CE6E9E0F8F8}" dt="2020-12-15T21:40:26.191" v="1991"/>
          <ac:spMkLst>
            <pc:docMk/>
            <pc:sldMk cId="974723146" sldId="4214"/>
            <ac:spMk id="3" creationId="{E178F22A-5010-4384-AAB2-DFE7F5EE01D0}"/>
          </ac:spMkLst>
        </pc:spChg>
        <pc:spChg chg="del">
          <ac:chgData name="Stephanie Pino Castillo" userId="67719de8-e720-4774-8e83-01c536b4bc79" providerId="ADAL" clId="{1F5B25E5-ABB3-4CE7-B8CB-4CE6E9E0F8F8}" dt="2020-12-15T21:40:26.191" v="1991"/>
          <ac:spMkLst>
            <pc:docMk/>
            <pc:sldMk cId="974723146" sldId="4214"/>
            <ac:spMk id="4" creationId="{674E31D9-B408-4C61-8956-E4E808C43C11}"/>
          </ac:spMkLst>
        </pc:spChg>
        <pc:spChg chg="add mod">
          <ac:chgData name="Stephanie Pino Castillo" userId="67719de8-e720-4774-8e83-01c536b4bc79" providerId="ADAL" clId="{1F5B25E5-ABB3-4CE7-B8CB-4CE6E9E0F8F8}" dt="2020-12-15T21:40:32.949" v="2015" actId="20577"/>
          <ac:spMkLst>
            <pc:docMk/>
            <pc:sldMk cId="974723146" sldId="4214"/>
            <ac:spMk id="5" creationId="{025C4300-BA1E-4360-9EA5-3F4D9EDC7200}"/>
          </ac:spMkLst>
        </pc:spChg>
        <pc:graphicFrameChg chg="add mod modGraphic">
          <ac:chgData name="Stephanie Pino Castillo" userId="67719de8-e720-4774-8e83-01c536b4bc79" providerId="ADAL" clId="{1F5B25E5-ABB3-4CE7-B8CB-4CE6E9E0F8F8}" dt="2020-12-15T23:23:55.505" v="2793" actId="20577"/>
          <ac:graphicFrameMkLst>
            <pc:docMk/>
            <pc:sldMk cId="974723146" sldId="4214"/>
            <ac:graphicFrameMk id="6" creationId="{8AD508A3-1BE2-42D0-9BD6-3937CE94EE67}"/>
          </ac:graphicFrameMkLst>
        </pc:graphicFrameChg>
      </pc:sldChg>
      <pc:sldChg chg="modSp del">
        <pc:chgData name="Stephanie Pino Castillo" userId="67719de8-e720-4774-8e83-01c536b4bc79" providerId="ADAL" clId="{1F5B25E5-ABB3-4CE7-B8CB-4CE6E9E0F8F8}" dt="2020-12-16T17:53:43.630" v="3722" actId="2696"/>
        <pc:sldMkLst>
          <pc:docMk/>
          <pc:sldMk cId="652097978" sldId="4219"/>
        </pc:sldMkLst>
        <pc:spChg chg="mod">
          <ac:chgData name="Stephanie Pino Castillo" userId="67719de8-e720-4774-8e83-01c536b4bc79" providerId="ADAL" clId="{1F5B25E5-ABB3-4CE7-B8CB-4CE6E9E0F8F8}" dt="2020-12-16T16:03:47.826" v="3696" actId="20577"/>
          <ac:spMkLst>
            <pc:docMk/>
            <pc:sldMk cId="652097978" sldId="4219"/>
            <ac:spMk id="8" creationId="{E1D2EFFF-6923-4239-887C-B5FBBC60436C}"/>
          </ac:spMkLst>
        </pc:spChg>
      </pc:sldChg>
      <pc:sldChg chg="addSp delSp modSp add">
        <pc:chgData name="Stephanie Pino Castillo" userId="67719de8-e720-4774-8e83-01c536b4bc79" providerId="ADAL" clId="{1F5B25E5-ABB3-4CE7-B8CB-4CE6E9E0F8F8}" dt="2020-12-16T16:02:33.064" v="3692" actId="20577"/>
        <pc:sldMkLst>
          <pc:docMk/>
          <pc:sldMk cId="1874635370" sldId="4220"/>
        </pc:sldMkLst>
        <pc:spChg chg="del">
          <ac:chgData name="Stephanie Pino Castillo" userId="67719de8-e720-4774-8e83-01c536b4bc79" providerId="ADAL" clId="{1F5B25E5-ABB3-4CE7-B8CB-4CE6E9E0F8F8}" dt="2020-12-16T15:11:58.050" v="2879"/>
          <ac:spMkLst>
            <pc:docMk/>
            <pc:sldMk cId="1874635370" sldId="4220"/>
            <ac:spMk id="2" creationId="{241560E1-8821-4BA5-9DA9-77D88CD74545}"/>
          </ac:spMkLst>
        </pc:spChg>
        <pc:spChg chg="del">
          <ac:chgData name="Stephanie Pino Castillo" userId="67719de8-e720-4774-8e83-01c536b4bc79" providerId="ADAL" clId="{1F5B25E5-ABB3-4CE7-B8CB-4CE6E9E0F8F8}" dt="2020-12-16T15:11:58.050" v="2879"/>
          <ac:spMkLst>
            <pc:docMk/>
            <pc:sldMk cId="1874635370" sldId="4220"/>
            <ac:spMk id="3" creationId="{7C8CC2E1-EB5E-4AC6-A279-6186F30847C5}"/>
          </ac:spMkLst>
        </pc:spChg>
        <pc:spChg chg="del">
          <ac:chgData name="Stephanie Pino Castillo" userId="67719de8-e720-4774-8e83-01c536b4bc79" providerId="ADAL" clId="{1F5B25E5-ABB3-4CE7-B8CB-4CE6E9E0F8F8}" dt="2020-12-16T15:11:58.050" v="2879"/>
          <ac:spMkLst>
            <pc:docMk/>
            <pc:sldMk cId="1874635370" sldId="4220"/>
            <ac:spMk id="4" creationId="{5A2CF867-F698-4013-8AA5-C1D85422C469}"/>
          </ac:spMkLst>
        </pc:spChg>
        <pc:spChg chg="add mod">
          <ac:chgData name="Stephanie Pino Castillo" userId="67719de8-e720-4774-8e83-01c536b4bc79" providerId="ADAL" clId="{1F5B25E5-ABB3-4CE7-B8CB-4CE6E9E0F8F8}" dt="2020-12-16T15:13:07.792" v="2926" actId="20577"/>
          <ac:spMkLst>
            <pc:docMk/>
            <pc:sldMk cId="1874635370" sldId="4220"/>
            <ac:spMk id="5" creationId="{72218C4E-3B89-49C5-A1A1-29859AF439FB}"/>
          </ac:spMkLst>
        </pc:spChg>
        <pc:spChg chg="add mod">
          <ac:chgData name="Stephanie Pino Castillo" userId="67719de8-e720-4774-8e83-01c536b4bc79" providerId="ADAL" clId="{1F5B25E5-ABB3-4CE7-B8CB-4CE6E9E0F8F8}" dt="2020-12-16T15:18:58.405" v="3073" actId="20577"/>
          <ac:spMkLst>
            <pc:docMk/>
            <pc:sldMk cId="1874635370" sldId="4220"/>
            <ac:spMk id="8" creationId="{F176E486-D174-4527-B3E6-2283AEFB4C60}"/>
          </ac:spMkLst>
        </pc:spChg>
        <pc:spChg chg="add mod">
          <ac:chgData name="Stephanie Pino Castillo" userId="67719de8-e720-4774-8e83-01c536b4bc79" providerId="ADAL" clId="{1F5B25E5-ABB3-4CE7-B8CB-4CE6E9E0F8F8}" dt="2020-12-16T15:18:47.302" v="3066" actId="20577"/>
          <ac:spMkLst>
            <pc:docMk/>
            <pc:sldMk cId="1874635370" sldId="4220"/>
            <ac:spMk id="9" creationId="{0D4D0837-5B37-4AA0-AFF0-50DB10A461C9}"/>
          </ac:spMkLst>
        </pc:spChg>
        <pc:spChg chg="add mod">
          <ac:chgData name="Stephanie Pino Castillo" userId="67719de8-e720-4774-8e83-01c536b4bc79" providerId="ADAL" clId="{1F5B25E5-ABB3-4CE7-B8CB-4CE6E9E0F8F8}" dt="2020-12-16T16:02:30.508" v="3691" actId="1076"/>
          <ac:spMkLst>
            <pc:docMk/>
            <pc:sldMk cId="1874635370" sldId="4220"/>
            <ac:spMk id="10" creationId="{B1084BFF-60B7-430B-9ECE-FB80FCDCA6AF}"/>
          </ac:spMkLst>
        </pc:spChg>
        <pc:spChg chg="add mod">
          <ac:chgData name="Stephanie Pino Castillo" userId="67719de8-e720-4774-8e83-01c536b4bc79" providerId="ADAL" clId="{1F5B25E5-ABB3-4CE7-B8CB-4CE6E9E0F8F8}" dt="2020-12-16T16:02:33.064" v="3692" actId="20577"/>
          <ac:spMkLst>
            <pc:docMk/>
            <pc:sldMk cId="1874635370" sldId="4220"/>
            <ac:spMk id="11" creationId="{DAE2168A-8885-4D12-955C-80113CDD65F2}"/>
          </ac:spMkLst>
        </pc:spChg>
        <pc:cxnChg chg="add mod">
          <ac:chgData name="Stephanie Pino Castillo" userId="67719de8-e720-4774-8e83-01c536b4bc79" providerId="ADAL" clId="{1F5B25E5-ABB3-4CE7-B8CB-4CE6E9E0F8F8}" dt="2020-12-16T15:13:46.847" v="2929" actId="693"/>
          <ac:cxnSpMkLst>
            <pc:docMk/>
            <pc:sldMk cId="1874635370" sldId="4220"/>
            <ac:cxnSpMk id="7" creationId="{7C4F780C-6D5A-47A9-A5DC-3E18C3C78C5A}"/>
          </ac:cxnSpMkLst>
        </pc:cxnChg>
      </pc:sldChg>
      <pc:sldChg chg="modSp">
        <pc:chgData name="Stephanie Pino Castillo" userId="67719de8-e720-4774-8e83-01c536b4bc79" providerId="ADAL" clId="{1F5B25E5-ABB3-4CE7-B8CB-4CE6E9E0F8F8}" dt="2020-12-16T22:14:00.959" v="3750" actId="20577"/>
        <pc:sldMkLst>
          <pc:docMk/>
          <pc:sldMk cId="1443348370" sldId="4221"/>
        </pc:sldMkLst>
        <pc:spChg chg="mod">
          <ac:chgData name="Stephanie Pino Castillo" userId="67719de8-e720-4774-8e83-01c536b4bc79" providerId="ADAL" clId="{1F5B25E5-ABB3-4CE7-B8CB-4CE6E9E0F8F8}" dt="2020-12-16T22:14:00.959" v="3750" actId="20577"/>
          <ac:spMkLst>
            <pc:docMk/>
            <pc:sldMk cId="1443348370" sldId="4221"/>
            <ac:spMk id="8" creationId="{946C67EE-F393-437F-B86A-1097F01B9E1F}"/>
          </ac:spMkLst>
        </pc:spChg>
      </pc:sldChg>
      <pc:sldChg chg="modSp">
        <pc:chgData name="Stephanie Pino Castillo" userId="67719de8-e720-4774-8e83-01c536b4bc79" providerId="ADAL" clId="{1F5B25E5-ABB3-4CE7-B8CB-4CE6E9E0F8F8}" dt="2020-12-16T22:16:12.685" v="3772" actId="20577"/>
        <pc:sldMkLst>
          <pc:docMk/>
          <pc:sldMk cId="102861953" sldId="4222"/>
        </pc:sldMkLst>
        <pc:spChg chg="mod">
          <ac:chgData name="Stephanie Pino Castillo" userId="67719de8-e720-4774-8e83-01c536b4bc79" providerId="ADAL" clId="{1F5B25E5-ABB3-4CE7-B8CB-4CE6E9E0F8F8}" dt="2020-12-16T22:14:52.557" v="3756" actId="20577"/>
          <ac:spMkLst>
            <pc:docMk/>
            <pc:sldMk cId="102861953" sldId="4222"/>
            <ac:spMk id="8" creationId="{946C67EE-F393-437F-B86A-1097F01B9E1F}"/>
          </ac:spMkLst>
        </pc:spChg>
        <pc:spChg chg="mod">
          <ac:chgData name="Stephanie Pino Castillo" userId="67719de8-e720-4774-8e83-01c536b4bc79" providerId="ADAL" clId="{1F5B25E5-ABB3-4CE7-B8CB-4CE6E9E0F8F8}" dt="2020-12-16T22:16:12.685" v="3772" actId="20577"/>
          <ac:spMkLst>
            <pc:docMk/>
            <pc:sldMk cId="102861953" sldId="4222"/>
            <ac:spMk id="10" creationId="{490408B5-C61D-4A1B-BCB9-7E8B23B71EF1}"/>
          </ac:spMkLst>
        </pc:spChg>
      </pc:sldChg>
      <pc:sldChg chg="modSp">
        <pc:chgData name="Stephanie Pino Castillo" userId="67719de8-e720-4774-8e83-01c536b4bc79" providerId="ADAL" clId="{1F5B25E5-ABB3-4CE7-B8CB-4CE6E9E0F8F8}" dt="2020-12-16T22:17:40.434" v="3791" actId="20577"/>
        <pc:sldMkLst>
          <pc:docMk/>
          <pc:sldMk cId="3491239709" sldId="4223"/>
        </pc:sldMkLst>
        <pc:spChg chg="mod">
          <ac:chgData name="Stephanie Pino Castillo" userId="67719de8-e720-4774-8e83-01c536b4bc79" providerId="ADAL" clId="{1F5B25E5-ABB3-4CE7-B8CB-4CE6E9E0F8F8}" dt="2020-12-16T22:17:40.434" v="3791" actId="20577"/>
          <ac:spMkLst>
            <pc:docMk/>
            <pc:sldMk cId="3491239709" sldId="4223"/>
            <ac:spMk id="10" creationId="{490408B5-C61D-4A1B-BCB9-7E8B23B71EF1}"/>
          </ac:spMkLst>
        </pc:spChg>
      </pc:sldChg>
      <pc:sldMasterChg chg="delSldLayout">
        <pc:chgData name="Stephanie Pino Castillo" userId="67719de8-e720-4774-8e83-01c536b4bc79" providerId="ADAL" clId="{1F5B25E5-ABB3-4CE7-B8CB-4CE6E9E0F8F8}" dt="2020-12-13T21:10:09.567" v="245" actId="2696"/>
        <pc:sldMasterMkLst>
          <pc:docMk/>
          <pc:sldMasterMk cId="2454794646" sldId="2147483660"/>
        </pc:sldMasterMkLst>
        <pc:sldLayoutChg chg="del">
          <pc:chgData name="Stephanie Pino Castillo" userId="67719de8-e720-4774-8e83-01c536b4bc79" providerId="ADAL" clId="{1F5B25E5-ABB3-4CE7-B8CB-4CE6E9E0F8F8}" dt="2020-12-13T21:10:09.567" v="245" actId="2696"/>
          <pc:sldLayoutMkLst>
            <pc:docMk/>
            <pc:sldMasterMk cId="2454794646" sldId="2147483660"/>
            <pc:sldLayoutMk cId="486510358" sldId="2147483705"/>
          </pc:sldLayoutMkLst>
        </pc:sldLayoutChg>
      </pc:sldMasterChg>
    </pc:docChg>
  </pc:docChgLst>
  <pc:docChgLst>
    <pc:chgData name="Juan David Angel Lasso" userId="5ac44e2c-fa8f-45f5-aad9-26919f30487d" providerId="ADAL" clId="{B966D815-CAD8-407D-A25D-D845E8BADE7B}"/>
    <pc:docChg chg="undo redo custSel addSld delSld modSld">
      <pc:chgData name="Juan David Angel Lasso" userId="5ac44e2c-fa8f-45f5-aad9-26919f30487d" providerId="ADAL" clId="{B966D815-CAD8-407D-A25D-D845E8BADE7B}" dt="2021-11-25T22:05:26.652" v="5251" actId="22"/>
      <pc:docMkLst>
        <pc:docMk/>
      </pc:docMkLst>
      <pc:sldChg chg="add del">
        <pc:chgData name="Juan David Angel Lasso" userId="5ac44e2c-fa8f-45f5-aad9-26919f30487d" providerId="ADAL" clId="{B966D815-CAD8-407D-A25D-D845E8BADE7B}" dt="2021-11-25T21:51:18.444" v="5188"/>
        <pc:sldMkLst>
          <pc:docMk/>
          <pc:sldMk cId="0" sldId="257"/>
        </pc:sldMkLst>
      </pc:sldChg>
      <pc:sldChg chg="del">
        <pc:chgData name="Juan David Angel Lasso" userId="5ac44e2c-fa8f-45f5-aad9-26919f30487d" providerId="ADAL" clId="{B966D815-CAD8-407D-A25D-D845E8BADE7B}" dt="2021-11-17T22:54:21.363" v="206" actId="47"/>
        <pc:sldMkLst>
          <pc:docMk/>
          <pc:sldMk cId="720030516" sldId="260"/>
        </pc:sldMkLst>
      </pc:sldChg>
      <pc:sldChg chg="del">
        <pc:chgData name="Juan David Angel Lasso" userId="5ac44e2c-fa8f-45f5-aad9-26919f30487d" providerId="ADAL" clId="{B966D815-CAD8-407D-A25D-D845E8BADE7B}" dt="2021-11-17T22:54:21.363" v="206" actId="47"/>
        <pc:sldMkLst>
          <pc:docMk/>
          <pc:sldMk cId="1489028968" sldId="265"/>
        </pc:sldMkLst>
      </pc:sldChg>
      <pc:sldChg chg="del">
        <pc:chgData name="Juan David Angel Lasso" userId="5ac44e2c-fa8f-45f5-aad9-26919f30487d" providerId="ADAL" clId="{B966D815-CAD8-407D-A25D-D845E8BADE7B}" dt="2021-11-17T22:54:21.363" v="206" actId="47"/>
        <pc:sldMkLst>
          <pc:docMk/>
          <pc:sldMk cId="2950557782" sldId="266"/>
        </pc:sldMkLst>
      </pc:sldChg>
      <pc:sldChg chg="modSp mod">
        <pc:chgData name="Juan David Angel Lasso" userId="5ac44e2c-fa8f-45f5-aad9-26919f30487d" providerId="ADAL" clId="{B966D815-CAD8-407D-A25D-D845E8BADE7B}" dt="2021-11-17T22:50:02.311" v="16" actId="20577"/>
        <pc:sldMkLst>
          <pc:docMk/>
          <pc:sldMk cId="4041881831" sldId="267"/>
        </pc:sldMkLst>
        <pc:spChg chg="mod">
          <ac:chgData name="Juan David Angel Lasso" userId="5ac44e2c-fa8f-45f5-aad9-26919f30487d" providerId="ADAL" clId="{B966D815-CAD8-407D-A25D-D845E8BADE7B}" dt="2021-11-17T22:50:02.311" v="16" actId="20577"/>
          <ac:spMkLst>
            <pc:docMk/>
            <pc:sldMk cId="4041881831" sldId="267"/>
            <ac:spMk id="3" creationId="{3C1FAD3B-DC1C-DD4B-A144-7E1E51774FC5}"/>
          </ac:spMkLst>
        </pc:spChg>
      </pc:sldChg>
      <pc:sldChg chg="del">
        <pc:chgData name="Juan David Angel Lasso" userId="5ac44e2c-fa8f-45f5-aad9-26919f30487d" providerId="ADAL" clId="{B966D815-CAD8-407D-A25D-D845E8BADE7B}" dt="2021-11-17T22:54:21.363" v="206" actId="47"/>
        <pc:sldMkLst>
          <pc:docMk/>
          <pc:sldMk cId="1734514979" sldId="268"/>
        </pc:sldMkLst>
      </pc:sldChg>
      <pc:sldChg chg="del">
        <pc:chgData name="Juan David Angel Lasso" userId="5ac44e2c-fa8f-45f5-aad9-26919f30487d" providerId="ADAL" clId="{B966D815-CAD8-407D-A25D-D845E8BADE7B}" dt="2021-11-17T22:54:21.363" v="206" actId="47"/>
        <pc:sldMkLst>
          <pc:docMk/>
          <pc:sldMk cId="1524085468" sldId="270"/>
        </pc:sldMkLst>
      </pc:sldChg>
      <pc:sldChg chg="del">
        <pc:chgData name="Juan David Angel Lasso" userId="5ac44e2c-fa8f-45f5-aad9-26919f30487d" providerId="ADAL" clId="{B966D815-CAD8-407D-A25D-D845E8BADE7B}" dt="2021-11-17T22:54:21.363" v="206" actId="47"/>
        <pc:sldMkLst>
          <pc:docMk/>
          <pc:sldMk cId="1351174883" sldId="272"/>
        </pc:sldMkLst>
      </pc:sldChg>
      <pc:sldChg chg="del">
        <pc:chgData name="Juan David Angel Lasso" userId="5ac44e2c-fa8f-45f5-aad9-26919f30487d" providerId="ADAL" clId="{B966D815-CAD8-407D-A25D-D845E8BADE7B}" dt="2021-11-17T22:54:21.363" v="206" actId="47"/>
        <pc:sldMkLst>
          <pc:docMk/>
          <pc:sldMk cId="869476513" sldId="275"/>
        </pc:sldMkLst>
      </pc:sldChg>
      <pc:sldChg chg="del">
        <pc:chgData name="Juan David Angel Lasso" userId="5ac44e2c-fa8f-45f5-aad9-26919f30487d" providerId="ADAL" clId="{B966D815-CAD8-407D-A25D-D845E8BADE7B}" dt="2021-11-17T22:54:21.363" v="206" actId="47"/>
        <pc:sldMkLst>
          <pc:docMk/>
          <pc:sldMk cId="3880352868" sldId="278"/>
        </pc:sldMkLst>
      </pc:sldChg>
      <pc:sldChg chg="del">
        <pc:chgData name="Juan David Angel Lasso" userId="5ac44e2c-fa8f-45f5-aad9-26919f30487d" providerId="ADAL" clId="{B966D815-CAD8-407D-A25D-D845E8BADE7B}" dt="2021-11-17T22:54:21.363" v="206" actId="47"/>
        <pc:sldMkLst>
          <pc:docMk/>
          <pc:sldMk cId="1652177659" sldId="279"/>
        </pc:sldMkLst>
      </pc:sldChg>
      <pc:sldChg chg="del">
        <pc:chgData name="Juan David Angel Lasso" userId="5ac44e2c-fa8f-45f5-aad9-26919f30487d" providerId="ADAL" clId="{B966D815-CAD8-407D-A25D-D845E8BADE7B}" dt="2021-11-17T22:54:21.363" v="206" actId="47"/>
        <pc:sldMkLst>
          <pc:docMk/>
          <pc:sldMk cId="2908935651" sldId="280"/>
        </pc:sldMkLst>
      </pc:sldChg>
      <pc:sldChg chg="del">
        <pc:chgData name="Juan David Angel Lasso" userId="5ac44e2c-fa8f-45f5-aad9-26919f30487d" providerId="ADAL" clId="{B966D815-CAD8-407D-A25D-D845E8BADE7B}" dt="2021-11-17T22:54:21.363" v="206" actId="47"/>
        <pc:sldMkLst>
          <pc:docMk/>
          <pc:sldMk cId="4289942257" sldId="283"/>
        </pc:sldMkLst>
      </pc:sldChg>
      <pc:sldChg chg="del">
        <pc:chgData name="Juan David Angel Lasso" userId="5ac44e2c-fa8f-45f5-aad9-26919f30487d" providerId="ADAL" clId="{B966D815-CAD8-407D-A25D-D845E8BADE7B}" dt="2021-11-17T22:54:21.363" v="206" actId="47"/>
        <pc:sldMkLst>
          <pc:docMk/>
          <pc:sldMk cId="1421995059" sldId="284"/>
        </pc:sldMkLst>
      </pc:sldChg>
      <pc:sldChg chg="del">
        <pc:chgData name="Juan David Angel Lasso" userId="5ac44e2c-fa8f-45f5-aad9-26919f30487d" providerId="ADAL" clId="{B966D815-CAD8-407D-A25D-D845E8BADE7B}" dt="2021-11-17T22:54:21.363" v="206" actId="47"/>
        <pc:sldMkLst>
          <pc:docMk/>
          <pc:sldMk cId="3438196044" sldId="285"/>
        </pc:sldMkLst>
      </pc:sldChg>
      <pc:sldChg chg="del">
        <pc:chgData name="Juan David Angel Lasso" userId="5ac44e2c-fa8f-45f5-aad9-26919f30487d" providerId="ADAL" clId="{B966D815-CAD8-407D-A25D-D845E8BADE7B}" dt="2021-11-17T22:54:21.363" v="206" actId="47"/>
        <pc:sldMkLst>
          <pc:docMk/>
          <pc:sldMk cId="3965313462" sldId="286"/>
        </pc:sldMkLst>
      </pc:sldChg>
      <pc:sldChg chg="del">
        <pc:chgData name="Juan David Angel Lasso" userId="5ac44e2c-fa8f-45f5-aad9-26919f30487d" providerId="ADAL" clId="{B966D815-CAD8-407D-A25D-D845E8BADE7B}" dt="2021-11-17T22:54:21.363" v="206" actId="47"/>
        <pc:sldMkLst>
          <pc:docMk/>
          <pc:sldMk cId="3387123934" sldId="287"/>
        </pc:sldMkLst>
      </pc:sldChg>
      <pc:sldChg chg="del">
        <pc:chgData name="Juan David Angel Lasso" userId="5ac44e2c-fa8f-45f5-aad9-26919f30487d" providerId="ADAL" clId="{B966D815-CAD8-407D-A25D-D845E8BADE7B}" dt="2021-11-17T22:54:21.363" v="206" actId="47"/>
        <pc:sldMkLst>
          <pc:docMk/>
          <pc:sldMk cId="1360968733" sldId="288"/>
        </pc:sldMkLst>
      </pc:sldChg>
      <pc:sldChg chg="del">
        <pc:chgData name="Juan David Angel Lasso" userId="5ac44e2c-fa8f-45f5-aad9-26919f30487d" providerId="ADAL" clId="{B966D815-CAD8-407D-A25D-D845E8BADE7B}" dt="2021-11-17T22:54:21.363" v="206" actId="47"/>
        <pc:sldMkLst>
          <pc:docMk/>
          <pc:sldMk cId="2069651453" sldId="289"/>
        </pc:sldMkLst>
      </pc:sldChg>
      <pc:sldChg chg="del">
        <pc:chgData name="Juan David Angel Lasso" userId="5ac44e2c-fa8f-45f5-aad9-26919f30487d" providerId="ADAL" clId="{B966D815-CAD8-407D-A25D-D845E8BADE7B}" dt="2021-11-17T22:54:21.363" v="206" actId="47"/>
        <pc:sldMkLst>
          <pc:docMk/>
          <pc:sldMk cId="440555627" sldId="290"/>
        </pc:sldMkLst>
      </pc:sldChg>
      <pc:sldChg chg="del">
        <pc:chgData name="Juan David Angel Lasso" userId="5ac44e2c-fa8f-45f5-aad9-26919f30487d" providerId="ADAL" clId="{B966D815-CAD8-407D-A25D-D845E8BADE7B}" dt="2021-11-17T22:54:21.363" v="206" actId="47"/>
        <pc:sldMkLst>
          <pc:docMk/>
          <pc:sldMk cId="1037707145" sldId="291"/>
        </pc:sldMkLst>
      </pc:sldChg>
      <pc:sldChg chg="add del">
        <pc:chgData name="Juan David Angel Lasso" userId="5ac44e2c-fa8f-45f5-aad9-26919f30487d" providerId="ADAL" clId="{B966D815-CAD8-407D-A25D-D845E8BADE7B}" dt="2021-11-25T21:51:18.444" v="5188"/>
        <pc:sldMkLst>
          <pc:docMk/>
          <pc:sldMk cId="0" sldId="405"/>
        </pc:sldMkLst>
      </pc:sldChg>
      <pc:sldChg chg="add del">
        <pc:chgData name="Juan David Angel Lasso" userId="5ac44e2c-fa8f-45f5-aad9-26919f30487d" providerId="ADAL" clId="{B966D815-CAD8-407D-A25D-D845E8BADE7B}" dt="2021-11-25T21:51:18.444" v="5188"/>
        <pc:sldMkLst>
          <pc:docMk/>
          <pc:sldMk cId="0" sldId="406"/>
        </pc:sldMkLst>
      </pc:sldChg>
      <pc:sldChg chg="add del">
        <pc:chgData name="Juan David Angel Lasso" userId="5ac44e2c-fa8f-45f5-aad9-26919f30487d" providerId="ADAL" clId="{B966D815-CAD8-407D-A25D-D845E8BADE7B}" dt="2021-11-25T21:51:18.444" v="5188"/>
        <pc:sldMkLst>
          <pc:docMk/>
          <pc:sldMk cId="0" sldId="412"/>
        </pc:sldMkLst>
      </pc:sldChg>
      <pc:sldChg chg="add del">
        <pc:chgData name="Juan David Angel Lasso" userId="5ac44e2c-fa8f-45f5-aad9-26919f30487d" providerId="ADAL" clId="{B966D815-CAD8-407D-A25D-D845E8BADE7B}" dt="2021-11-25T21:51:18.444" v="5188"/>
        <pc:sldMkLst>
          <pc:docMk/>
          <pc:sldMk cId="3940256533" sldId="413"/>
        </pc:sldMkLst>
      </pc:sldChg>
      <pc:sldChg chg="add del">
        <pc:chgData name="Juan David Angel Lasso" userId="5ac44e2c-fa8f-45f5-aad9-26919f30487d" providerId="ADAL" clId="{B966D815-CAD8-407D-A25D-D845E8BADE7B}" dt="2021-11-25T21:51:18.444" v="5188"/>
        <pc:sldMkLst>
          <pc:docMk/>
          <pc:sldMk cId="3250810674" sldId="428"/>
        </pc:sldMkLst>
      </pc:sldChg>
      <pc:sldChg chg="add del">
        <pc:chgData name="Juan David Angel Lasso" userId="5ac44e2c-fa8f-45f5-aad9-26919f30487d" providerId="ADAL" clId="{B966D815-CAD8-407D-A25D-D845E8BADE7B}" dt="2021-11-25T21:51:18.444" v="5188"/>
        <pc:sldMkLst>
          <pc:docMk/>
          <pc:sldMk cId="212833527" sldId="429"/>
        </pc:sldMkLst>
      </pc:sldChg>
      <pc:sldChg chg="add del">
        <pc:chgData name="Juan David Angel Lasso" userId="5ac44e2c-fa8f-45f5-aad9-26919f30487d" providerId="ADAL" clId="{B966D815-CAD8-407D-A25D-D845E8BADE7B}" dt="2021-11-25T21:51:18.444" v="5188"/>
        <pc:sldMkLst>
          <pc:docMk/>
          <pc:sldMk cId="0" sldId="430"/>
        </pc:sldMkLst>
      </pc:sldChg>
      <pc:sldChg chg="modSp add del mod">
        <pc:chgData name="Juan David Angel Lasso" userId="5ac44e2c-fa8f-45f5-aad9-26919f30487d" providerId="ADAL" clId="{B966D815-CAD8-407D-A25D-D845E8BADE7B}" dt="2021-11-25T21:51:18.444" v="5188"/>
        <pc:sldMkLst>
          <pc:docMk/>
          <pc:sldMk cId="0" sldId="439"/>
        </pc:sldMkLst>
        <pc:spChg chg="mod">
          <ac:chgData name="Juan David Angel Lasso" userId="5ac44e2c-fa8f-45f5-aad9-26919f30487d" providerId="ADAL" clId="{B966D815-CAD8-407D-A25D-D845E8BADE7B}" dt="2021-11-25T21:51:18.444" v="5188"/>
          <ac:spMkLst>
            <pc:docMk/>
            <pc:sldMk cId="0" sldId="439"/>
            <ac:spMk id="8195" creationId="{083D7A8D-B43B-4866-9635-0B02C5017AC2}"/>
          </ac:spMkLst>
        </pc:spChg>
      </pc:sldChg>
      <pc:sldChg chg="add del">
        <pc:chgData name="Juan David Angel Lasso" userId="5ac44e2c-fa8f-45f5-aad9-26919f30487d" providerId="ADAL" clId="{B966D815-CAD8-407D-A25D-D845E8BADE7B}" dt="2021-11-25T21:51:18.444" v="5188"/>
        <pc:sldMkLst>
          <pc:docMk/>
          <pc:sldMk cId="1501784965" sldId="442"/>
        </pc:sldMkLst>
      </pc:sldChg>
      <pc:sldChg chg="add del">
        <pc:chgData name="Juan David Angel Lasso" userId="5ac44e2c-fa8f-45f5-aad9-26919f30487d" providerId="ADAL" clId="{B966D815-CAD8-407D-A25D-D845E8BADE7B}" dt="2021-11-25T21:51:18.444" v="5188"/>
        <pc:sldMkLst>
          <pc:docMk/>
          <pc:sldMk cId="2184002947" sldId="443"/>
        </pc:sldMkLst>
      </pc:sldChg>
      <pc:sldChg chg="add del">
        <pc:chgData name="Juan David Angel Lasso" userId="5ac44e2c-fa8f-45f5-aad9-26919f30487d" providerId="ADAL" clId="{B966D815-CAD8-407D-A25D-D845E8BADE7B}" dt="2021-11-25T21:51:18.444" v="5188"/>
        <pc:sldMkLst>
          <pc:docMk/>
          <pc:sldMk cId="1325859069" sldId="444"/>
        </pc:sldMkLst>
      </pc:sldChg>
      <pc:sldChg chg="add del">
        <pc:chgData name="Juan David Angel Lasso" userId="5ac44e2c-fa8f-45f5-aad9-26919f30487d" providerId="ADAL" clId="{B966D815-CAD8-407D-A25D-D845E8BADE7B}" dt="2021-11-25T21:51:18.444" v="5188"/>
        <pc:sldMkLst>
          <pc:docMk/>
          <pc:sldMk cId="125095052" sldId="445"/>
        </pc:sldMkLst>
      </pc:sldChg>
      <pc:sldChg chg="add del">
        <pc:chgData name="Juan David Angel Lasso" userId="5ac44e2c-fa8f-45f5-aad9-26919f30487d" providerId="ADAL" clId="{B966D815-CAD8-407D-A25D-D845E8BADE7B}" dt="2021-11-25T21:51:18.444" v="5188"/>
        <pc:sldMkLst>
          <pc:docMk/>
          <pc:sldMk cId="4231418559" sldId="446"/>
        </pc:sldMkLst>
      </pc:sldChg>
      <pc:sldChg chg="add del">
        <pc:chgData name="Juan David Angel Lasso" userId="5ac44e2c-fa8f-45f5-aad9-26919f30487d" providerId="ADAL" clId="{B966D815-CAD8-407D-A25D-D845E8BADE7B}" dt="2021-11-25T21:51:18.444" v="5188"/>
        <pc:sldMkLst>
          <pc:docMk/>
          <pc:sldMk cId="572555168" sldId="447"/>
        </pc:sldMkLst>
      </pc:sldChg>
      <pc:sldChg chg="modSp add del mod">
        <pc:chgData name="Juan David Angel Lasso" userId="5ac44e2c-fa8f-45f5-aad9-26919f30487d" providerId="ADAL" clId="{B966D815-CAD8-407D-A25D-D845E8BADE7B}" dt="2021-11-25T21:51:18.444" v="5188"/>
        <pc:sldMkLst>
          <pc:docMk/>
          <pc:sldMk cId="4107971115" sldId="448"/>
        </pc:sldMkLst>
        <pc:spChg chg="mod">
          <ac:chgData name="Juan David Angel Lasso" userId="5ac44e2c-fa8f-45f5-aad9-26919f30487d" providerId="ADAL" clId="{B966D815-CAD8-407D-A25D-D845E8BADE7B}" dt="2021-11-25T21:51:18.444" v="5188"/>
          <ac:spMkLst>
            <pc:docMk/>
            <pc:sldMk cId="4107971115" sldId="448"/>
            <ac:spMk id="19458" creationId="{0241D8AA-0F74-4EF1-8B2F-6CE8481F8427}"/>
          </ac:spMkLst>
        </pc:spChg>
      </pc:sldChg>
      <pc:sldChg chg="modSp add del mod">
        <pc:chgData name="Juan David Angel Lasso" userId="5ac44e2c-fa8f-45f5-aad9-26919f30487d" providerId="ADAL" clId="{B966D815-CAD8-407D-A25D-D845E8BADE7B}" dt="2021-11-25T21:51:18.444" v="5188"/>
        <pc:sldMkLst>
          <pc:docMk/>
          <pc:sldMk cId="27457873" sldId="449"/>
        </pc:sldMkLst>
        <pc:spChg chg="mod">
          <ac:chgData name="Juan David Angel Lasso" userId="5ac44e2c-fa8f-45f5-aad9-26919f30487d" providerId="ADAL" clId="{B966D815-CAD8-407D-A25D-D845E8BADE7B}" dt="2021-11-25T21:51:18.444" v="5188"/>
          <ac:spMkLst>
            <pc:docMk/>
            <pc:sldMk cId="27457873" sldId="449"/>
            <ac:spMk id="2" creationId="{8CA603ED-4816-4246-800E-01C512A6156B}"/>
          </ac:spMkLst>
        </pc:spChg>
      </pc:sldChg>
      <pc:sldChg chg="add del">
        <pc:chgData name="Juan David Angel Lasso" userId="5ac44e2c-fa8f-45f5-aad9-26919f30487d" providerId="ADAL" clId="{B966D815-CAD8-407D-A25D-D845E8BADE7B}" dt="2021-11-25T21:51:18.444" v="5188"/>
        <pc:sldMkLst>
          <pc:docMk/>
          <pc:sldMk cId="1255856138" sldId="450"/>
        </pc:sldMkLst>
      </pc:sldChg>
      <pc:sldChg chg="add del">
        <pc:chgData name="Juan David Angel Lasso" userId="5ac44e2c-fa8f-45f5-aad9-26919f30487d" providerId="ADAL" clId="{B966D815-CAD8-407D-A25D-D845E8BADE7B}" dt="2021-11-25T21:51:18.444" v="5188"/>
        <pc:sldMkLst>
          <pc:docMk/>
          <pc:sldMk cId="1474714680" sldId="451"/>
        </pc:sldMkLst>
      </pc:sldChg>
      <pc:sldChg chg="add del">
        <pc:chgData name="Juan David Angel Lasso" userId="5ac44e2c-fa8f-45f5-aad9-26919f30487d" providerId="ADAL" clId="{B966D815-CAD8-407D-A25D-D845E8BADE7B}" dt="2021-11-25T21:51:18.444" v="5188"/>
        <pc:sldMkLst>
          <pc:docMk/>
          <pc:sldMk cId="2571311332" sldId="452"/>
        </pc:sldMkLst>
      </pc:sldChg>
      <pc:sldChg chg="add del">
        <pc:chgData name="Juan David Angel Lasso" userId="5ac44e2c-fa8f-45f5-aad9-26919f30487d" providerId="ADAL" clId="{B966D815-CAD8-407D-A25D-D845E8BADE7B}" dt="2021-11-25T21:51:18.444" v="5188"/>
        <pc:sldMkLst>
          <pc:docMk/>
          <pc:sldMk cId="4177344903" sldId="453"/>
        </pc:sldMkLst>
      </pc:sldChg>
      <pc:sldChg chg="modSp mod">
        <pc:chgData name="Juan David Angel Lasso" userId="5ac44e2c-fa8f-45f5-aad9-26919f30487d" providerId="ADAL" clId="{B966D815-CAD8-407D-A25D-D845E8BADE7B}" dt="2021-11-24T03:04:05.869" v="505" actId="207"/>
        <pc:sldMkLst>
          <pc:docMk/>
          <pc:sldMk cId="4164444474" sldId="746"/>
        </pc:sldMkLst>
        <pc:graphicFrameChg chg="mod modGraphic">
          <ac:chgData name="Juan David Angel Lasso" userId="5ac44e2c-fa8f-45f5-aad9-26919f30487d" providerId="ADAL" clId="{B966D815-CAD8-407D-A25D-D845E8BADE7B}" dt="2021-11-24T03:04:05.869" v="505" actId="207"/>
          <ac:graphicFrameMkLst>
            <pc:docMk/>
            <pc:sldMk cId="4164444474" sldId="746"/>
            <ac:graphicFrameMk id="10" creationId="{356C2DBB-882B-4169-8803-8BFAAE961F6E}"/>
          </ac:graphicFrameMkLst>
        </pc:graphicFrameChg>
      </pc:sldChg>
      <pc:sldChg chg="modSp mod">
        <pc:chgData name="Juan David Angel Lasso" userId="5ac44e2c-fa8f-45f5-aad9-26919f30487d" providerId="ADAL" clId="{B966D815-CAD8-407D-A25D-D845E8BADE7B}" dt="2021-11-25T02:33:13.468" v="5180" actId="20577"/>
        <pc:sldMkLst>
          <pc:docMk/>
          <pc:sldMk cId="740929257" sldId="3970"/>
        </pc:sldMkLst>
        <pc:spChg chg="mod">
          <ac:chgData name="Juan David Angel Lasso" userId="5ac44e2c-fa8f-45f5-aad9-26919f30487d" providerId="ADAL" clId="{B966D815-CAD8-407D-A25D-D845E8BADE7B}" dt="2021-11-24T17:10:06.683" v="3496" actId="14100"/>
          <ac:spMkLst>
            <pc:docMk/>
            <pc:sldMk cId="740929257" sldId="3970"/>
            <ac:spMk id="16" creationId="{1BB342F3-1D4E-4822-91F8-3CF9C70D02FF}"/>
          </ac:spMkLst>
        </pc:spChg>
        <pc:spChg chg="mod">
          <ac:chgData name="Juan David Angel Lasso" userId="5ac44e2c-fa8f-45f5-aad9-26919f30487d" providerId="ADAL" clId="{B966D815-CAD8-407D-A25D-D845E8BADE7B}" dt="2021-11-24T17:11:03.154" v="3587" actId="20577"/>
          <ac:spMkLst>
            <pc:docMk/>
            <pc:sldMk cId="740929257" sldId="3970"/>
            <ac:spMk id="17" creationId="{19479274-8A7B-4A5A-8786-7F252E54434C}"/>
          </ac:spMkLst>
        </pc:spChg>
        <pc:spChg chg="mod">
          <ac:chgData name="Juan David Angel Lasso" userId="5ac44e2c-fa8f-45f5-aad9-26919f30487d" providerId="ADAL" clId="{B966D815-CAD8-407D-A25D-D845E8BADE7B}" dt="2021-11-24T17:10:56.180" v="3586" actId="1076"/>
          <ac:spMkLst>
            <pc:docMk/>
            <pc:sldMk cId="740929257" sldId="3970"/>
            <ac:spMk id="23" creationId="{0BE42F4A-426F-4E88-A316-467FF15BFE82}"/>
          </ac:spMkLst>
        </pc:spChg>
        <pc:spChg chg="mod">
          <ac:chgData name="Juan David Angel Lasso" userId="5ac44e2c-fa8f-45f5-aad9-26919f30487d" providerId="ADAL" clId="{B966D815-CAD8-407D-A25D-D845E8BADE7B}" dt="2021-11-24T17:27:33.834" v="3668" actId="20577"/>
          <ac:spMkLst>
            <pc:docMk/>
            <pc:sldMk cId="740929257" sldId="3970"/>
            <ac:spMk id="28" creationId="{F77105B5-4084-4C4E-BAB0-85324F669CC8}"/>
          </ac:spMkLst>
        </pc:spChg>
        <pc:spChg chg="mod">
          <ac:chgData name="Juan David Angel Lasso" userId="5ac44e2c-fa8f-45f5-aad9-26919f30487d" providerId="ADAL" clId="{B966D815-CAD8-407D-A25D-D845E8BADE7B}" dt="2021-11-25T02:33:13.468" v="5180" actId="20577"/>
          <ac:spMkLst>
            <pc:docMk/>
            <pc:sldMk cId="740929257" sldId="3970"/>
            <ac:spMk id="32" creationId="{4D099A9A-C9B5-41F1-9EBC-C5D277C609A1}"/>
          </ac:spMkLst>
        </pc:spChg>
        <pc:picChg chg="mod">
          <ac:chgData name="Juan David Angel Lasso" userId="5ac44e2c-fa8f-45f5-aad9-26919f30487d" providerId="ADAL" clId="{B966D815-CAD8-407D-A25D-D845E8BADE7B}" dt="2021-11-24T03:08:09.433" v="594" actId="1076"/>
          <ac:picMkLst>
            <pc:docMk/>
            <pc:sldMk cId="740929257" sldId="3970"/>
            <ac:picMk id="18" creationId="{CDDDA553-0894-4DB1-9F3A-DA67CE89869F}"/>
          </ac:picMkLst>
        </pc:picChg>
        <pc:picChg chg="mod">
          <ac:chgData name="Juan David Angel Lasso" userId="5ac44e2c-fa8f-45f5-aad9-26919f30487d" providerId="ADAL" clId="{B966D815-CAD8-407D-A25D-D845E8BADE7B}" dt="2021-11-24T17:14:20.320" v="3592" actId="1076"/>
          <ac:picMkLst>
            <pc:docMk/>
            <pc:sldMk cId="740929257" sldId="3970"/>
            <ac:picMk id="24" creationId="{5C5E108D-A836-43FA-B0E8-51BB9974A0B1}"/>
          </ac:picMkLst>
        </pc:picChg>
        <pc:picChg chg="mod">
          <ac:chgData name="Juan David Angel Lasso" userId="5ac44e2c-fa8f-45f5-aad9-26919f30487d" providerId="ADAL" clId="{B966D815-CAD8-407D-A25D-D845E8BADE7B}" dt="2021-11-24T17:14:27.901" v="3593" actId="1076"/>
          <ac:picMkLst>
            <pc:docMk/>
            <pc:sldMk cId="740929257" sldId="3970"/>
            <ac:picMk id="25" creationId="{640A1AA8-C51D-4E83-BD59-031A6E4D5AB1}"/>
          </ac:picMkLst>
        </pc:picChg>
        <pc:picChg chg="mod">
          <ac:chgData name="Juan David Angel Lasso" userId="5ac44e2c-fa8f-45f5-aad9-26919f30487d" providerId="ADAL" clId="{B966D815-CAD8-407D-A25D-D845E8BADE7B}" dt="2021-11-24T03:08:11.916" v="595" actId="1076"/>
          <ac:picMkLst>
            <pc:docMk/>
            <pc:sldMk cId="740929257" sldId="3970"/>
            <ac:picMk id="26" creationId="{37147104-FA32-431C-9913-5676387E7235}"/>
          </ac:picMkLst>
        </pc:picChg>
        <pc:picChg chg="mod">
          <ac:chgData name="Juan David Angel Lasso" userId="5ac44e2c-fa8f-45f5-aad9-26919f30487d" providerId="ADAL" clId="{B966D815-CAD8-407D-A25D-D845E8BADE7B}" dt="2021-11-24T17:14:13.898" v="3590" actId="1076"/>
          <ac:picMkLst>
            <pc:docMk/>
            <pc:sldMk cId="740929257" sldId="3970"/>
            <ac:picMk id="27" creationId="{D1DF15DE-375E-481C-B1CF-B199E9DF2954}"/>
          </ac:picMkLst>
        </pc:picChg>
        <pc:picChg chg="mod">
          <ac:chgData name="Juan David Angel Lasso" userId="5ac44e2c-fa8f-45f5-aad9-26919f30487d" providerId="ADAL" clId="{B966D815-CAD8-407D-A25D-D845E8BADE7B}" dt="2021-11-24T17:14:16.837" v="3591" actId="1076"/>
          <ac:picMkLst>
            <pc:docMk/>
            <pc:sldMk cId="740929257" sldId="3970"/>
            <ac:picMk id="2050" creationId="{8CF36770-7301-44D2-8DEF-188C013837D0}"/>
          </ac:picMkLst>
        </pc:picChg>
        <pc:picChg chg="mod">
          <ac:chgData name="Juan David Angel Lasso" userId="5ac44e2c-fa8f-45f5-aad9-26919f30487d" providerId="ADAL" clId="{B966D815-CAD8-407D-A25D-D845E8BADE7B}" dt="2021-11-24T17:14:12.195" v="3589" actId="1076"/>
          <ac:picMkLst>
            <pc:docMk/>
            <pc:sldMk cId="740929257" sldId="3970"/>
            <ac:picMk id="2052" creationId="{1884AA7F-D287-497F-B9FB-A5EFBC1970C7}"/>
          </ac:picMkLst>
        </pc:picChg>
      </pc:sldChg>
      <pc:sldChg chg="addSp delSp modSp mod">
        <pc:chgData name="Juan David Angel Lasso" userId="5ac44e2c-fa8f-45f5-aad9-26919f30487d" providerId="ADAL" clId="{B966D815-CAD8-407D-A25D-D845E8BADE7B}" dt="2021-11-25T02:32:13.626" v="5173" actId="14100"/>
        <pc:sldMkLst>
          <pc:docMk/>
          <pc:sldMk cId="2084168581" sldId="3983"/>
        </pc:sldMkLst>
        <pc:spChg chg="del">
          <ac:chgData name="Juan David Angel Lasso" userId="5ac44e2c-fa8f-45f5-aad9-26919f30487d" providerId="ADAL" clId="{B966D815-CAD8-407D-A25D-D845E8BADE7B}" dt="2021-11-25T01:40:46.918" v="4827" actId="478"/>
          <ac:spMkLst>
            <pc:docMk/>
            <pc:sldMk cId="2084168581" sldId="3983"/>
            <ac:spMk id="12" creationId="{BE530430-A2F5-4A7F-AA06-A9724B766793}"/>
          </ac:spMkLst>
        </pc:spChg>
        <pc:spChg chg="mod">
          <ac:chgData name="Juan David Angel Lasso" userId="5ac44e2c-fa8f-45f5-aad9-26919f30487d" providerId="ADAL" clId="{B966D815-CAD8-407D-A25D-D845E8BADE7B}" dt="2021-11-25T01:47:07.761" v="4861" actId="1076"/>
          <ac:spMkLst>
            <pc:docMk/>
            <pc:sldMk cId="2084168581" sldId="3983"/>
            <ac:spMk id="13" creationId="{34CF6849-F87D-4150-A583-92EB97B70147}"/>
          </ac:spMkLst>
        </pc:spChg>
        <pc:spChg chg="del">
          <ac:chgData name="Juan David Angel Lasso" userId="5ac44e2c-fa8f-45f5-aad9-26919f30487d" providerId="ADAL" clId="{B966D815-CAD8-407D-A25D-D845E8BADE7B}" dt="2021-11-25T01:40:44.011" v="4826" actId="478"/>
          <ac:spMkLst>
            <pc:docMk/>
            <pc:sldMk cId="2084168581" sldId="3983"/>
            <ac:spMk id="14" creationId="{F2676A17-3BBF-493C-A10B-264432EF5568}"/>
          </ac:spMkLst>
        </pc:spChg>
        <pc:spChg chg="mod">
          <ac:chgData name="Juan David Angel Lasso" userId="5ac44e2c-fa8f-45f5-aad9-26919f30487d" providerId="ADAL" clId="{B966D815-CAD8-407D-A25D-D845E8BADE7B}" dt="2021-11-25T01:46:54.331" v="4857" actId="1076"/>
          <ac:spMkLst>
            <pc:docMk/>
            <pc:sldMk cId="2084168581" sldId="3983"/>
            <ac:spMk id="15" creationId="{70296DD5-B716-427C-8D5B-3DF106941CE3}"/>
          </ac:spMkLst>
        </pc:spChg>
        <pc:spChg chg="mod">
          <ac:chgData name="Juan David Angel Lasso" userId="5ac44e2c-fa8f-45f5-aad9-26919f30487d" providerId="ADAL" clId="{B966D815-CAD8-407D-A25D-D845E8BADE7B}" dt="2021-11-25T01:46:49.428" v="4856" actId="1076"/>
          <ac:spMkLst>
            <pc:docMk/>
            <pc:sldMk cId="2084168581" sldId="3983"/>
            <ac:spMk id="17" creationId="{3A990778-AF08-4B10-BF5D-CAD14A2A8597}"/>
          </ac:spMkLst>
        </pc:spChg>
        <pc:spChg chg="add mod">
          <ac:chgData name="Juan David Angel Lasso" userId="5ac44e2c-fa8f-45f5-aad9-26919f30487d" providerId="ADAL" clId="{B966D815-CAD8-407D-A25D-D845E8BADE7B}" dt="2021-11-25T01:49:12.592" v="4879" actId="14100"/>
          <ac:spMkLst>
            <pc:docMk/>
            <pc:sldMk cId="2084168581" sldId="3983"/>
            <ac:spMk id="19" creationId="{A10E78DC-418A-4C80-A267-81D95258F44D}"/>
          </ac:spMkLst>
        </pc:spChg>
        <pc:spChg chg="mod">
          <ac:chgData name="Juan David Angel Lasso" userId="5ac44e2c-fa8f-45f5-aad9-26919f30487d" providerId="ADAL" clId="{B966D815-CAD8-407D-A25D-D845E8BADE7B}" dt="2021-11-25T01:47:00.951" v="4860" actId="20577"/>
          <ac:spMkLst>
            <pc:docMk/>
            <pc:sldMk cId="2084168581" sldId="3983"/>
            <ac:spMk id="20" creationId="{1B6BB67E-177A-4F41-B433-48EA90260FFE}"/>
          </ac:spMkLst>
        </pc:spChg>
        <pc:spChg chg="del mod">
          <ac:chgData name="Juan David Angel Lasso" userId="5ac44e2c-fa8f-45f5-aad9-26919f30487d" providerId="ADAL" clId="{B966D815-CAD8-407D-A25D-D845E8BADE7B}" dt="2021-11-25T01:48:30.260" v="4863" actId="478"/>
          <ac:spMkLst>
            <pc:docMk/>
            <pc:sldMk cId="2084168581" sldId="3983"/>
            <ac:spMk id="21" creationId="{93BD075E-5178-498A-8D86-6F779AD68A15}"/>
          </ac:spMkLst>
        </pc:spChg>
        <pc:spChg chg="mod">
          <ac:chgData name="Juan David Angel Lasso" userId="5ac44e2c-fa8f-45f5-aad9-26919f30487d" providerId="ADAL" clId="{B966D815-CAD8-407D-A25D-D845E8BADE7B}" dt="2021-11-25T01:46:45.565" v="4855" actId="1076"/>
          <ac:spMkLst>
            <pc:docMk/>
            <pc:sldMk cId="2084168581" sldId="3983"/>
            <ac:spMk id="24" creationId="{37B376D3-70C6-43A6-B2FE-57C5673B35FA}"/>
          </ac:spMkLst>
        </pc:spChg>
        <pc:spChg chg="del">
          <ac:chgData name="Juan David Angel Lasso" userId="5ac44e2c-fa8f-45f5-aad9-26919f30487d" providerId="ADAL" clId="{B966D815-CAD8-407D-A25D-D845E8BADE7B}" dt="2021-11-25T01:40:51.299" v="4829" actId="478"/>
          <ac:spMkLst>
            <pc:docMk/>
            <pc:sldMk cId="2084168581" sldId="3983"/>
            <ac:spMk id="25" creationId="{8CE3E42D-E7B6-456C-AF92-F977B13D3A10}"/>
          </ac:spMkLst>
        </pc:spChg>
        <pc:spChg chg="mod">
          <ac:chgData name="Juan David Angel Lasso" userId="5ac44e2c-fa8f-45f5-aad9-26919f30487d" providerId="ADAL" clId="{B966D815-CAD8-407D-A25D-D845E8BADE7B}" dt="2021-11-25T02:32:13.626" v="5173" actId="14100"/>
          <ac:spMkLst>
            <pc:docMk/>
            <pc:sldMk cId="2084168581" sldId="3983"/>
            <ac:spMk id="26" creationId="{11F63276-A940-419D-A8E4-5077161EC564}"/>
          </ac:spMkLst>
        </pc:spChg>
        <pc:graphicFrameChg chg="add mod ord">
          <ac:chgData name="Juan David Angel Lasso" userId="5ac44e2c-fa8f-45f5-aad9-26919f30487d" providerId="ADAL" clId="{B966D815-CAD8-407D-A25D-D845E8BADE7B}" dt="2021-11-25T02:25:05.570" v="5067" actId="113"/>
          <ac:graphicFrameMkLst>
            <pc:docMk/>
            <pc:sldMk cId="2084168581" sldId="3983"/>
            <ac:graphicFrameMk id="18" creationId="{123A4DC9-35BC-4A26-98D5-F65626A00671}"/>
          </ac:graphicFrameMkLst>
        </pc:graphicFrameChg>
        <pc:graphicFrameChg chg="del">
          <ac:chgData name="Juan David Angel Lasso" userId="5ac44e2c-fa8f-45f5-aad9-26919f30487d" providerId="ADAL" clId="{B966D815-CAD8-407D-A25D-D845E8BADE7B}" dt="2021-11-25T01:40:34.094" v="4825" actId="478"/>
          <ac:graphicFrameMkLst>
            <pc:docMk/>
            <pc:sldMk cId="2084168581" sldId="3983"/>
            <ac:graphicFrameMk id="22" creationId="{8660DA2C-076D-4811-82BA-9488E63431DD}"/>
          </ac:graphicFrameMkLst>
        </pc:graphicFrameChg>
        <pc:cxnChg chg="del">
          <ac:chgData name="Juan David Angel Lasso" userId="5ac44e2c-fa8f-45f5-aad9-26919f30487d" providerId="ADAL" clId="{B966D815-CAD8-407D-A25D-D845E8BADE7B}" dt="2021-11-25T01:40:49.272" v="4828" actId="478"/>
          <ac:cxnSpMkLst>
            <pc:docMk/>
            <pc:sldMk cId="2084168581" sldId="3983"/>
            <ac:cxnSpMk id="11" creationId="{F48C46D9-CECE-4B85-8A8B-C60EBF87CE35}"/>
          </ac:cxnSpMkLst>
        </pc:cxnChg>
        <pc:cxnChg chg="mod">
          <ac:chgData name="Juan David Angel Lasso" userId="5ac44e2c-fa8f-45f5-aad9-26919f30487d" providerId="ADAL" clId="{B966D815-CAD8-407D-A25D-D845E8BADE7B}" dt="2021-11-25T01:49:28.657" v="4882" actId="14100"/>
          <ac:cxnSpMkLst>
            <pc:docMk/>
            <pc:sldMk cId="2084168581" sldId="3983"/>
            <ac:cxnSpMk id="16" creationId="{0C48CA7A-61EE-463B-903A-EAF2046BD496}"/>
          </ac:cxnSpMkLst>
        </pc:cxnChg>
      </pc:sldChg>
      <pc:sldChg chg="addSp delSp modSp mod">
        <pc:chgData name="Juan David Angel Lasso" userId="5ac44e2c-fa8f-45f5-aad9-26919f30487d" providerId="ADAL" clId="{B966D815-CAD8-407D-A25D-D845E8BADE7B}" dt="2021-11-24T18:50:33.727" v="3676" actId="14100"/>
        <pc:sldMkLst>
          <pc:docMk/>
          <pc:sldMk cId="3861976755" sldId="3988"/>
        </pc:sldMkLst>
        <pc:spChg chg="mod">
          <ac:chgData name="Juan David Angel Lasso" userId="5ac44e2c-fa8f-45f5-aad9-26919f30487d" providerId="ADAL" clId="{B966D815-CAD8-407D-A25D-D845E8BADE7B}" dt="2021-11-24T18:50:33.727" v="3676" actId="14100"/>
          <ac:spMkLst>
            <pc:docMk/>
            <pc:sldMk cId="3861976755" sldId="3988"/>
            <ac:spMk id="10" creationId="{C5BA664B-75C5-4E4D-A8A7-8FBCA3CE98B1}"/>
          </ac:spMkLst>
        </pc:spChg>
        <pc:spChg chg="mod">
          <ac:chgData name="Juan David Angel Lasso" userId="5ac44e2c-fa8f-45f5-aad9-26919f30487d" providerId="ADAL" clId="{B966D815-CAD8-407D-A25D-D845E8BADE7B}" dt="2021-11-24T02:54:24.870" v="323" actId="14100"/>
          <ac:spMkLst>
            <pc:docMk/>
            <pc:sldMk cId="3861976755" sldId="3988"/>
            <ac:spMk id="12" creationId="{6264E18B-A197-42F7-AADD-A299E4DBBBA7}"/>
          </ac:spMkLst>
        </pc:spChg>
        <pc:spChg chg="mod">
          <ac:chgData name="Juan David Angel Lasso" userId="5ac44e2c-fa8f-45f5-aad9-26919f30487d" providerId="ADAL" clId="{B966D815-CAD8-407D-A25D-D845E8BADE7B}" dt="2021-11-24T02:56:48.671" v="457" actId="1076"/>
          <ac:spMkLst>
            <pc:docMk/>
            <pc:sldMk cId="3861976755" sldId="3988"/>
            <ac:spMk id="15" creationId="{0C82FA08-5572-4858-BF06-9897F8DE058B}"/>
          </ac:spMkLst>
        </pc:spChg>
        <pc:spChg chg="mod">
          <ac:chgData name="Juan David Angel Lasso" userId="5ac44e2c-fa8f-45f5-aad9-26919f30487d" providerId="ADAL" clId="{B966D815-CAD8-407D-A25D-D845E8BADE7B}" dt="2021-11-24T02:55:54.966" v="451" actId="14100"/>
          <ac:spMkLst>
            <pc:docMk/>
            <pc:sldMk cId="3861976755" sldId="3988"/>
            <ac:spMk id="17" creationId="{A73DB6AD-79B9-4042-BE3E-ED566DF62886}"/>
          </ac:spMkLst>
        </pc:spChg>
        <pc:spChg chg="add mod">
          <ac:chgData name="Juan David Angel Lasso" userId="5ac44e2c-fa8f-45f5-aad9-26919f30487d" providerId="ADAL" clId="{B966D815-CAD8-407D-A25D-D845E8BADE7B}" dt="2021-11-24T02:57:36.074" v="464" actId="1076"/>
          <ac:spMkLst>
            <pc:docMk/>
            <pc:sldMk cId="3861976755" sldId="3988"/>
            <ac:spMk id="18" creationId="{7DBD01BD-FDA6-45D9-8BF2-8A911E6C8C87}"/>
          </ac:spMkLst>
        </pc:spChg>
        <pc:spChg chg="del">
          <ac:chgData name="Juan David Angel Lasso" userId="5ac44e2c-fa8f-45f5-aad9-26919f30487d" providerId="ADAL" clId="{B966D815-CAD8-407D-A25D-D845E8BADE7B}" dt="2021-11-17T22:51:35.175" v="127" actId="478"/>
          <ac:spMkLst>
            <pc:docMk/>
            <pc:sldMk cId="3861976755" sldId="3988"/>
            <ac:spMk id="18" creationId="{BF133AB2-F070-4BFC-BE9E-0A1F9E44E22D}"/>
          </ac:spMkLst>
        </pc:spChg>
        <pc:spChg chg="del">
          <ac:chgData name="Juan David Angel Lasso" userId="5ac44e2c-fa8f-45f5-aad9-26919f30487d" providerId="ADAL" clId="{B966D815-CAD8-407D-A25D-D845E8BADE7B}" dt="2021-11-17T22:51:31.447" v="126" actId="478"/>
          <ac:spMkLst>
            <pc:docMk/>
            <pc:sldMk cId="3861976755" sldId="3988"/>
            <ac:spMk id="19" creationId="{5995889B-9D48-481A-94F8-DA396DCEB6A0}"/>
          </ac:spMkLst>
        </pc:spChg>
        <pc:spChg chg="add mod">
          <ac:chgData name="Juan David Angel Lasso" userId="5ac44e2c-fa8f-45f5-aad9-26919f30487d" providerId="ADAL" clId="{B966D815-CAD8-407D-A25D-D845E8BADE7B}" dt="2021-11-24T02:58:09.352" v="469" actId="1076"/>
          <ac:spMkLst>
            <pc:docMk/>
            <pc:sldMk cId="3861976755" sldId="3988"/>
            <ac:spMk id="19" creationId="{DF123350-F600-4F7B-B5C0-006309E82A29}"/>
          </ac:spMkLst>
        </pc:spChg>
        <pc:spChg chg="del">
          <ac:chgData name="Juan David Angel Lasso" userId="5ac44e2c-fa8f-45f5-aad9-26919f30487d" providerId="ADAL" clId="{B966D815-CAD8-407D-A25D-D845E8BADE7B}" dt="2021-11-17T22:51:29.347" v="125" actId="478"/>
          <ac:spMkLst>
            <pc:docMk/>
            <pc:sldMk cId="3861976755" sldId="3988"/>
            <ac:spMk id="21" creationId="{428781C5-C256-49D1-A505-C894CC47D1CF}"/>
          </ac:spMkLst>
        </pc:spChg>
        <pc:spChg chg="add del">
          <ac:chgData name="Juan David Angel Lasso" userId="5ac44e2c-fa8f-45f5-aad9-26919f30487d" providerId="ADAL" clId="{B966D815-CAD8-407D-A25D-D845E8BADE7B}" dt="2021-11-24T18:50:29.101" v="3675" actId="22"/>
          <ac:spMkLst>
            <pc:docMk/>
            <pc:sldMk cId="3861976755" sldId="3988"/>
            <ac:spMk id="21" creationId="{9F9CE139-D634-484D-B281-39B2ACC9DA1D}"/>
          </ac:spMkLst>
        </pc:spChg>
        <pc:spChg chg="mod">
          <ac:chgData name="Juan David Angel Lasso" userId="5ac44e2c-fa8f-45f5-aad9-26919f30487d" providerId="ADAL" clId="{B966D815-CAD8-407D-A25D-D845E8BADE7B}" dt="2021-11-24T02:58:02.568" v="468" actId="1076"/>
          <ac:spMkLst>
            <pc:docMk/>
            <pc:sldMk cId="3861976755" sldId="3988"/>
            <ac:spMk id="22" creationId="{367CBF40-07E8-4C3A-B9CE-C9DA15D80A50}"/>
          </ac:spMkLst>
        </pc:spChg>
        <pc:spChg chg="mod">
          <ac:chgData name="Juan David Angel Lasso" userId="5ac44e2c-fa8f-45f5-aad9-26919f30487d" providerId="ADAL" clId="{B966D815-CAD8-407D-A25D-D845E8BADE7B}" dt="2021-11-24T02:57:55.197" v="467" actId="1076"/>
          <ac:spMkLst>
            <pc:docMk/>
            <pc:sldMk cId="3861976755" sldId="3988"/>
            <ac:spMk id="23" creationId="{086B1098-723E-45E2-A21D-3F3D994035F1}"/>
          </ac:spMkLst>
        </pc:spChg>
      </pc:sldChg>
      <pc:sldChg chg="del">
        <pc:chgData name="Juan David Angel Lasso" userId="5ac44e2c-fa8f-45f5-aad9-26919f30487d" providerId="ADAL" clId="{B966D815-CAD8-407D-A25D-D845E8BADE7B}" dt="2021-11-17T22:54:24.887" v="207" actId="47"/>
        <pc:sldMkLst>
          <pc:docMk/>
          <pc:sldMk cId="3313230079" sldId="4163"/>
        </pc:sldMkLst>
      </pc:sldChg>
      <pc:sldChg chg="del">
        <pc:chgData name="Juan David Angel Lasso" userId="5ac44e2c-fa8f-45f5-aad9-26919f30487d" providerId="ADAL" clId="{B966D815-CAD8-407D-A25D-D845E8BADE7B}" dt="2021-11-17T22:54:24.887" v="207" actId="47"/>
        <pc:sldMkLst>
          <pc:docMk/>
          <pc:sldMk cId="3688162940" sldId="4164"/>
        </pc:sldMkLst>
      </pc:sldChg>
      <pc:sldChg chg="add del">
        <pc:chgData name="Juan David Angel Lasso" userId="5ac44e2c-fa8f-45f5-aad9-26919f30487d" providerId="ADAL" clId="{B966D815-CAD8-407D-A25D-D845E8BADE7B}" dt="2021-11-24T17:14:56.620" v="3595" actId="47"/>
        <pc:sldMkLst>
          <pc:docMk/>
          <pc:sldMk cId="3112619613" sldId="7748"/>
        </pc:sldMkLst>
      </pc:sldChg>
      <pc:sldChg chg="modSp mod">
        <pc:chgData name="Juan David Angel Lasso" userId="5ac44e2c-fa8f-45f5-aad9-26919f30487d" providerId="ADAL" clId="{B966D815-CAD8-407D-A25D-D845E8BADE7B}" dt="2021-11-17T22:54:32.855" v="209" actId="20577"/>
        <pc:sldMkLst>
          <pc:docMk/>
          <pc:sldMk cId="308383188" sldId="7780"/>
        </pc:sldMkLst>
        <pc:spChg chg="mod">
          <ac:chgData name="Juan David Angel Lasso" userId="5ac44e2c-fa8f-45f5-aad9-26919f30487d" providerId="ADAL" clId="{B966D815-CAD8-407D-A25D-D845E8BADE7B}" dt="2021-11-17T22:54:32.855" v="209" actId="20577"/>
          <ac:spMkLst>
            <pc:docMk/>
            <pc:sldMk cId="308383188" sldId="7780"/>
            <ac:spMk id="7" creationId="{8B5EA71C-88C4-442C-A736-5EB8CE40B3D0}"/>
          </ac:spMkLst>
        </pc:spChg>
      </pc:sldChg>
      <pc:sldChg chg="del">
        <pc:chgData name="Juan David Angel Lasso" userId="5ac44e2c-fa8f-45f5-aad9-26919f30487d" providerId="ADAL" clId="{B966D815-CAD8-407D-A25D-D845E8BADE7B}" dt="2021-11-17T22:54:21.363" v="206" actId="47"/>
        <pc:sldMkLst>
          <pc:docMk/>
          <pc:sldMk cId="3015423304" sldId="7781"/>
        </pc:sldMkLst>
      </pc:sldChg>
      <pc:sldChg chg="modSp mod">
        <pc:chgData name="Juan David Angel Lasso" userId="5ac44e2c-fa8f-45f5-aad9-26919f30487d" providerId="ADAL" clId="{B966D815-CAD8-407D-A25D-D845E8BADE7B}" dt="2021-11-24T03:05:38.391" v="587" actId="20577"/>
        <pc:sldMkLst>
          <pc:docMk/>
          <pc:sldMk cId="396127368" sldId="7784"/>
        </pc:sldMkLst>
        <pc:spChg chg="mod">
          <ac:chgData name="Juan David Angel Lasso" userId="5ac44e2c-fa8f-45f5-aad9-26919f30487d" providerId="ADAL" clId="{B966D815-CAD8-407D-A25D-D845E8BADE7B}" dt="2021-11-24T03:05:38.391" v="587" actId="20577"/>
          <ac:spMkLst>
            <pc:docMk/>
            <pc:sldMk cId="396127368" sldId="7784"/>
            <ac:spMk id="11" creationId="{00000000-0000-0000-0000-000000000000}"/>
          </ac:spMkLst>
        </pc:spChg>
      </pc:sldChg>
      <pc:sldChg chg="addSp delSp mod">
        <pc:chgData name="Juan David Angel Lasso" userId="5ac44e2c-fa8f-45f5-aad9-26919f30487d" providerId="ADAL" clId="{B966D815-CAD8-407D-A25D-D845E8BADE7B}" dt="2021-11-25T21:51:04.253" v="5182" actId="478"/>
        <pc:sldMkLst>
          <pc:docMk/>
          <pc:sldMk cId="1429873963" sldId="7798"/>
        </pc:sldMkLst>
        <pc:spChg chg="add del">
          <ac:chgData name="Juan David Angel Lasso" userId="5ac44e2c-fa8f-45f5-aad9-26919f30487d" providerId="ADAL" clId="{B966D815-CAD8-407D-A25D-D845E8BADE7B}" dt="2021-11-25T21:51:04.253" v="5182" actId="478"/>
          <ac:spMkLst>
            <pc:docMk/>
            <pc:sldMk cId="1429873963" sldId="7798"/>
            <ac:spMk id="7" creationId="{1394D8DB-4CEC-4060-AEDF-8A7F37BD492D}"/>
          </ac:spMkLst>
        </pc:spChg>
      </pc:sldChg>
      <pc:sldChg chg="del">
        <pc:chgData name="Juan David Angel Lasso" userId="5ac44e2c-fa8f-45f5-aad9-26919f30487d" providerId="ADAL" clId="{B966D815-CAD8-407D-A25D-D845E8BADE7B}" dt="2021-11-17T22:55:50.268" v="215" actId="47"/>
        <pc:sldMkLst>
          <pc:docMk/>
          <pc:sldMk cId="1813714801" sldId="7801"/>
        </pc:sldMkLst>
      </pc:sldChg>
      <pc:sldChg chg="del">
        <pc:chgData name="Juan David Angel Lasso" userId="5ac44e2c-fa8f-45f5-aad9-26919f30487d" providerId="ADAL" clId="{B966D815-CAD8-407D-A25D-D845E8BADE7B}" dt="2021-11-17T22:55:50.268" v="215" actId="47"/>
        <pc:sldMkLst>
          <pc:docMk/>
          <pc:sldMk cId="3520471123" sldId="7802"/>
        </pc:sldMkLst>
      </pc:sldChg>
      <pc:sldChg chg="del">
        <pc:chgData name="Juan David Angel Lasso" userId="5ac44e2c-fa8f-45f5-aad9-26919f30487d" providerId="ADAL" clId="{B966D815-CAD8-407D-A25D-D845E8BADE7B}" dt="2021-11-17T22:55:50.268" v="215" actId="47"/>
        <pc:sldMkLst>
          <pc:docMk/>
          <pc:sldMk cId="3011968595" sldId="7804"/>
        </pc:sldMkLst>
      </pc:sldChg>
      <pc:sldChg chg="modSp mod">
        <pc:chgData name="Juan David Angel Lasso" userId="5ac44e2c-fa8f-45f5-aad9-26919f30487d" providerId="ADAL" clId="{B966D815-CAD8-407D-A25D-D845E8BADE7B}" dt="2021-11-17T22:55:53.941" v="216" actId="20577"/>
        <pc:sldMkLst>
          <pc:docMk/>
          <pc:sldMk cId="3702782913" sldId="7807"/>
        </pc:sldMkLst>
        <pc:spChg chg="mod">
          <ac:chgData name="Juan David Angel Lasso" userId="5ac44e2c-fa8f-45f5-aad9-26919f30487d" providerId="ADAL" clId="{B966D815-CAD8-407D-A25D-D845E8BADE7B}" dt="2021-11-17T22:55:53.941" v="216" actId="20577"/>
          <ac:spMkLst>
            <pc:docMk/>
            <pc:sldMk cId="3702782913" sldId="7807"/>
            <ac:spMk id="7" creationId="{8B5EA71C-88C4-442C-A736-5EB8CE40B3D0}"/>
          </ac:spMkLst>
        </pc:spChg>
      </pc:sldChg>
      <pc:sldChg chg="del">
        <pc:chgData name="Juan David Angel Lasso" userId="5ac44e2c-fa8f-45f5-aad9-26919f30487d" providerId="ADAL" clId="{B966D815-CAD8-407D-A25D-D845E8BADE7B}" dt="2021-11-17T22:55:50.268" v="215" actId="47"/>
        <pc:sldMkLst>
          <pc:docMk/>
          <pc:sldMk cId="1758111414" sldId="7808"/>
        </pc:sldMkLst>
      </pc:sldChg>
      <pc:sldChg chg="del">
        <pc:chgData name="Juan David Angel Lasso" userId="5ac44e2c-fa8f-45f5-aad9-26919f30487d" providerId="ADAL" clId="{B966D815-CAD8-407D-A25D-D845E8BADE7B}" dt="2021-11-24T17:14:36.832" v="3594" actId="47"/>
        <pc:sldMkLst>
          <pc:docMk/>
          <pc:sldMk cId="2862281215" sldId="7809"/>
        </pc:sldMkLst>
      </pc:sldChg>
      <pc:sldChg chg="del">
        <pc:chgData name="Juan David Angel Lasso" userId="5ac44e2c-fa8f-45f5-aad9-26919f30487d" providerId="ADAL" clId="{B966D815-CAD8-407D-A25D-D845E8BADE7B}" dt="2021-11-25T01:38:33.481" v="4820" actId="47"/>
        <pc:sldMkLst>
          <pc:docMk/>
          <pc:sldMk cId="1727128032" sldId="7810"/>
        </pc:sldMkLst>
      </pc:sldChg>
      <pc:sldChg chg="delSp modSp del mod">
        <pc:chgData name="Juan David Angel Lasso" userId="5ac44e2c-fa8f-45f5-aad9-26919f30487d" providerId="ADAL" clId="{B966D815-CAD8-407D-A25D-D845E8BADE7B}" dt="2021-11-24T17:14:58.637" v="3596" actId="47"/>
        <pc:sldMkLst>
          <pc:docMk/>
          <pc:sldMk cId="2525537848" sldId="7811"/>
        </pc:sldMkLst>
        <pc:spChg chg="del">
          <ac:chgData name="Juan David Angel Lasso" userId="5ac44e2c-fa8f-45f5-aad9-26919f30487d" providerId="ADAL" clId="{B966D815-CAD8-407D-A25D-D845E8BADE7B}" dt="2021-11-24T03:07:10.707" v="590" actId="478"/>
          <ac:spMkLst>
            <pc:docMk/>
            <pc:sldMk cId="2525537848" sldId="7811"/>
            <ac:spMk id="9" creationId="{B493648F-EB2F-4E1E-8C91-52D67CB7AAEA}"/>
          </ac:spMkLst>
        </pc:spChg>
        <pc:graphicFrameChg chg="mod">
          <ac:chgData name="Juan David Angel Lasso" userId="5ac44e2c-fa8f-45f5-aad9-26919f30487d" providerId="ADAL" clId="{B966D815-CAD8-407D-A25D-D845E8BADE7B}" dt="2021-11-24T03:07:19.412" v="592" actId="14100"/>
          <ac:graphicFrameMkLst>
            <pc:docMk/>
            <pc:sldMk cId="2525537848" sldId="7811"/>
            <ac:graphicFrameMk id="4" creationId="{D1863D0A-02C6-47CE-8942-9C4647FBAA3A}"/>
          </ac:graphicFrameMkLst>
        </pc:graphicFrameChg>
        <pc:graphicFrameChg chg="del modGraphic">
          <ac:chgData name="Juan David Angel Lasso" userId="5ac44e2c-fa8f-45f5-aad9-26919f30487d" providerId="ADAL" clId="{B966D815-CAD8-407D-A25D-D845E8BADE7B}" dt="2021-11-24T03:07:09.357" v="589" actId="478"/>
          <ac:graphicFrameMkLst>
            <pc:docMk/>
            <pc:sldMk cId="2525537848" sldId="7811"/>
            <ac:graphicFrameMk id="10" creationId="{5760A423-BEBE-4F0B-8749-3E50FA7B618D}"/>
          </ac:graphicFrameMkLst>
        </pc:graphicFrameChg>
      </pc:sldChg>
      <pc:sldChg chg="del">
        <pc:chgData name="Juan David Angel Lasso" userId="5ac44e2c-fa8f-45f5-aad9-26919f30487d" providerId="ADAL" clId="{B966D815-CAD8-407D-A25D-D845E8BADE7B}" dt="2021-11-17T22:54:29.236" v="208" actId="47"/>
        <pc:sldMkLst>
          <pc:docMk/>
          <pc:sldMk cId="1564835600" sldId="7814"/>
        </pc:sldMkLst>
      </pc:sldChg>
      <pc:sldChg chg="del">
        <pc:chgData name="Juan David Angel Lasso" userId="5ac44e2c-fa8f-45f5-aad9-26919f30487d" providerId="ADAL" clId="{B966D815-CAD8-407D-A25D-D845E8BADE7B}" dt="2021-11-17T22:54:21.363" v="206" actId="47"/>
        <pc:sldMkLst>
          <pc:docMk/>
          <pc:sldMk cId="3028010392" sldId="7815"/>
        </pc:sldMkLst>
      </pc:sldChg>
      <pc:sldChg chg="del">
        <pc:chgData name="Juan David Angel Lasso" userId="5ac44e2c-fa8f-45f5-aad9-26919f30487d" providerId="ADAL" clId="{B966D815-CAD8-407D-A25D-D845E8BADE7B}" dt="2021-11-17T22:56:06.895" v="217" actId="47"/>
        <pc:sldMkLst>
          <pc:docMk/>
          <pc:sldMk cId="388929557" sldId="7816"/>
        </pc:sldMkLst>
      </pc:sldChg>
      <pc:sldChg chg="del">
        <pc:chgData name="Juan David Angel Lasso" userId="5ac44e2c-fa8f-45f5-aad9-26919f30487d" providerId="ADAL" clId="{B966D815-CAD8-407D-A25D-D845E8BADE7B}" dt="2021-11-17T22:56:06.895" v="217" actId="47"/>
        <pc:sldMkLst>
          <pc:docMk/>
          <pc:sldMk cId="682243436" sldId="7817"/>
        </pc:sldMkLst>
      </pc:sldChg>
      <pc:sldChg chg="del">
        <pc:chgData name="Juan David Angel Lasso" userId="5ac44e2c-fa8f-45f5-aad9-26919f30487d" providerId="ADAL" clId="{B966D815-CAD8-407D-A25D-D845E8BADE7B}" dt="2021-11-17T22:56:06.895" v="217" actId="47"/>
        <pc:sldMkLst>
          <pc:docMk/>
          <pc:sldMk cId="2772541666" sldId="7818"/>
        </pc:sldMkLst>
      </pc:sldChg>
      <pc:sldChg chg="modSp add mod">
        <pc:chgData name="Juan David Angel Lasso" userId="5ac44e2c-fa8f-45f5-aad9-26919f30487d" providerId="ADAL" clId="{B966D815-CAD8-407D-A25D-D845E8BADE7B}" dt="2021-11-24T03:09:46.740" v="673" actId="20577"/>
        <pc:sldMkLst>
          <pc:docMk/>
          <pc:sldMk cId="1092032416" sldId="7819"/>
        </pc:sldMkLst>
        <pc:spChg chg="mod">
          <ac:chgData name="Juan David Angel Lasso" userId="5ac44e2c-fa8f-45f5-aad9-26919f30487d" providerId="ADAL" clId="{B966D815-CAD8-407D-A25D-D845E8BADE7B}" dt="2021-11-24T03:09:15.787" v="598" actId="20577"/>
          <ac:spMkLst>
            <pc:docMk/>
            <pc:sldMk cId="1092032416" sldId="7819"/>
            <ac:spMk id="7" creationId="{8B5EA71C-88C4-442C-A736-5EB8CE40B3D0}"/>
          </ac:spMkLst>
        </pc:spChg>
        <pc:spChg chg="mod">
          <ac:chgData name="Juan David Angel Lasso" userId="5ac44e2c-fa8f-45f5-aad9-26919f30487d" providerId="ADAL" clId="{B966D815-CAD8-407D-A25D-D845E8BADE7B}" dt="2021-11-24T03:09:46.740" v="673" actId="20577"/>
          <ac:spMkLst>
            <pc:docMk/>
            <pc:sldMk cId="1092032416" sldId="7819"/>
            <ac:spMk id="11" creationId="{00000000-0000-0000-0000-000000000000}"/>
          </ac:spMkLst>
        </pc:spChg>
      </pc:sldChg>
      <pc:sldChg chg="del">
        <pc:chgData name="Juan David Angel Lasso" userId="5ac44e2c-fa8f-45f5-aad9-26919f30487d" providerId="ADAL" clId="{B966D815-CAD8-407D-A25D-D845E8BADE7B}" dt="2021-11-17T22:56:06.895" v="217" actId="47"/>
        <pc:sldMkLst>
          <pc:docMk/>
          <pc:sldMk cId="2528877630" sldId="7819"/>
        </pc:sldMkLst>
      </pc:sldChg>
      <pc:sldChg chg="addSp delSp modSp add mod">
        <pc:chgData name="Juan David Angel Lasso" userId="5ac44e2c-fa8f-45f5-aad9-26919f30487d" providerId="ADAL" clId="{B966D815-CAD8-407D-A25D-D845E8BADE7B}" dt="2021-11-24T21:22:17.501" v="4819" actId="20577"/>
        <pc:sldMkLst>
          <pc:docMk/>
          <pc:sldMk cId="299135740" sldId="7820"/>
        </pc:sldMkLst>
        <pc:spChg chg="add mod">
          <ac:chgData name="Juan David Angel Lasso" userId="5ac44e2c-fa8f-45f5-aad9-26919f30487d" providerId="ADAL" clId="{B966D815-CAD8-407D-A25D-D845E8BADE7B}" dt="2021-11-24T21:22:17.501" v="4819" actId="20577"/>
          <ac:spMkLst>
            <pc:docMk/>
            <pc:sldMk cId="299135740" sldId="7820"/>
            <ac:spMk id="5" creationId="{5CD7BF06-B3E8-41C8-A752-E5E368146659}"/>
          </ac:spMkLst>
        </pc:spChg>
        <pc:spChg chg="add mod">
          <ac:chgData name="Juan David Angel Lasso" userId="5ac44e2c-fa8f-45f5-aad9-26919f30487d" providerId="ADAL" clId="{B966D815-CAD8-407D-A25D-D845E8BADE7B}" dt="2021-11-24T03:39:57.965" v="1332" actId="20577"/>
          <ac:spMkLst>
            <pc:docMk/>
            <pc:sldMk cId="299135740" sldId="7820"/>
            <ac:spMk id="6" creationId="{9AD7E772-39E8-4A86-92A1-52455A8E8D2D}"/>
          </ac:spMkLst>
        </pc:spChg>
        <pc:picChg chg="del">
          <ac:chgData name="Juan David Angel Lasso" userId="5ac44e2c-fa8f-45f5-aad9-26919f30487d" providerId="ADAL" clId="{B966D815-CAD8-407D-A25D-D845E8BADE7B}" dt="2021-11-24T03:28:27.408" v="675" actId="478"/>
          <ac:picMkLst>
            <pc:docMk/>
            <pc:sldMk cId="299135740" sldId="7820"/>
            <ac:picMk id="4" creationId="{FF6FB9F8-4766-4D08-88D3-4A330A41731B}"/>
          </ac:picMkLst>
        </pc:picChg>
      </pc:sldChg>
      <pc:sldChg chg="del">
        <pc:chgData name="Juan David Angel Lasso" userId="5ac44e2c-fa8f-45f5-aad9-26919f30487d" providerId="ADAL" clId="{B966D815-CAD8-407D-A25D-D845E8BADE7B}" dt="2021-11-17T22:56:06.895" v="217" actId="47"/>
        <pc:sldMkLst>
          <pc:docMk/>
          <pc:sldMk cId="3560501629" sldId="7820"/>
        </pc:sldMkLst>
      </pc:sldChg>
      <pc:sldChg chg="addSp modSp new mod">
        <pc:chgData name="Juan David Angel Lasso" userId="5ac44e2c-fa8f-45f5-aad9-26919f30487d" providerId="ADAL" clId="{B966D815-CAD8-407D-A25D-D845E8BADE7B}" dt="2021-11-24T04:29:37.848" v="2754" actId="403"/>
        <pc:sldMkLst>
          <pc:docMk/>
          <pc:sldMk cId="30500104" sldId="7821"/>
        </pc:sldMkLst>
        <pc:spChg chg="mod">
          <ac:chgData name="Juan David Angel Lasso" userId="5ac44e2c-fa8f-45f5-aad9-26919f30487d" providerId="ADAL" clId="{B966D815-CAD8-407D-A25D-D845E8BADE7B}" dt="2021-11-24T03:39:47.621" v="1318" actId="14100"/>
          <ac:spMkLst>
            <pc:docMk/>
            <pc:sldMk cId="30500104" sldId="7821"/>
            <ac:spMk id="2" creationId="{33AD1524-AAE8-4BC9-A4A1-C9F0758572F7}"/>
          </ac:spMkLst>
        </pc:spChg>
        <pc:spChg chg="add mod">
          <ac:chgData name="Juan David Angel Lasso" userId="5ac44e2c-fa8f-45f5-aad9-26919f30487d" providerId="ADAL" clId="{B966D815-CAD8-407D-A25D-D845E8BADE7B}" dt="2021-11-24T04:29:37.848" v="2754" actId="403"/>
          <ac:spMkLst>
            <pc:docMk/>
            <pc:sldMk cId="30500104" sldId="7821"/>
            <ac:spMk id="4" creationId="{F0EAFD6D-FB67-496F-BCED-622BA0E341EA}"/>
          </ac:spMkLst>
        </pc:spChg>
      </pc:sldChg>
      <pc:sldChg chg="del">
        <pc:chgData name="Juan David Angel Lasso" userId="5ac44e2c-fa8f-45f5-aad9-26919f30487d" providerId="ADAL" clId="{B966D815-CAD8-407D-A25D-D845E8BADE7B}" dt="2021-11-17T22:56:06.895" v="217" actId="47"/>
        <pc:sldMkLst>
          <pc:docMk/>
          <pc:sldMk cId="1443708728" sldId="7821"/>
        </pc:sldMkLst>
      </pc:sldChg>
      <pc:sldChg chg="del">
        <pc:chgData name="Juan David Angel Lasso" userId="5ac44e2c-fa8f-45f5-aad9-26919f30487d" providerId="ADAL" clId="{B966D815-CAD8-407D-A25D-D845E8BADE7B}" dt="2021-11-17T22:56:06.895" v="217" actId="47"/>
        <pc:sldMkLst>
          <pc:docMk/>
          <pc:sldMk cId="71284667" sldId="7822"/>
        </pc:sldMkLst>
      </pc:sldChg>
      <pc:sldChg chg="addSp delSp modSp add mod">
        <pc:chgData name="Juan David Angel Lasso" userId="5ac44e2c-fa8f-45f5-aad9-26919f30487d" providerId="ADAL" clId="{B966D815-CAD8-407D-A25D-D845E8BADE7B}" dt="2021-11-24T17:25:01.440" v="3666" actId="1076"/>
        <pc:sldMkLst>
          <pc:docMk/>
          <pc:sldMk cId="1385371797" sldId="7822"/>
        </pc:sldMkLst>
        <pc:spChg chg="del">
          <ac:chgData name="Juan David Angel Lasso" userId="5ac44e2c-fa8f-45f5-aad9-26919f30487d" providerId="ADAL" clId="{B966D815-CAD8-407D-A25D-D845E8BADE7B}" dt="2021-11-24T03:57:36.958" v="1454" actId="478"/>
          <ac:spMkLst>
            <pc:docMk/>
            <pc:sldMk cId="1385371797" sldId="7822"/>
            <ac:spMk id="3" creationId="{14143AFB-5627-4AD3-8107-085354BE1FB3}"/>
          </ac:spMkLst>
        </pc:spChg>
        <pc:spChg chg="del">
          <ac:chgData name="Juan David Angel Lasso" userId="5ac44e2c-fa8f-45f5-aad9-26919f30487d" providerId="ADAL" clId="{B966D815-CAD8-407D-A25D-D845E8BADE7B}" dt="2021-11-24T03:57:34.738" v="1453" actId="478"/>
          <ac:spMkLst>
            <pc:docMk/>
            <pc:sldMk cId="1385371797" sldId="7822"/>
            <ac:spMk id="10" creationId="{5DA5BDF1-BAF5-4A80-8E17-421399501309}"/>
          </ac:spMkLst>
        </pc:spChg>
        <pc:spChg chg="mod">
          <ac:chgData name="Juan David Angel Lasso" userId="5ac44e2c-fa8f-45f5-aad9-26919f30487d" providerId="ADAL" clId="{B966D815-CAD8-407D-A25D-D845E8BADE7B}" dt="2021-11-24T04:11:47.016" v="1969" actId="1076"/>
          <ac:spMkLst>
            <pc:docMk/>
            <pc:sldMk cId="1385371797" sldId="7822"/>
            <ac:spMk id="16" creationId="{1BB342F3-1D4E-4822-91F8-3CF9C70D02FF}"/>
          </ac:spMkLst>
        </pc:spChg>
        <pc:spChg chg="mod">
          <ac:chgData name="Juan David Angel Lasso" userId="5ac44e2c-fa8f-45f5-aad9-26919f30487d" providerId="ADAL" clId="{B966D815-CAD8-407D-A25D-D845E8BADE7B}" dt="2021-11-24T04:11:37.762" v="1967" actId="1076"/>
          <ac:spMkLst>
            <pc:docMk/>
            <pc:sldMk cId="1385371797" sldId="7822"/>
            <ac:spMk id="17" creationId="{19479274-8A7B-4A5A-8786-7F252E54434C}"/>
          </ac:spMkLst>
        </pc:spChg>
        <pc:spChg chg="del">
          <ac:chgData name="Juan David Angel Lasso" userId="5ac44e2c-fa8f-45f5-aad9-26919f30487d" providerId="ADAL" clId="{B966D815-CAD8-407D-A25D-D845E8BADE7B}" dt="2021-11-24T03:57:50.318" v="1459" actId="478"/>
          <ac:spMkLst>
            <pc:docMk/>
            <pc:sldMk cId="1385371797" sldId="7822"/>
            <ac:spMk id="23" creationId="{0BE42F4A-426F-4E88-A316-467FF15BFE82}"/>
          </ac:spMkLst>
        </pc:spChg>
        <pc:spChg chg="del">
          <ac:chgData name="Juan David Angel Lasso" userId="5ac44e2c-fa8f-45f5-aad9-26919f30487d" providerId="ADAL" clId="{B966D815-CAD8-407D-A25D-D845E8BADE7B}" dt="2021-11-24T03:57:39.016" v="1455" actId="478"/>
          <ac:spMkLst>
            <pc:docMk/>
            <pc:sldMk cId="1385371797" sldId="7822"/>
            <ac:spMk id="28" creationId="{F77105B5-4084-4C4E-BAB0-85324F669CC8}"/>
          </ac:spMkLst>
        </pc:spChg>
        <pc:spChg chg="del">
          <ac:chgData name="Juan David Angel Lasso" userId="5ac44e2c-fa8f-45f5-aad9-26919f30487d" providerId="ADAL" clId="{B966D815-CAD8-407D-A25D-D845E8BADE7B}" dt="2021-11-24T03:57:40.936" v="1456" actId="478"/>
          <ac:spMkLst>
            <pc:docMk/>
            <pc:sldMk cId="1385371797" sldId="7822"/>
            <ac:spMk id="29" creationId="{CBE37EED-D9B4-44B3-93F2-BBF311A152B1}"/>
          </ac:spMkLst>
        </pc:spChg>
        <pc:spChg chg="add mod">
          <ac:chgData name="Juan David Angel Lasso" userId="5ac44e2c-fa8f-45f5-aad9-26919f30487d" providerId="ADAL" clId="{B966D815-CAD8-407D-A25D-D845E8BADE7B}" dt="2021-11-24T17:25:01.440" v="3666" actId="1076"/>
          <ac:spMkLst>
            <pc:docMk/>
            <pc:sldMk cId="1385371797" sldId="7822"/>
            <ac:spMk id="31" creationId="{8127CBB3-9842-4B2E-B88B-7F89F0CAE20E}"/>
          </ac:spMkLst>
        </pc:spChg>
        <pc:spChg chg="del">
          <ac:chgData name="Juan David Angel Lasso" userId="5ac44e2c-fa8f-45f5-aad9-26919f30487d" providerId="ADAL" clId="{B966D815-CAD8-407D-A25D-D845E8BADE7B}" dt="2021-11-24T03:57:44.428" v="1457" actId="478"/>
          <ac:spMkLst>
            <pc:docMk/>
            <pc:sldMk cId="1385371797" sldId="7822"/>
            <ac:spMk id="32" creationId="{4D099A9A-C9B5-41F1-9EBC-C5D277C609A1}"/>
          </ac:spMkLst>
        </pc:spChg>
        <pc:spChg chg="del">
          <ac:chgData name="Juan David Angel Lasso" userId="5ac44e2c-fa8f-45f5-aad9-26919f30487d" providerId="ADAL" clId="{B966D815-CAD8-407D-A25D-D845E8BADE7B}" dt="2021-11-24T03:57:46.226" v="1458" actId="478"/>
          <ac:spMkLst>
            <pc:docMk/>
            <pc:sldMk cId="1385371797" sldId="7822"/>
            <ac:spMk id="33" creationId="{0588F679-27BB-4C58-B199-8536EC2FD24A}"/>
          </ac:spMkLst>
        </pc:spChg>
        <pc:picChg chg="add mod">
          <ac:chgData name="Juan David Angel Lasso" userId="5ac44e2c-fa8f-45f5-aad9-26919f30487d" providerId="ADAL" clId="{B966D815-CAD8-407D-A25D-D845E8BADE7B}" dt="2021-11-24T15:42:25.889" v="3108" actId="1076"/>
          <ac:picMkLst>
            <pc:docMk/>
            <pc:sldMk cId="1385371797" sldId="7822"/>
            <ac:picMk id="5" creationId="{E6442CD7-8FD7-4A29-9AD0-F9DB97ABFDA4}"/>
          </ac:picMkLst>
        </pc:picChg>
        <pc:picChg chg="mod">
          <ac:chgData name="Juan David Angel Lasso" userId="5ac44e2c-fa8f-45f5-aad9-26919f30487d" providerId="ADAL" clId="{B966D815-CAD8-407D-A25D-D845E8BADE7B}" dt="2021-11-24T15:42:03.912" v="3105" actId="1076"/>
          <ac:picMkLst>
            <pc:docMk/>
            <pc:sldMk cId="1385371797" sldId="7822"/>
            <ac:picMk id="8" creationId="{B0082EB4-EE0D-446F-A727-D2442290EDEA}"/>
          </ac:picMkLst>
        </pc:picChg>
        <pc:picChg chg="mod">
          <ac:chgData name="Juan David Angel Lasso" userId="5ac44e2c-fa8f-45f5-aad9-26919f30487d" providerId="ADAL" clId="{B966D815-CAD8-407D-A25D-D845E8BADE7B}" dt="2021-11-24T15:42:01.605" v="3104" actId="1076"/>
          <ac:picMkLst>
            <pc:docMk/>
            <pc:sldMk cId="1385371797" sldId="7822"/>
            <ac:picMk id="9" creationId="{55CE5D25-EE23-4243-8BF7-CB09E9D20E7D}"/>
          </ac:picMkLst>
        </pc:picChg>
        <pc:picChg chg="mod">
          <ac:chgData name="Juan David Angel Lasso" userId="5ac44e2c-fa8f-45f5-aad9-26919f30487d" providerId="ADAL" clId="{B966D815-CAD8-407D-A25D-D845E8BADE7B}" dt="2021-11-24T15:42:28.165" v="3109" actId="1076"/>
          <ac:picMkLst>
            <pc:docMk/>
            <pc:sldMk cId="1385371797" sldId="7822"/>
            <ac:picMk id="18" creationId="{CDDDA553-0894-4DB1-9F3A-DA67CE89869F}"/>
          </ac:picMkLst>
        </pc:picChg>
        <pc:picChg chg="mod">
          <ac:chgData name="Juan David Angel Lasso" userId="5ac44e2c-fa8f-45f5-aad9-26919f30487d" providerId="ADAL" clId="{B966D815-CAD8-407D-A25D-D845E8BADE7B}" dt="2021-11-24T15:42:05.885" v="3106" actId="1076"/>
          <ac:picMkLst>
            <pc:docMk/>
            <pc:sldMk cId="1385371797" sldId="7822"/>
            <ac:picMk id="19" creationId="{64047820-9C95-4E41-90D0-04DB01ED277A}"/>
          </ac:picMkLst>
        </pc:picChg>
        <pc:picChg chg="mod">
          <ac:chgData name="Juan David Angel Lasso" userId="5ac44e2c-fa8f-45f5-aad9-26919f30487d" providerId="ADAL" clId="{B966D815-CAD8-407D-A25D-D845E8BADE7B}" dt="2021-11-24T04:15:44.527" v="2043" actId="1036"/>
          <ac:picMkLst>
            <pc:docMk/>
            <pc:sldMk cId="1385371797" sldId="7822"/>
            <ac:picMk id="20" creationId="{63F43A8F-CE23-41E8-90C9-84F7A8D1E805}"/>
          </ac:picMkLst>
        </pc:picChg>
        <pc:picChg chg="mod">
          <ac:chgData name="Juan David Angel Lasso" userId="5ac44e2c-fa8f-45f5-aad9-26919f30487d" providerId="ADAL" clId="{B966D815-CAD8-407D-A25D-D845E8BADE7B}" dt="2021-11-24T04:17:23.999" v="2055" actId="1076"/>
          <ac:picMkLst>
            <pc:docMk/>
            <pc:sldMk cId="1385371797" sldId="7822"/>
            <ac:picMk id="21" creationId="{B632B98E-DB01-4090-A45B-9E7FEBAEB738}"/>
          </ac:picMkLst>
        </pc:picChg>
        <pc:picChg chg="mod">
          <ac:chgData name="Juan David Angel Lasso" userId="5ac44e2c-fa8f-45f5-aad9-26919f30487d" providerId="ADAL" clId="{B966D815-CAD8-407D-A25D-D845E8BADE7B}" dt="2021-11-24T15:42:18.532" v="3107" actId="1076"/>
          <ac:picMkLst>
            <pc:docMk/>
            <pc:sldMk cId="1385371797" sldId="7822"/>
            <ac:picMk id="24" creationId="{5C5E108D-A836-43FA-B0E8-51BB9974A0B1}"/>
          </ac:picMkLst>
        </pc:picChg>
        <pc:picChg chg="mod">
          <ac:chgData name="Juan David Angel Lasso" userId="5ac44e2c-fa8f-45f5-aad9-26919f30487d" providerId="ADAL" clId="{B966D815-CAD8-407D-A25D-D845E8BADE7B}" dt="2021-11-24T04:17:35.896" v="2061" actId="1076"/>
          <ac:picMkLst>
            <pc:docMk/>
            <pc:sldMk cId="1385371797" sldId="7822"/>
            <ac:picMk id="25" creationId="{640A1AA8-C51D-4E83-BD59-031A6E4D5AB1}"/>
          </ac:picMkLst>
        </pc:picChg>
        <pc:picChg chg="mod">
          <ac:chgData name="Juan David Angel Lasso" userId="5ac44e2c-fa8f-45f5-aad9-26919f30487d" providerId="ADAL" clId="{B966D815-CAD8-407D-A25D-D845E8BADE7B}" dt="2021-11-24T04:17:25.588" v="2056" actId="1076"/>
          <ac:picMkLst>
            <pc:docMk/>
            <pc:sldMk cId="1385371797" sldId="7822"/>
            <ac:picMk id="26" creationId="{37147104-FA32-431C-9913-5676387E7235}"/>
          </ac:picMkLst>
        </pc:picChg>
        <pc:picChg chg="mod">
          <ac:chgData name="Juan David Angel Lasso" userId="5ac44e2c-fa8f-45f5-aad9-26919f30487d" providerId="ADAL" clId="{B966D815-CAD8-407D-A25D-D845E8BADE7B}" dt="2021-11-24T04:15:47.240" v="2044" actId="1076"/>
          <ac:picMkLst>
            <pc:docMk/>
            <pc:sldMk cId="1385371797" sldId="7822"/>
            <ac:picMk id="27" creationId="{D1DF15DE-375E-481C-B1CF-B199E9DF2954}"/>
          </ac:picMkLst>
        </pc:picChg>
        <pc:picChg chg="mod">
          <ac:chgData name="Juan David Angel Lasso" userId="5ac44e2c-fa8f-45f5-aad9-26919f30487d" providerId="ADAL" clId="{B966D815-CAD8-407D-A25D-D845E8BADE7B}" dt="2021-11-24T04:17:34.239" v="2060" actId="1076"/>
          <ac:picMkLst>
            <pc:docMk/>
            <pc:sldMk cId="1385371797" sldId="7822"/>
            <ac:picMk id="1026" creationId="{2CB533CF-20D2-489C-9265-C911A4AB54C6}"/>
          </ac:picMkLst>
        </pc:picChg>
        <pc:picChg chg="mod">
          <ac:chgData name="Juan David Angel Lasso" userId="5ac44e2c-fa8f-45f5-aad9-26919f30487d" providerId="ADAL" clId="{B966D815-CAD8-407D-A25D-D845E8BADE7B}" dt="2021-11-24T04:17:27.862" v="2057" actId="1076"/>
          <ac:picMkLst>
            <pc:docMk/>
            <pc:sldMk cId="1385371797" sldId="7822"/>
            <ac:picMk id="1028" creationId="{DD01CE3D-13F0-4F5F-862B-AD8D784F168C}"/>
          </ac:picMkLst>
        </pc:picChg>
        <pc:picChg chg="mod">
          <ac:chgData name="Juan David Angel Lasso" userId="5ac44e2c-fa8f-45f5-aad9-26919f30487d" providerId="ADAL" clId="{B966D815-CAD8-407D-A25D-D845E8BADE7B}" dt="2021-11-24T04:14:01.951" v="2013" actId="1076"/>
          <ac:picMkLst>
            <pc:docMk/>
            <pc:sldMk cId="1385371797" sldId="7822"/>
            <ac:picMk id="1030" creationId="{37BDAE4A-261D-41B1-89AE-19C7C17412E7}"/>
          </ac:picMkLst>
        </pc:picChg>
        <pc:picChg chg="mod">
          <ac:chgData name="Juan David Angel Lasso" userId="5ac44e2c-fa8f-45f5-aad9-26919f30487d" providerId="ADAL" clId="{B966D815-CAD8-407D-A25D-D845E8BADE7B}" dt="2021-11-24T04:13:59.692" v="2011" actId="1076"/>
          <ac:picMkLst>
            <pc:docMk/>
            <pc:sldMk cId="1385371797" sldId="7822"/>
            <ac:picMk id="1032" creationId="{2B2B928E-F1AF-4A0C-9B14-2585F18B7321}"/>
          </ac:picMkLst>
        </pc:picChg>
        <pc:picChg chg="mod">
          <ac:chgData name="Juan David Angel Lasso" userId="5ac44e2c-fa8f-45f5-aad9-26919f30487d" providerId="ADAL" clId="{B966D815-CAD8-407D-A25D-D845E8BADE7B}" dt="2021-11-24T04:15:58.026" v="2049" actId="1076"/>
          <ac:picMkLst>
            <pc:docMk/>
            <pc:sldMk cId="1385371797" sldId="7822"/>
            <ac:picMk id="1034" creationId="{1717167A-2AA7-475F-9475-0376CB839A47}"/>
          </ac:picMkLst>
        </pc:picChg>
        <pc:picChg chg="mod">
          <ac:chgData name="Juan David Angel Lasso" userId="5ac44e2c-fa8f-45f5-aad9-26919f30487d" providerId="ADAL" clId="{B966D815-CAD8-407D-A25D-D845E8BADE7B}" dt="2021-11-24T04:15:51.945" v="2046" actId="1076"/>
          <ac:picMkLst>
            <pc:docMk/>
            <pc:sldMk cId="1385371797" sldId="7822"/>
            <ac:picMk id="2050" creationId="{8CF36770-7301-44D2-8DEF-188C013837D0}"/>
          </ac:picMkLst>
        </pc:picChg>
        <pc:picChg chg="mod">
          <ac:chgData name="Juan David Angel Lasso" userId="5ac44e2c-fa8f-45f5-aad9-26919f30487d" providerId="ADAL" clId="{B966D815-CAD8-407D-A25D-D845E8BADE7B}" dt="2021-11-24T04:15:54.188" v="2047" actId="1076"/>
          <ac:picMkLst>
            <pc:docMk/>
            <pc:sldMk cId="1385371797" sldId="7822"/>
            <ac:picMk id="2052" creationId="{1884AA7F-D287-497F-B9FB-A5EFBC1970C7}"/>
          </ac:picMkLst>
        </pc:picChg>
        <pc:cxnChg chg="mod">
          <ac:chgData name="Juan David Angel Lasso" userId="5ac44e2c-fa8f-45f5-aad9-26919f30487d" providerId="ADAL" clId="{B966D815-CAD8-407D-A25D-D845E8BADE7B}" dt="2021-11-24T15:42:30.113" v="3110" actId="1076"/>
          <ac:cxnSpMkLst>
            <pc:docMk/>
            <pc:sldMk cId="1385371797" sldId="7822"/>
            <ac:cxnSpMk id="15" creationId="{94E01140-BD1B-421B-A255-25B161640975}"/>
          </ac:cxnSpMkLst>
        </pc:cxnChg>
        <pc:cxnChg chg="del">
          <ac:chgData name="Juan David Angel Lasso" userId="5ac44e2c-fa8f-45f5-aad9-26919f30487d" providerId="ADAL" clId="{B966D815-CAD8-407D-A25D-D845E8BADE7B}" dt="2021-11-24T03:57:52.608" v="1460" actId="478"/>
          <ac:cxnSpMkLst>
            <pc:docMk/>
            <pc:sldMk cId="1385371797" sldId="7822"/>
            <ac:cxnSpMk id="22" creationId="{C24163EE-A474-4A35-9473-9DB17216F794}"/>
          </ac:cxnSpMkLst>
        </pc:cxnChg>
      </pc:sldChg>
      <pc:sldChg chg="addSp delSp modSp add mod">
        <pc:chgData name="Juan David Angel Lasso" userId="5ac44e2c-fa8f-45f5-aad9-26919f30487d" providerId="ADAL" clId="{B966D815-CAD8-407D-A25D-D845E8BADE7B}" dt="2021-11-24T04:29:30.475" v="2753" actId="20577"/>
        <pc:sldMkLst>
          <pc:docMk/>
          <pc:sldMk cId="1867374308" sldId="7823"/>
        </pc:sldMkLst>
        <pc:spChg chg="mod">
          <ac:chgData name="Juan David Angel Lasso" userId="5ac44e2c-fa8f-45f5-aad9-26919f30487d" providerId="ADAL" clId="{B966D815-CAD8-407D-A25D-D845E8BADE7B}" dt="2021-11-24T03:47:41.606" v="1410" actId="20577"/>
          <ac:spMkLst>
            <pc:docMk/>
            <pc:sldMk cId="1867374308" sldId="7823"/>
            <ac:spMk id="2" creationId="{33AD1524-AAE8-4BC9-A4A1-C9F0758572F7}"/>
          </ac:spMkLst>
        </pc:spChg>
        <pc:spChg chg="del">
          <ac:chgData name="Juan David Angel Lasso" userId="5ac44e2c-fa8f-45f5-aad9-26919f30487d" providerId="ADAL" clId="{B966D815-CAD8-407D-A25D-D845E8BADE7B}" dt="2021-11-24T03:48:14.387" v="1411" actId="478"/>
          <ac:spMkLst>
            <pc:docMk/>
            <pc:sldMk cId="1867374308" sldId="7823"/>
            <ac:spMk id="4" creationId="{F0EAFD6D-FB67-496F-BCED-622BA0E341EA}"/>
          </ac:spMkLst>
        </pc:spChg>
        <pc:spChg chg="add mod">
          <ac:chgData name="Juan David Angel Lasso" userId="5ac44e2c-fa8f-45f5-aad9-26919f30487d" providerId="ADAL" clId="{B966D815-CAD8-407D-A25D-D845E8BADE7B}" dt="2021-11-24T04:29:30.475" v="2753" actId="20577"/>
          <ac:spMkLst>
            <pc:docMk/>
            <pc:sldMk cId="1867374308" sldId="7823"/>
            <ac:spMk id="5" creationId="{23A129DF-3463-4FA3-B2DD-491AD3EEC95F}"/>
          </ac:spMkLst>
        </pc:spChg>
        <pc:spChg chg="add del mod">
          <ac:chgData name="Juan David Angel Lasso" userId="5ac44e2c-fa8f-45f5-aad9-26919f30487d" providerId="ADAL" clId="{B966D815-CAD8-407D-A25D-D845E8BADE7B}" dt="2021-11-24T04:23:09.711" v="2335" actId="478"/>
          <ac:spMkLst>
            <pc:docMk/>
            <pc:sldMk cId="1867374308" sldId="7823"/>
            <ac:spMk id="7" creationId="{50C08AE0-2618-4863-B817-8DC0C098B619}"/>
          </ac:spMkLst>
        </pc:spChg>
      </pc:sldChg>
      <pc:sldChg chg="new del">
        <pc:chgData name="Juan David Angel Lasso" userId="5ac44e2c-fa8f-45f5-aad9-26919f30487d" providerId="ADAL" clId="{B966D815-CAD8-407D-A25D-D845E8BADE7B}" dt="2021-11-24T03:47:00.112" v="1375" actId="47"/>
        <pc:sldMkLst>
          <pc:docMk/>
          <pc:sldMk cId="2467115978" sldId="7823"/>
        </pc:sldMkLst>
      </pc:sldChg>
      <pc:sldChg chg="addSp delSp modSp new mod">
        <pc:chgData name="Juan David Angel Lasso" userId="5ac44e2c-fa8f-45f5-aad9-26919f30487d" providerId="ADAL" clId="{B966D815-CAD8-407D-A25D-D845E8BADE7B}" dt="2021-11-24T04:25:38.232" v="2360" actId="21"/>
        <pc:sldMkLst>
          <pc:docMk/>
          <pc:sldMk cId="4217455426" sldId="7824"/>
        </pc:sldMkLst>
        <pc:spChg chg="mod">
          <ac:chgData name="Juan David Angel Lasso" userId="5ac44e2c-fa8f-45f5-aad9-26919f30487d" providerId="ADAL" clId="{B966D815-CAD8-407D-A25D-D845E8BADE7B}" dt="2021-11-24T04:00:40.491" v="1467"/>
          <ac:spMkLst>
            <pc:docMk/>
            <pc:sldMk cId="4217455426" sldId="7824"/>
            <ac:spMk id="2" creationId="{8AE3CE34-FAA7-452A-9F19-E6225D542C3A}"/>
          </ac:spMkLst>
        </pc:spChg>
        <pc:spChg chg="add mod">
          <ac:chgData name="Juan David Angel Lasso" userId="5ac44e2c-fa8f-45f5-aad9-26919f30487d" providerId="ADAL" clId="{B966D815-CAD8-407D-A25D-D845E8BADE7B}" dt="2021-11-24T04:23:32.464" v="2342" actId="403"/>
          <ac:spMkLst>
            <pc:docMk/>
            <pc:sldMk cId="4217455426" sldId="7824"/>
            <ac:spMk id="4" creationId="{ED04B7FB-6088-4DA0-92F2-758EDE93442E}"/>
          </ac:spMkLst>
        </pc:spChg>
        <pc:spChg chg="add del mod">
          <ac:chgData name="Juan David Angel Lasso" userId="5ac44e2c-fa8f-45f5-aad9-26919f30487d" providerId="ADAL" clId="{B966D815-CAD8-407D-A25D-D845E8BADE7B}" dt="2021-11-24T04:25:38.232" v="2360" actId="21"/>
          <ac:spMkLst>
            <pc:docMk/>
            <pc:sldMk cId="4217455426" sldId="7824"/>
            <ac:spMk id="5" creationId="{FE160E17-EC70-4D30-B7B0-0A18CD3F6834}"/>
          </ac:spMkLst>
        </pc:spChg>
      </pc:sldChg>
      <pc:sldChg chg="delSp modSp add mod">
        <pc:chgData name="Juan David Angel Lasso" userId="5ac44e2c-fa8f-45f5-aad9-26919f30487d" providerId="ADAL" clId="{B966D815-CAD8-407D-A25D-D845E8BADE7B}" dt="2021-11-24T16:57:11.462" v="3464" actId="20577"/>
        <pc:sldMkLst>
          <pc:docMk/>
          <pc:sldMk cId="3029487776" sldId="7825"/>
        </pc:sldMkLst>
        <pc:spChg chg="del">
          <ac:chgData name="Juan David Angel Lasso" userId="5ac44e2c-fa8f-45f5-aad9-26919f30487d" providerId="ADAL" clId="{B966D815-CAD8-407D-A25D-D845E8BADE7B}" dt="2021-11-24T04:23:03.196" v="2333" actId="478"/>
          <ac:spMkLst>
            <pc:docMk/>
            <pc:sldMk cId="3029487776" sldId="7825"/>
            <ac:spMk id="5" creationId="{23A129DF-3463-4FA3-B2DD-491AD3EEC95F}"/>
          </ac:spMkLst>
        </pc:spChg>
        <pc:spChg chg="mod">
          <ac:chgData name="Juan David Angel Lasso" userId="5ac44e2c-fa8f-45f5-aad9-26919f30487d" providerId="ADAL" clId="{B966D815-CAD8-407D-A25D-D845E8BADE7B}" dt="2021-11-24T16:57:11.462" v="3464" actId="20577"/>
          <ac:spMkLst>
            <pc:docMk/>
            <pc:sldMk cId="3029487776" sldId="7825"/>
            <ac:spMk id="7" creationId="{50C08AE0-2618-4863-B817-8DC0C098B619}"/>
          </ac:spMkLst>
        </pc:spChg>
      </pc:sldChg>
      <pc:sldChg chg="addSp modSp new mod">
        <pc:chgData name="Juan David Angel Lasso" userId="5ac44e2c-fa8f-45f5-aad9-26919f30487d" providerId="ADAL" clId="{B966D815-CAD8-407D-A25D-D845E8BADE7B}" dt="2021-11-24T21:20:32.587" v="4804" actId="1076"/>
        <pc:sldMkLst>
          <pc:docMk/>
          <pc:sldMk cId="1871188906" sldId="7826"/>
        </pc:sldMkLst>
        <pc:spChg chg="mod">
          <ac:chgData name="Juan David Angel Lasso" userId="5ac44e2c-fa8f-45f5-aad9-26919f30487d" providerId="ADAL" clId="{B966D815-CAD8-407D-A25D-D845E8BADE7B}" dt="2021-11-24T04:25:33.321" v="2359" actId="20577"/>
          <ac:spMkLst>
            <pc:docMk/>
            <pc:sldMk cId="1871188906" sldId="7826"/>
            <ac:spMk id="2" creationId="{8E7A269F-47B0-49BE-AD58-12FBC169556A}"/>
          </ac:spMkLst>
        </pc:spChg>
        <pc:spChg chg="add mod">
          <ac:chgData name="Juan David Angel Lasso" userId="5ac44e2c-fa8f-45f5-aad9-26919f30487d" providerId="ADAL" clId="{B966D815-CAD8-407D-A25D-D845E8BADE7B}" dt="2021-11-24T21:20:32.587" v="4804" actId="1076"/>
          <ac:spMkLst>
            <pc:docMk/>
            <pc:sldMk cId="1871188906" sldId="7826"/>
            <ac:spMk id="3" creationId="{4DAD1943-EA1C-447B-83DE-204EA36EB6DE}"/>
          </ac:spMkLst>
        </pc:spChg>
      </pc:sldChg>
      <pc:sldChg chg="addSp delSp modSp new mod">
        <pc:chgData name="Juan David Angel Lasso" userId="5ac44e2c-fa8f-45f5-aad9-26919f30487d" providerId="ADAL" clId="{B966D815-CAD8-407D-A25D-D845E8BADE7B}" dt="2021-11-24T16:55:56.178" v="3460" actId="1076"/>
        <pc:sldMkLst>
          <pc:docMk/>
          <pc:sldMk cId="2498742277" sldId="7827"/>
        </pc:sldMkLst>
        <pc:spChg chg="del">
          <ac:chgData name="Juan David Angel Lasso" userId="5ac44e2c-fa8f-45f5-aad9-26919f30487d" providerId="ADAL" clId="{B966D815-CAD8-407D-A25D-D845E8BADE7B}" dt="2021-11-24T04:31:00.409" v="2813" actId="478"/>
          <ac:spMkLst>
            <pc:docMk/>
            <pc:sldMk cId="2498742277" sldId="7827"/>
            <ac:spMk id="2" creationId="{FE24B22F-7C65-4792-834F-E4B11857F5A2}"/>
          </ac:spMkLst>
        </pc:spChg>
        <pc:spChg chg="mod">
          <ac:chgData name="Juan David Angel Lasso" userId="5ac44e2c-fa8f-45f5-aad9-26919f30487d" providerId="ADAL" clId="{B966D815-CAD8-407D-A25D-D845E8BADE7B}" dt="2021-11-24T13:47:40.780" v="2920" actId="1076"/>
          <ac:spMkLst>
            <pc:docMk/>
            <pc:sldMk cId="2498742277" sldId="7827"/>
            <ac:spMk id="3" creationId="{58242E7A-D3A9-409A-91CF-43608F599C46}"/>
          </ac:spMkLst>
        </pc:spChg>
        <pc:spChg chg="add mod">
          <ac:chgData name="Juan David Angel Lasso" userId="5ac44e2c-fa8f-45f5-aad9-26919f30487d" providerId="ADAL" clId="{B966D815-CAD8-407D-A25D-D845E8BADE7B}" dt="2021-11-24T16:54:29.204" v="3417" actId="20577"/>
          <ac:spMkLst>
            <pc:docMk/>
            <pc:sldMk cId="2498742277" sldId="7827"/>
            <ac:spMk id="4" creationId="{42E5CC1C-E9FF-48C0-BFB1-008F07DFEBF2}"/>
          </ac:spMkLst>
        </pc:spChg>
        <pc:spChg chg="add mod">
          <ac:chgData name="Juan David Angel Lasso" userId="5ac44e2c-fa8f-45f5-aad9-26919f30487d" providerId="ADAL" clId="{B966D815-CAD8-407D-A25D-D845E8BADE7B}" dt="2021-11-24T16:05:49.981" v="3113" actId="20577"/>
          <ac:spMkLst>
            <pc:docMk/>
            <pc:sldMk cId="2498742277" sldId="7827"/>
            <ac:spMk id="5" creationId="{28628152-D03D-4578-A120-7B87F5515FFA}"/>
          </ac:spMkLst>
        </pc:spChg>
        <pc:spChg chg="add mod">
          <ac:chgData name="Juan David Angel Lasso" userId="5ac44e2c-fa8f-45f5-aad9-26919f30487d" providerId="ADAL" clId="{B966D815-CAD8-407D-A25D-D845E8BADE7B}" dt="2021-11-24T16:05:53.924" v="3114" actId="20577"/>
          <ac:spMkLst>
            <pc:docMk/>
            <pc:sldMk cId="2498742277" sldId="7827"/>
            <ac:spMk id="6" creationId="{42A7A148-0187-4B8B-8564-176FD73044E4}"/>
          </ac:spMkLst>
        </pc:spChg>
        <pc:spChg chg="add mod">
          <ac:chgData name="Juan David Angel Lasso" userId="5ac44e2c-fa8f-45f5-aad9-26919f30487d" providerId="ADAL" clId="{B966D815-CAD8-407D-A25D-D845E8BADE7B}" dt="2021-11-24T13:49:54.084" v="2943" actId="14100"/>
          <ac:spMkLst>
            <pc:docMk/>
            <pc:sldMk cId="2498742277" sldId="7827"/>
            <ac:spMk id="8" creationId="{CC3F1CB9-0834-4467-B049-9765B0F8BC19}"/>
          </ac:spMkLst>
        </pc:spChg>
        <pc:spChg chg="add mod">
          <ac:chgData name="Juan David Angel Lasso" userId="5ac44e2c-fa8f-45f5-aad9-26919f30487d" providerId="ADAL" clId="{B966D815-CAD8-407D-A25D-D845E8BADE7B}" dt="2021-11-24T13:50:05.149" v="2955" actId="1076"/>
          <ac:spMkLst>
            <pc:docMk/>
            <pc:sldMk cId="2498742277" sldId="7827"/>
            <ac:spMk id="13" creationId="{BECEC206-C821-45DB-B6C9-056B0D89A831}"/>
          </ac:spMkLst>
        </pc:spChg>
        <pc:spChg chg="add mod">
          <ac:chgData name="Juan David Angel Lasso" userId="5ac44e2c-fa8f-45f5-aad9-26919f30487d" providerId="ADAL" clId="{B966D815-CAD8-407D-A25D-D845E8BADE7B}" dt="2021-11-24T13:52:08.904" v="2985" actId="1076"/>
          <ac:spMkLst>
            <pc:docMk/>
            <pc:sldMk cId="2498742277" sldId="7827"/>
            <ac:spMk id="21" creationId="{38729508-838C-470A-B143-48284719279B}"/>
          </ac:spMkLst>
        </pc:spChg>
        <pc:spChg chg="add mod">
          <ac:chgData name="Juan David Angel Lasso" userId="5ac44e2c-fa8f-45f5-aad9-26919f30487d" providerId="ADAL" clId="{B966D815-CAD8-407D-A25D-D845E8BADE7B}" dt="2021-11-24T13:52:44.782" v="2996" actId="20577"/>
          <ac:spMkLst>
            <pc:docMk/>
            <pc:sldMk cId="2498742277" sldId="7827"/>
            <ac:spMk id="22" creationId="{21531C9B-CEA6-4314-8615-A67037270D3A}"/>
          </ac:spMkLst>
        </pc:spChg>
        <pc:spChg chg="add mod">
          <ac:chgData name="Juan David Angel Lasso" userId="5ac44e2c-fa8f-45f5-aad9-26919f30487d" providerId="ADAL" clId="{B966D815-CAD8-407D-A25D-D845E8BADE7B}" dt="2021-11-24T13:53:46.902" v="3023" actId="14100"/>
          <ac:spMkLst>
            <pc:docMk/>
            <pc:sldMk cId="2498742277" sldId="7827"/>
            <ac:spMk id="23" creationId="{0FF28C22-D377-4B6C-94CF-5C6F833DE480}"/>
          </ac:spMkLst>
        </pc:spChg>
        <pc:spChg chg="add mod">
          <ac:chgData name="Juan David Angel Lasso" userId="5ac44e2c-fa8f-45f5-aad9-26919f30487d" providerId="ADAL" clId="{B966D815-CAD8-407D-A25D-D845E8BADE7B}" dt="2021-11-24T13:59:51.408" v="3063" actId="1076"/>
          <ac:spMkLst>
            <pc:docMk/>
            <pc:sldMk cId="2498742277" sldId="7827"/>
            <ac:spMk id="24" creationId="{4DE4CE47-89E1-4728-B2F4-C3F202E34841}"/>
          </ac:spMkLst>
        </pc:spChg>
        <pc:spChg chg="add mod">
          <ac:chgData name="Juan David Angel Lasso" userId="5ac44e2c-fa8f-45f5-aad9-26919f30487d" providerId="ADAL" clId="{B966D815-CAD8-407D-A25D-D845E8BADE7B}" dt="2021-11-24T13:56:54.995" v="3050" actId="20577"/>
          <ac:spMkLst>
            <pc:docMk/>
            <pc:sldMk cId="2498742277" sldId="7827"/>
            <ac:spMk id="25" creationId="{426E028E-2BD3-489C-A904-E0CB4685BAEE}"/>
          </ac:spMkLst>
        </pc:spChg>
        <pc:spChg chg="add mod">
          <ac:chgData name="Juan David Angel Lasso" userId="5ac44e2c-fa8f-45f5-aad9-26919f30487d" providerId="ADAL" clId="{B966D815-CAD8-407D-A25D-D845E8BADE7B}" dt="2021-11-24T13:57:11.689" v="3062" actId="20577"/>
          <ac:spMkLst>
            <pc:docMk/>
            <pc:sldMk cId="2498742277" sldId="7827"/>
            <ac:spMk id="26" creationId="{97A450D0-639F-4255-9FE6-41930A1DAB46}"/>
          </ac:spMkLst>
        </pc:spChg>
        <pc:spChg chg="add mod">
          <ac:chgData name="Juan David Angel Lasso" userId="5ac44e2c-fa8f-45f5-aad9-26919f30487d" providerId="ADAL" clId="{B966D815-CAD8-407D-A25D-D845E8BADE7B}" dt="2021-11-24T14:00:08.796" v="3073" actId="20577"/>
          <ac:spMkLst>
            <pc:docMk/>
            <pc:sldMk cId="2498742277" sldId="7827"/>
            <ac:spMk id="27" creationId="{4713860A-509D-496C-914D-84D186CD35FD}"/>
          </ac:spMkLst>
        </pc:spChg>
        <pc:spChg chg="add mod">
          <ac:chgData name="Juan David Angel Lasso" userId="5ac44e2c-fa8f-45f5-aad9-26919f30487d" providerId="ADAL" clId="{B966D815-CAD8-407D-A25D-D845E8BADE7B}" dt="2021-11-24T14:00:28.307" v="3083" actId="20577"/>
          <ac:spMkLst>
            <pc:docMk/>
            <pc:sldMk cId="2498742277" sldId="7827"/>
            <ac:spMk id="28" creationId="{0C2F2AC9-4221-461D-9D7E-88F55232ACF0}"/>
          </ac:spMkLst>
        </pc:spChg>
        <pc:spChg chg="add mod">
          <ac:chgData name="Juan David Angel Lasso" userId="5ac44e2c-fa8f-45f5-aad9-26919f30487d" providerId="ADAL" clId="{B966D815-CAD8-407D-A25D-D845E8BADE7B}" dt="2021-11-24T14:01:09.129" v="3098" actId="1076"/>
          <ac:spMkLst>
            <pc:docMk/>
            <pc:sldMk cId="2498742277" sldId="7827"/>
            <ac:spMk id="29" creationId="{069117FD-2F76-405F-AF32-ED63C9BA8442}"/>
          </ac:spMkLst>
        </pc:spChg>
        <pc:spChg chg="add mod">
          <ac:chgData name="Juan David Angel Lasso" userId="5ac44e2c-fa8f-45f5-aad9-26919f30487d" providerId="ADAL" clId="{B966D815-CAD8-407D-A25D-D845E8BADE7B}" dt="2021-11-24T16:42:22.327" v="3133" actId="1076"/>
          <ac:spMkLst>
            <pc:docMk/>
            <pc:sldMk cId="2498742277" sldId="7827"/>
            <ac:spMk id="30" creationId="{5B34063F-3867-4BF0-828B-2C952CFCBC12}"/>
          </ac:spMkLst>
        </pc:spChg>
        <pc:spChg chg="add mod">
          <ac:chgData name="Juan David Angel Lasso" userId="5ac44e2c-fa8f-45f5-aad9-26919f30487d" providerId="ADAL" clId="{B966D815-CAD8-407D-A25D-D845E8BADE7B}" dt="2021-11-24T16:43:14.845" v="3144" actId="14100"/>
          <ac:spMkLst>
            <pc:docMk/>
            <pc:sldMk cId="2498742277" sldId="7827"/>
            <ac:spMk id="31" creationId="{3D190ABF-3CFD-4A98-B733-839E0FD1446A}"/>
          </ac:spMkLst>
        </pc:spChg>
        <pc:spChg chg="add mod">
          <ac:chgData name="Juan David Angel Lasso" userId="5ac44e2c-fa8f-45f5-aad9-26919f30487d" providerId="ADAL" clId="{B966D815-CAD8-407D-A25D-D845E8BADE7B}" dt="2021-11-24T16:44:56.893" v="3155" actId="20577"/>
          <ac:spMkLst>
            <pc:docMk/>
            <pc:sldMk cId="2498742277" sldId="7827"/>
            <ac:spMk id="32" creationId="{1D22212D-E9D1-42C2-9623-BBB8FAFFD98E}"/>
          </ac:spMkLst>
        </pc:spChg>
        <pc:spChg chg="add mod">
          <ac:chgData name="Juan David Angel Lasso" userId="5ac44e2c-fa8f-45f5-aad9-26919f30487d" providerId="ADAL" clId="{B966D815-CAD8-407D-A25D-D845E8BADE7B}" dt="2021-11-24T16:45:32.926" v="3161" actId="20577"/>
          <ac:spMkLst>
            <pc:docMk/>
            <pc:sldMk cId="2498742277" sldId="7827"/>
            <ac:spMk id="33" creationId="{ED1946A9-8B27-491D-A4B7-16547AAC4CCE}"/>
          </ac:spMkLst>
        </pc:spChg>
        <pc:spChg chg="add mod">
          <ac:chgData name="Juan David Angel Lasso" userId="5ac44e2c-fa8f-45f5-aad9-26919f30487d" providerId="ADAL" clId="{B966D815-CAD8-407D-A25D-D845E8BADE7B}" dt="2021-11-24T16:45:50.983" v="3162" actId="207"/>
          <ac:spMkLst>
            <pc:docMk/>
            <pc:sldMk cId="2498742277" sldId="7827"/>
            <ac:spMk id="34" creationId="{2B6A0C55-E1F7-4EB5-879E-00F75ADC6C1D}"/>
          </ac:spMkLst>
        </pc:spChg>
        <pc:spChg chg="add mod">
          <ac:chgData name="Juan David Angel Lasso" userId="5ac44e2c-fa8f-45f5-aad9-26919f30487d" providerId="ADAL" clId="{B966D815-CAD8-407D-A25D-D845E8BADE7B}" dt="2021-11-24T16:47:52.978" v="3178" actId="20577"/>
          <ac:spMkLst>
            <pc:docMk/>
            <pc:sldMk cId="2498742277" sldId="7827"/>
            <ac:spMk id="35" creationId="{9D7886E6-4855-4FB8-A296-729C9E7B19A7}"/>
          </ac:spMkLst>
        </pc:spChg>
        <pc:spChg chg="add mod">
          <ac:chgData name="Juan David Angel Lasso" userId="5ac44e2c-fa8f-45f5-aad9-26919f30487d" providerId="ADAL" clId="{B966D815-CAD8-407D-A25D-D845E8BADE7B}" dt="2021-11-24T16:51:33.597" v="3408" actId="20577"/>
          <ac:spMkLst>
            <pc:docMk/>
            <pc:sldMk cId="2498742277" sldId="7827"/>
            <ac:spMk id="36" creationId="{C202EDA4-B10A-46E4-9D92-2F7B5C364F91}"/>
          </ac:spMkLst>
        </pc:spChg>
        <pc:spChg chg="add mod">
          <ac:chgData name="Juan David Angel Lasso" userId="5ac44e2c-fa8f-45f5-aad9-26919f30487d" providerId="ADAL" clId="{B966D815-CAD8-407D-A25D-D845E8BADE7B}" dt="2021-11-24T16:52:48.188" v="3416" actId="20577"/>
          <ac:spMkLst>
            <pc:docMk/>
            <pc:sldMk cId="2498742277" sldId="7827"/>
            <ac:spMk id="37" creationId="{8EE051DD-F7FE-437E-9F10-12C975F87BB4}"/>
          </ac:spMkLst>
        </pc:spChg>
        <pc:spChg chg="add mod">
          <ac:chgData name="Juan David Angel Lasso" userId="5ac44e2c-fa8f-45f5-aad9-26919f30487d" providerId="ADAL" clId="{B966D815-CAD8-407D-A25D-D845E8BADE7B}" dt="2021-11-24T16:52:17.065" v="3413" actId="20577"/>
          <ac:spMkLst>
            <pc:docMk/>
            <pc:sldMk cId="2498742277" sldId="7827"/>
            <ac:spMk id="38" creationId="{4F95A001-A761-4FD8-ACDF-641FC1363ACB}"/>
          </ac:spMkLst>
        </pc:spChg>
        <pc:spChg chg="add mod">
          <ac:chgData name="Juan David Angel Lasso" userId="5ac44e2c-fa8f-45f5-aad9-26919f30487d" providerId="ADAL" clId="{B966D815-CAD8-407D-A25D-D845E8BADE7B}" dt="2021-11-24T16:50:29.029" v="3402" actId="1076"/>
          <ac:spMkLst>
            <pc:docMk/>
            <pc:sldMk cId="2498742277" sldId="7827"/>
            <ac:spMk id="39" creationId="{201ABEB5-7030-4A72-BF15-F0700AB9F00E}"/>
          </ac:spMkLst>
        </pc:spChg>
        <pc:spChg chg="add mod">
          <ac:chgData name="Juan David Angel Lasso" userId="5ac44e2c-fa8f-45f5-aad9-26919f30487d" providerId="ADAL" clId="{B966D815-CAD8-407D-A25D-D845E8BADE7B}" dt="2021-11-24T16:55:34.949" v="3442" actId="14100"/>
          <ac:spMkLst>
            <pc:docMk/>
            <pc:sldMk cId="2498742277" sldId="7827"/>
            <ac:spMk id="40" creationId="{8251123D-15B3-4EC2-A5BB-99969D4E32D3}"/>
          </ac:spMkLst>
        </pc:spChg>
        <pc:spChg chg="add mod">
          <ac:chgData name="Juan David Angel Lasso" userId="5ac44e2c-fa8f-45f5-aad9-26919f30487d" providerId="ADAL" clId="{B966D815-CAD8-407D-A25D-D845E8BADE7B}" dt="2021-11-24T16:55:56.178" v="3460" actId="1076"/>
          <ac:spMkLst>
            <pc:docMk/>
            <pc:sldMk cId="2498742277" sldId="7827"/>
            <ac:spMk id="41" creationId="{E756818F-4367-46BE-B53E-144B86186E06}"/>
          </ac:spMkLst>
        </pc:spChg>
        <pc:picChg chg="add mod">
          <ac:chgData name="Juan David Angel Lasso" userId="5ac44e2c-fa8f-45f5-aad9-26919f30487d" providerId="ADAL" clId="{B966D815-CAD8-407D-A25D-D845E8BADE7B}" dt="2021-11-24T13:47:50.981" v="2923" actId="1076"/>
          <ac:picMkLst>
            <pc:docMk/>
            <pc:sldMk cId="2498742277" sldId="7827"/>
            <ac:picMk id="7" creationId="{6955A9F4-0DCE-4C24-820B-8469ADBFCABD}"/>
          </ac:picMkLst>
        </pc:picChg>
        <pc:picChg chg="add mod">
          <ac:chgData name="Juan David Angel Lasso" userId="5ac44e2c-fa8f-45f5-aad9-26919f30487d" providerId="ADAL" clId="{B966D815-CAD8-407D-A25D-D845E8BADE7B}" dt="2021-11-24T13:49:05.078" v="2936" actId="1076"/>
          <ac:picMkLst>
            <pc:docMk/>
            <pc:sldMk cId="2498742277" sldId="7827"/>
            <ac:picMk id="10" creationId="{5FC0DBFD-0E49-4525-925B-2C1B2FAEACE0}"/>
          </ac:picMkLst>
        </pc:picChg>
        <pc:picChg chg="add mod">
          <ac:chgData name="Juan David Angel Lasso" userId="5ac44e2c-fa8f-45f5-aad9-26919f30487d" providerId="ADAL" clId="{B966D815-CAD8-407D-A25D-D845E8BADE7B}" dt="2021-11-24T13:49:51.111" v="2942" actId="1076"/>
          <ac:picMkLst>
            <pc:docMk/>
            <pc:sldMk cId="2498742277" sldId="7827"/>
            <ac:picMk id="12" creationId="{A2A8DAF7-26E1-4631-9024-CFE2A61EF1CE}"/>
          </ac:picMkLst>
        </pc:picChg>
        <pc:cxnChg chg="add mod">
          <ac:chgData name="Juan David Angel Lasso" userId="5ac44e2c-fa8f-45f5-aad9-26919f30487d" providerId="ADAL" clId="{B966D815-CAD8-407D-A25D-D845E8BADE7B}" dt="2021-11-24T13:51:08.557" v="2970" actId="14100"/>
          <ac:cxnSpMkLst>
            <pc:docMk/>
            <pc:sldMk cId="2498742277" sldId="7827"/>
            <ac:cxnSpMk id="14" creationId="{B8621987-50BB-4C84-959B-CD1F2E5430C0}"/>
          </ac:cxnSpMkLst>
        </pc:cxnChg>
        <pc:cxnChg chg="add mod">
          <ac:chgData name="Juan David Angel Lasso" userId="5ac44e2c-fa8f-45f5-aad9-26919f30487d" providerId="ADAL" clId="{B966D815-CAD8-407D-A25D-D845E8BADE7B}" dt="2021-11-24T13:50:52.582" v="2965" actId="1076"/>
          <ac:cxnSpMkLst>
            <pc:docMk/>
            <pc:sldMk cId="2498742277" sldId="7827"/>
            <ac:cxnSpMk id="15" creationId="{8FF4874D-1C44-4F53-B83E-BD27273AFD49}"/>
          </ac:cxnSpMkLst>
        </pc:cxnChg>
        <pc:cxnChg chg="add mod">
          <ac:chgData name="Juan David Angel Lasso" userId="5ac44e2c-fa8f-45f5-aad9-26919f30487d" providerId="ADAL" clId="{B966D815-CAD8-407D-A25D-D845E8BADE7B}" dt="2021-11-24T13:51:01.278" v="2967" actId="1076"/>
          <ac:cxnSpMkLst>
            <pc:docMk/>
            <pc:sldMk cId="2498742277" sldId="7827"/>
            <ac:cxnSpMk id="18" creationId="{E82AC822-387E-4F50-8630-521ADCA49F4F}"/>
          </ac:cxnSpMkLst>
        </pc:cxnChg>
        <pc:cxnChg chg="add mod">
          <ac:chgData name="Juan David Angel Lasso" userId="5ac44e2c-fa8f-45f5-aad9-26919f30487d" providerId="ADAL" clId="{B966D815-CAD8-407D-A25D-D845E8BADE7B}" dt="2021-11-24T13:51:17.211" v="2971" actId="1076"/>
          <ac:cxnSpMkLst>
            <pc:docMk/>
            <pc:sldMk cId="2498742277" sldId="7827"/>
            <ac:cxnSpMk id="19" creationId="{A3ECD3DB-E4C7-474E-86F3-F50F31E7C81A}"/>
          </ac:cxnSpMkLst>
        </pc:cxnChg>
      </pc:sldChg>
      <pc:sldChg chg="modSp add mod">
        <pc:chgData name="Juan David Angel Lasso" userId="5ac44e2c-fa8f-45f5-aad9-26919f30487d" providerId="ADAL" clId="{B966D815-CAD8-407D-A25D-D845E8BADE7B}" dt="2021-11-24T21:11:40.897" v="4230" actId="1076"/>
        <pc:sldMkLst>
          <pc:docMk/>
          <pc:sldMk cId="660811049" sldId="7828"/>
        </pc:sldMkLst>
        <pc:spChg chg="mod">
          <ac:chgData name="Juan David Angel Lasso" userId="5ac44e2c-fa8f-45f5-aad9-26919f30487d" providerId="ADAL" clId="{B966D815-CAD8-407D-A25D-D845E8BADE7B}" dt="2021-11-24T21:11:40.897" v="4230" actId="1076"/>
          <ac:spMkLst>
            <pc:docMk/>
            <pc:sldMk cId="660811049" sldId="7828"/>
            <ac:spMk id="3" creationId="{4DAD1943-EA1C-447B-83DE-204EA36EB6DE}"/>
          </ac:spMkLst>
        </pc:spChg>
      </pc:sldChg>
      <pc:sldChg chg="addSp delSp modSp new mod">
        <pc:chgData name="Juan David Angel Lasso" userId="5ac44e2c-fa8f-45f5-aad9-26919f30487d" providerId="ADAL" clId="{B966D815-CAD8-407D-A25D-D845E8BADE7B}" dt="2021-11-25T02:32:19.723" v="5175" actId="1076"/>
        <pc:sldMkLst>
          <pc:docMk/>
          <pc:sldMk cId="1606785108" sldId="7829"/>
        </pc:sldMkLst>
        <pc:spChg chg="del">
          <ac:chgData name="Juan David Angel Lasso" userId="5ac44e2c-fa8f-45f5-aad9-26919f30487d" providerId="ADAL" clId="{B966D815-CAD8-407D-A25D-D845E8BADE7B}" dt="2021-11-25T02:13:45.867" v="4947" actId="478"/>
          <ac:spMkLst>
            <pc:docMk/>
            <pc:sldMk cId="1606785108" sldId="7829"/>
            <ac:spMk id="2" creationId="{AA87D984-42D3-4D12-81A9-B2E580ABC3E6}"/>
          </ac:spMkLst>
        </pc:spChg>
        <pc:spChg chg="mod">
          <ac:chgData name="Juan David Angel Lasso" userId="5ac44e2c-fa8f-45f5-aad9-26919f30487d" providerId="ADAL" clId="{B966D815-CAD8-407D-A25D-D845E8BADE7B}" dt="2021-11-25T02:13:43.093" v="4946" actId="1076"/>
          <ac:spMkLst>
            <pc:docMk/>
            <pc:sldMk cId="1606785108" sldId="7829"/>
            <ac:spMk id="3" creationId="{DAC0BEE6-E050-4544-A7B5-0D56DA6AB0A0}"/>
          </ac:spMkLst>
        </pc:spChg>
        <pc:spChg chg="add mod">
          <ac:chgData name="Juan David Angel Lasso" userId="5ac44e2c-fa8f-45f5-aad9-26919f30487d" providerId="ADAL" clId="{B966D815-CAD8-407D-A25D-D845E8BADE7B}" dt="2021-11-25T02:16:26.958" v="5009" actId="1076"/>
          <ac:spMkLst>
            <pc:docMk/>
            <pc:sldMk cId="1606785108" sldId="7829"/>
            <ac:spMk id="5" creationId="{2EF07C8E-E305-4E00-803C-E622A85E5079}"/>
          </ac:spMkLst>
        </pc:spChg>
        <pc:spChg chg="add mod">
          <ac:chgData name="Juan David Angel Lasso" userId="5ac44e2c-fa8f-45f5-aad9-26919f30487d" providerId="ADAL" clId="{B966D815-CAD8-407D-A25D-D845E8BADE7B}" dt="2021-11-25T02:15:47.652" v="4980" actId="27636"/>
          <ac:spMkLst>
            <pc:docMk/>
            <pc:sldMk cId="1606785108" sldId="7829"/>
            <ac:spMk id="6" creationId="{1C6918DD-2F32-4476-BDB6-2098AC7BBB3A}"/>
          </ac:spMkLst>
        </pc:spChg>
        <pc:spChg chg="add mod">
          <ac:chgData name="Juan David Angel Lasso" userId="5ac44e2c-fa8f-45f5-aad9-26919f30487d" providerId="ADAL" clId="{B966D815-CAD8-407D-A25D-D845E8BADE7B}" dt="2021-11-25T02:17:12.458" v="5013" actId="20577"/>
          <ac:spMkLst>
            <pc:docMk/>
            <pc:sldMk cId="1606785108" sldId="7829"/>
            <ac:spMk id="7" creationId="{33936D1C-61B7-4FEC-81D6-0F99DA229046}"/>
          </ac:spMkLst>
        </pc:spChg>
        <pc:spChg chg="add mod">
          <ac:chgData name="Juan David Angel Lasso" userId="5ac44e2c-fa8f-45f5-aad9-26919f30487d" providerId="ADAL" clId="{B966D815-CAD8-407D-A25D-D845E8BADE7B}" dt="2021-11-25T02:17:26.448" v="5015" actId="1076"/>
          <ac:spMkLst>
            <pc:docMk/>
            <pc:sldMk cId="1606785108" sldId="7829"/>
            <ac:spMk id="8" creationId="{CEA818C6-C58D-499B-95F5-87B7CB8EC0A0}"/>
          </ac:spMkLst>
        </pc:spChg>
        <pc:spChg chg="add mod">
          <ac:chgData name="Juan David Angel Lasso" userId="5ac44e2c-fa8f-45f5-aad9-26919f30487d" providerId="ADAL" clId="{B966D815-CAD8-407D-A25D-D845E8BADE7B}" dt="2021-11-25T02:32:19.723" v="5175" actId="1076"/>
          <ac:spMkLst>
            <pc:docMk/>
            <pc:sldMk cId="1606785108" sldId="7829"/>
            <ac:spMk id="9" creationId="{FF184722-8C49-421E-984C-4B3BA619029D}"/>
          </ac:spMkLst>
        </pc:spChg>
        <pc:graphicFrameChg chg="add mod">
          <ac:chgData name="Juan David Angel Lasso" userId="5ac44e2c-fa8f-45f5-aad9-26919f30487d" providerId="ADAL" clId="{B966D815-CAD8-407D-A25D-D845E8BADE7B}" dt="2021-11-25T02:25:00.630" v="5065" actId="113"/>
          <ac:graphicFrameMkLst>
            <pc:docMk/>
            <pc:sldMk cId="1606785108" sldId="7829"/>
            <ac:graphicFrameMk id="4" creationId="{8A4418E0-8DA0-4DCE-BBF6-224451240398}"/>
          </ac:graphicFrameMkLst>
        </pc:graphicFrameChg>
      </pc:sldChg>
      <pc:sldChg chg="addSp delSp modSp new mod">
        <pc:chgData name="Juan David Angel Lasso" userId="5ac44e2c-fa8f-45f5-aad9-26919f30487d" providerId="ADAL" clId="{B966D815-CAD8-407D-A25D-D845E8BADE7B}" dt="2021-11-25T02:32:26.921" v="5178" actId="1076"/>
        <pc:sldMkLst>
          <pc:docMk/>
          <pc:sldMk cId="1873279041" sldId="7830"/>
        </pc:sldMkLst>
        <pc:spChg chg="del">
          <ac:chgData name="Juan David Angel Lasso" userId="5ac44e2c-fa8f-45f5-aad9-26919f30487d" providerId="ADAL" clId="{B966D815-CAD8-407D-A25D-D845E8BADE7B}" dt="2021-11-25T02:24:27.262" v="5052" actId="478"/>
          <ac:spMkLst>
            <pc:docMk/>
            <pc:sldMk cId="1873279041" sldId="7830"/>
            <ac:spMk id="2" creationId="{2EE6165F-7DC5-4ED5-87A5-7BC4705BCF88}"/>
          </ac:spMkLst>
        </pc:spChg>
        <pc:spChg chg="mod">
          <ac:chgData name="Juan David Angel Lasso" userId="5ac44e2c-fa8f-45f5-aad9-26919f30487d" providerId="ADAL" clId="{B966D815-CAD8-407D-A25D-D845E8BADE7B}" dt="2021-11-25T02:24:25.689" v="5051" actId="14100"/>
          <ac:spMkLst>
            <pc:docMk/>
            <pc:sldMk cId="1873279041" sldId="7830"/>
            <ac:spMk id="3" creationId="{69DB4A97-A325-4B31-AE37-945E1B1A4C2D}"/>
          </ac:spMkLst>
        </pc:spChg>
        <pc:spChg chg="add mod">
          <ac:chgData name="Juan David Angel Lasso" userId="5ac44e2c-fa8f-45f5-aad9-26919f30487d" providerId="ADAL" clId="{B966D815-CAD8-407D-A25D-D845E8BADE7B}" dt="2021-11-25T02:32:26.921" v="5178" actId="1076"/>
          <ac:spMkLst>
            <pc:docMk/>
            <pc:sldMk cId="1873279041" sldId="7830"/>
            <ac:spMk id="5" creationId="{1C92AD22-06DB-41E5-AFD4-8CD416852D7B}"/>
          </ac:spMkLst>
        </pc:spChg>
        <pc:spChg chg="add mod">
          <ac:chgData name="Juan David Angel Lasso" userId="5ac44e2c-fa8f-45f5-aad9-26919f30487d" providerId="ADAL" clId="{B966D815-CAD8-407D-A25D-D845E8BADE7B}" dt="2021-11-25T02:28:10.991" v="5137" actId="1037"/>
          <ac:spMkLst>
            <pc:docMk/>
            <pc:sldMk cId="1873279041" sldId="7830"/>
            <ac:spMk id="6" creationId="{AF716D8D-688A-4D25-98E9-96FB723AE774}"/>
          </ac:spMkLst>
        </pc:spChg>
        <pc:spChg chg="add mod">
          <ac:chgData name="Juan David Angel Lasso" userId="5ac44e2c-fa8f-45f5-aad9-26919f30487d" providerId="ADAL" clId="{B966D815-CAD8-407D-A25D-D845E8BADE7B}" dt="2021-11-25T02:32:24.302" v="5177" actId="1076"/>
          <ac:spMkLst>
            <pc:docMk/>
            <pc:sldMk cId="1873279041" sldId="7830"/>
            <ac:spMk id="7" creationId="{4D378697-F02E-4386-A282-F5D6D327CF9D}"/>
          </ac:spMkLst>
        </pc:spChg>
        <pc:graphicFrameChg chg="add mod">
          <ac:chgData name="Juan David Angel Lasso" userId="5ac44e2c-fa8f-45f5-aad9-26919f30487d" providerId="ADAL" clId="{B966D815-CAD8-407D-A25D-D845E8BADE7B}" dt="2021-11-25T02:28:00.003" v="5118"/>
          <ac:graphicFrameMkLst>
            <pc:docMk/>
            <pc:sldMk cId="1873279041" sldId="7830"/>
            <ac:graphicFrameMk id="4" creationId="{EDFB9968-FD78-44A2-8BC3-FB25B7647E01}"/>
          </ac:graphicFrameMkLst>
        </pc:graphicFrameChg>
      </pc:sldChg>
      <pc:sldChg chg="addSp delSp modSp new mod modClrScheme chgLayout">
        <pc:chgData name="Juan David Angel Lasso" userId="5ac44e2c-fa8f-45f5-aad9-26919f30487d" providerId="ADAL" clId="{B966D815-CAD8-407D-A25D-D845E8BADE7B}" dt="2021-11-25T21:52:38.385" v="5197" actId="26606"/>
        <pc:sldMkLst>
          <pc:docMk/>
          <pc:sldMk cId="1891177144" sldId="7831"/>
        </pc:sldMkLst>
        <pc:spChg chg="del">
          <ac:chgData name="Juan David Angel Lasso" userId="5ac44e2c-fa8f-45f5-aad9-26919f30487d" providerId="ADAL" clId="{B966D815-CAD8-407D-A25D-D845E8BADE7B}" dt="2021-11-25T21:51:24.809" v="5190" actId="700"/>
          <ac:spMkLst>
            <pc:docMk/>
            <pc:sldMk cId="1891177144" sldId="7831"/>
            <ac:spMk id="2" creationId="{8DEE6819-79AB-4E77-B75C-5C58B65208F7}"/>
          </ac:spMkLst>
        </pc:spChg>
        <pc:picChg chg="add mod">
          <ac:chgData name="Juan David Angel Lasso" userId="5ac44e2c-fa8f-45f5-aad9-26919f30487d" providerId="ADAL" clId="{B966D815-CAD8-407D-A25D-D845E8BADE7B}" dt="2021-11-25T21:52:38.385" v="5197" actId="26606"/>
          <ac:picMkLst>
            <pc:docMk/>
            <pc:sldMk cId="1891177144" sldId="7831"/>
            <ac:picMk id="4" creationId="{C3E03E99-7964-4E27-B1DC-138A7E66F912}"/>
          </ac:picMkLst>
        </pc:picChg>
      </pc:sldChg>
      <pc:sldChg chg="addSp modSp new mod modClrScheme chgLayout">
        <pc:chgData name="Juan David Angel Lasso" userId="5ac44e2c-fa8f-45f5-aad9-26919f30487d" providerId="ADAL" clId="{B966D815-CAD8-407D-A25D-D845E8BADE7B}" dt="2021-11-25T21:52:26.216" v="5194" actId="26606"/>
        <pc:sldMkLst>
          <pc:docMk/>
          <pc:sldMk cId="4055011981" sldId="7832"/>
        </pc:sldMkLst>
        <pc:picChg chg="add mod">
          <ac:chgData name="Juan David Angel Lasso" userId="5ac44e2c-fa8f-45f5-aad9-26919f30487d" providerId="ADAL" clId="{B966D815-CAD8-407D-A25D-D845E8BADE7B}" dt="2021-11-25T21:52:26.216" v="5194" actId="26606"/>
          <ac:picMkLst>
            <pc:docMk/>
            <pc:sldMk cId="4055011981" sldId="7832"/>
            <ac:picMk id="3" creationId="{2DC10EB8-9BC0-46A9-9FF4-D8B2CDB641A5}"/>
          </ac:picMkLst>
        </pc:picChg>
      </pc:sldChg>
      <pc:sldChg chg="addSp delSp modSp new mod modClrScheme chgLayout">
        <pc:chgData name="Juan David Angel Lasso" userId="5ac44e2c-fa8f-45f5-aad9-26919f30487d" providerId="ADAL" clId="{B966D815-CAD8-407D-A25D-D845E8BADE7B}" dt="2021-11-25T21:53:24.037" v="5201" actId="26606"/>
        <pc:sldMkLst>
          <pc:docMk/>
          <pc:sldMk cId="559191401" sldId="7833"/>
        </pc:sldMkLst>
        <pc:spChg chg="del">
          <ac:chgData name="Juan David Angel Lasso" userId="5ac44e2c-fa8f-45f5-aad9-26919f30487d" providerId="ADAL" clId="{B966D815-CAD8-407D-A25D-D845E8BADE7B}" dt="2021-11-25T21:52:48.809" v="5199" actId="700"/>
          <ac:spMkLst>
            <pc:docMk/>
            <pc:sldMk cId="559191401" sldId="7833"/>
            <ac:spMk id="2" creationId="{F9DD7BAB-F3AB-4D9F-BD45-9C7C1C2DA540}"/>
          </ac:spMkLst>
        </pc:spChg>
        <pc:spChg chg="del">
          <ac:chgData name="Juan David Angel Lasso" userId="5ac44e2c-fa8f-45f5-aad9-26919f30487d" providerId="ADAL" clId="{B966D815-CAD8-407D-A25D-D845E8BADE7B}" dt="2021-11-25T21:52:48.809" v="5199" actId="700"/>
          <ac:spMkLst>
            <pc:docMk/>
            <pc:sldMk cId="559191401" sldId="7833"/>
            <ac:spMk id="3" creationId="{7CC3B4F3-3768-4994-94A5-3F43892BEF93}"/>
          </ac:spMkLst>
        </pc:spChg>
        <pc:spChg chg="del">
          <ac:chgData name="Juan David Angel Lasso" userId="5ac44e2c-fa8f-45f5-aad9-26919f30487d" providerId="ADAL" clId="{B966D815-CAD8-407D-A25D-D845E8BADE7B}" dt="2021-11-25T21:52:48.809" v="5199" actId="700"/>
          <ac:spMkLst>
            <pc:docMk/>
            <pc:sldMk cId="559191401" sldId="7833"/>
            <ac:spMk id="4" creationId="{69ECAB91-9EE6-4E55-8E14-10294B1DD994}"/>
          </ac:spMkLst>
        </pc:spChg>
        <pc:picChg chg="add mod">
          <ac:chgData name="Juan David Angel Lasso" userId="5ac44e2c-fa8f-45f5-aad9-26919f30487d" providerId="ADAL" clId="{B966D815-CAD8-407D-A25D-D845E8BADE7B}" dt="2021-11-25T21:53:24.037" v="5201" actId="26606"/>
          <ac:picMkLst>
            <pc:docMk/>
            <pc:sldMk cId="559191401" sldId="7833"/>
            <ac:picMk id="6" creationId="{CABA1D4D-10E8-4C6D-9700-A2A7BDFD0E3E}"/>
          </ac:picMkLst>
        </pc:picChg>
      </pc:sldChg>
      <pc:sldChg chg="addSp delSp modSp new mod modClrScheme chgLayout">
        <pc:chgData name="Juan David Angel Lasso" userId="5ac44e2c-fa8f-45f5-aad9-26919f30487d" providerId="ADAL" clId="{B966D815-CAD8-407D-A25D-D845E8BADE7B}" dt="2021-11-25T21:54:03.394" v="5205" actId="26606"/>
        <pc:sldMkLst>
          <pc:docMk/>
          <pc:sldMk cId="2381793704" sldId="7834"/>
        </pc:sldMkLst>
        <pc:spChg chg="del">
          <ac:chgData name="Juan David Angel Lasso" userId="5ac44e2c-fa8f-45f5-aad9-26919f30487d" providerId="ADAL" clId="{B966D815-CAD8-407D-A25D-D845E8BADE7B}" dt="2021-11-25T21:53:42.767" v="5203" actId="700"/>
          <ac:spMkLst>
            <pc:docMk/>
            <pc:sldMk cId="2381793704" sldId="7834"/>
            <ac:spMk id="2" creationId="{D46C44B4-C6B6-4492-AD71-D5FDE6DE9743}"/>
          </ac:spMkLst>
        </pc:spChg>
        <pc:spChg chg="del">
          <ac:chgData name="Juan David Angel Lasso" userId="5ac44e2c-fa8f-45f5-aad9-26919f30487d" providerId="ADAL" clId="{B966D815-CAD8-407D-A25D-D845E8BADE7B}" dt="2021-11-25T21:53:42.767" v="5203" actId="700"/>
          <ac:spMkLst>
            <pc:docMk/>
            <pc:sldMk cId="2381793704" sldId="7834"/>
            <ac:spMk id="3" creationId="{0158B964-2B11-4469-9419-C38B883CC44A}"/>
          </ac:spMkLst>
        </pc:spChg>
        <pc:spChg chg="del">
          <ac:chgData name="Juan David Angel Lasso" userId="5ac44e2c-fa8f-45f5-aad9-26919f30487d" providerId="ADAL" clId="{B966D815-CAD8-407D-A25D-D845E8BADE7B}" dt="2021-11-25T21:53:42.767" v="5203" actId="700"/>
          <ac:spMkLst>
            <pc:docMk/>
            <pc:sldMk cId="2381793704" sldId="7834"/>
            <ac:spMk id="4" creationId="{AAD04808-E475-4976-877C-F63AC3B9A51E}"/>
          </ac:spMkLst>
        </pc:spChg>
        <pc:picChg chg="add mod">
          <ac:chgData name="Juan David Angel Lasso" userId="5ac44e2c-fa8f-45f5-aad9-26919f30487d" providerId="ADAL" clId="{B966D815-CAD8-407D-A25D-D845E8BADE7B}" dt="2021-11-25T21:54:03.394" v="5205" actId="26606"/>
          <ac:picMkLst>
            <pc:docMk/>
            <pc:sldMk cId="2381793704" sldId="7834"/>
            <ac:picMk id="6" creationId="{BAE77C41-E151-470D-8879-3FD670632C01}"/>
          </ac:picMkLst>
        </pc:picChg>
      </pc:sldChg>
      <pc:sldChg chg="addSp delSp modSp new mod modClrScheme chgLayout">
        <pc:chgData name="Juan David Angel Lasso" userId="5ac44e2c-fa8f-45f5-aad9-26919f30487d" providerId="ADAL" clId="{B966D815-CAD8-407D-A25D-D845E8BADE7B}" dt="2021-11-25T21:54:32.415" v="5209" actId="26606"/>
        <pc:sldMkLst>
          <pc:docMk/>
          <pc:sldMk cId="4291238182" sldId="7835"/>
        </pc:sldMkLst>
        <pc:spChg chg="del">
          <ac:chgData name="Juan David Angel Lasso" userId="5ac44e2c-fa8f-45f5-aad9-26919f30487d" providerId="ADAL" clId="{B966D815-CAD8-407D-A25D-D845E8BADE7B}" dt="2021-11-25T21:54:11.951" v="5207" actId="700"/>
          <ac:spMkLst>
            <pc:docMk/>
            <pc:sldMk cId="4291238182" sldId="7835"/>
            <ac:spMk id="2" creationId="{79AA0177-D510-4D95-AB6B-D025E0964EEA}"/>
          </ac:spMkLst>
        </pc:spChg>
        <pc:spChg chg="del">
          <ac:chgData name="Juan David Angel Lasso" userId="5ac44e2c-fa8f-45f5-aad9-26919f30487d" providerId="ADAL" clId="{B966D815-CAD8-407D-A25D-D845E8BADE7B}" dt="2021-11-25T21:54:11.951" v="5207" actId="700"/>
          <ac:spMkLst>
            <pc:docMk/>
            <pc:sldMk cId="4291238182" sldId="7835"/>
            <ac:spMk id="3" creationId="{252470F4-8424-4D2E-86E3-EA134BF53721}"/>
          </ac:spMkLst>
        </pc:spChg>
        <pc:spChg chg="del">
          <ac:chgData name="Juan David Angel Lasso" userId="5ac44e2c-fa8f-45f5-aad9-26919f30487d" providerId="ADAL" clId="{B966D815-CAD8-407D-A25D-D845E8BADE7B}" dt="2021-11-25T21:54:11.951" v="5207" actId="700"/>
          <ac:spMkLst>
            <pc:docMk/>
            <pc:sldMk cId="4291238182" sldId="7835"/>
            <ac:spMk id="4" creationId="{600965E2-1B32-484B-AC80-A90391D21B56}"/>
          </ac:spMkLst>
        </pc:spChg>
        <pc:picChg chg="add mod">
          <ac:chgData name="Juan David Angel Lasso" userId="5ac44e2c-fa8f-45f5-aad9-26919f30487d" providerId="ADAL" clId="{B966D815-CAD8-407D-A25D-D845E8BADE7B}" dt="2021-11-25T21:54:32.415" v="5209" actId="26606"/>
          <ac:picMkLst>
            <pc:docMk/>
            <pc:sldMk cId="4291238182" sldId="7835"/>
            <ac:picMk id="6" creationId="{61F7BE9C-A77F-461C-8399-5C57D09519BA}"/>
          </ac:picMkLst>
        </pc:picChg>
      </pc:sldChg>
      <pc:sldChg chg="addSp delSp modSp new mod modClrScheme chgLayout">
        <pc:chgData name="Juan David Angel Lasso" userId="5ac44e2c-fa8f-45f5-aad9-26919f30487d" providerId="ADAL" clId="{B966D815-CAD8-407D-A25D-D845E8BADE7B}" dt="2021-11-25T21:55:20.036" v="5215" actId="700"/>
        <pc:sldMkLst>
          <pc:docMk/>
          <pc:sldMk cId="96109988" sldId="7836"/>
        </pc:sldMkLst>
        <pc:spChg chg="del">
          <ac:chgData name="Juan David Angel Lasso" userId="5ac44e2c-fa8f-45f5-aad9-26919f30487d" providerId="ADAL" clId="{B966D815-CAD8-407D-A25D-D845E8BADE7B}" dt="2021-11-25T21:54:42.791" v="5211" actId="700"/>
          <ac:spMkLst>
            <pc:docMk/>
            <pc:sldMk cId="96109988" sldId="7836"/>
            <ac:spMk id="2" creationId="{34EAF5BF-36BE-4A65-AB67-C9E1C7F62287}"/>
          </ac:spMkLst>
        </pc:spChg>
        <pc:spChg chg="del">
          <ac:chgData name="Juan David Angel Lasso" userId="5ac44e2c-fa8f-45f5-aad9-26919f30487d" providerId="ADAL" clId="{B966D815-CAD8-407D-A25D-D845E8BADE7B}" dt="2021-11-25T21:54:42.791" v="5211" actId="700"/>
          <ac:spMkLst>
            <pc:docMk/>
            <pc:sldMk cId="96109988" sldId="7836"/>
            <ac:spMk id="3" creationId="{55609419-499C-44F3-9EA3-AB898ACDEE9B}"/>
          </ac:spMkLst>
        </pc:spChg>
        <pc:spChg chg="del">
          <ac:chgData name="Juan David Angel Lasso" userId="5ac44e2c-fa8f-45f5-aad9-26919f30487d" providerId="ADAL" clId="{B966D815-CAD8-407D-A25D-D845E8BADE7B}" dt="2021-11-25T21:54:42.791" v="5211" actId="700"/>
          <ac:spMkLst>
            <pc:docMk/>
            <pc:sldMk cId="96109988" sldId="7836"/>
            <ac:spMk id="4" creationId="{E4274ACC-D930-402D-8046-5EEA45F9889A}"/>
          </ac:spMkLst>
        </pc:spChg>
        <pc:picChg chg="add mod">
          <ac:chgData name="Juan David Angel Lasso" userId="5ac44e2c-fa8f-45f5-aad9-26919f30487d" providerId="ADAL" clId="{B966D815-CAD8-407D-A25D-D845E8BADE7B}" dt="2021-11-25T21:55:07.178" v="5213" actId="26606"/>
          <ac:picMkLst>
            <pc:docMk/>
            <pc:sldMk cId="96109988" sldId="7836"/>
            <ac:picMk id="6" creationId="{67E38B34-1154-44CA-A68F-E0A49C8D3F36}"/>
          </ac:picMkLst>
        </pc:picChg>
      </pc:sldChg>
      <pc:sldChg chg="addSp modSp new mod modClrScheme chgLayout">
        <pc:chgData name="Juan David Angel Lasso" userId="5ac44e2c-fa8f-45f5-aad9-26919f30487d" providerId="ADAL" clId="{B966D815-CAD8-407D-A25D-D845E8BADE7B}" dt="2021-11-25T21:55:45.728" v="5218" actId="26606"/>
        <pc:sldMkLst>
          <pc:docMk/>
          <pc:sldMk cId="1787971274" sldId="7837"/>
        </pc:sldMkLst>
        <pc:picChg chg="add mod">
          <ac:chgData name="Juan David Angel Lasso" userId="5ac44e2c-fa8f-45f5-aad9-26919f30487d" providerId="ADAL" clId="{B966D815-CAD8-407D-A25D-D845E8BADE7B}" dt="2021-11-25T21:55:45.728" v="5218" actId="26606"/>
          <ac:picMkLst>
            <pc:docMk/>
            <pc:sldMk cId="1787971274" sldId="7837"/>
            <ac:picMk id="3" creationId="{AA63110B-E8EC-4EA7-B9A1-5475C7CF44AB}"/>
          </ac:picMkLst>
        </pc:picChg>
      </pc:sldChg>
      <pc:sldChg chg="addSp delSp modSp new mod modClrScheme chgLayout">
        <pc:chgData name="Juan David Angel Lasso" userId="5ac44e2c-fa8f-45f5-aad9-26919f30487d" providerId="ADAL" clId="{B966D815-CAD8-407D-A25D-D845E8BADE7B}" dt="2021-11-25T21:56:22.316" v="5222" actId="26606"/>
        <pc:sldMkLst>
          <pc:docMk/>
          <pc:sldMk cId="3699957260" sldId="7838"/>
        </pc:sldMkLst>
        <pc:spChg chg="del">
          <ac:chgData name="Juan David Angel Lasso" userId="5ac44e2c-fa8f-45f5-aad9-26919f30487d" providerId="ADAL" clId="{B966D815-CAD8-407D-A25D-D845E8BADE7B}" dt="2021-11-25T21:55:54.557" v="5220" actId="700"/>
          <ac:spMkLst>
            <pc:docMk/>
            <pc:sldMk cId="3699957260" sldId="7838"/>
            <ac:spMk id="2" creationId="{154F585C-B710-49ED-9845-4D3F67A39938}"/>
          </ac:spMkLst>
        </pc:spChg>
        <pc:spChg chg="del">
          <ac:chgData name="Juan David Angel Lasso" userId="5ac44e2c-fa8f-45f5-aad9-26919f30487d" providerId="ADAL" clId="{B966D815-CAD8-407D-A25D-D845E8BADE7B}" dt="2021-11-25T21:55:54.557" v="5220" actId="700"/>
          <ac:spMkLst>
            <pc:docMk/>
            <pc:sldMk cId="3699957260" sldId="7838"/>
            <ac:spMk id="3" creationId="{A52E664E-1131-458E-9C2B-5E55125792B0}"/>
          </ac:spMkLst>
        </pc:spChg>
        <pc:spChg chg="del">
          <ac:chgData name="Juan David Angel Lasso" userId="5ac44e2c-fa8f-45f5-aad9-26919f30487d" providerId="ADAL" clId="{B966D815-CAD8-407D-A25D-D845E8BADE7B}" dt="2021-11-25T21:55:54.557" v="5220" actId="700"/>
          <ac:spMkLst>
            <pc:docMk/>
            <pc:sldMk cId="3699957260" sldId="7838"/>
            <ac:spMk id="4" creationId="{FD9A2B40-8B08-4C99-946F-07951946F5A5}"/>
          </ac:spMkLst>
        </pc:spChg>
        <pc:picChg chg="add mod">
          <ac:chgData name="Juan David Angel Lasso" userId="5ac44e2c-fa8f-45f5-aad9-26919f30487d" providerId="ADAL" clId="{B966D815-CAD8-407D-A25D-D845E8BADE7B}" dt="2021-11-25T21:56:22.316" v="5222" actId="26606"/>
          <ac:picMkLst>
            <pc:docMk/>
            <pc:sldMk cId="3699957260" sldId="7838"/>
            <ac:picMk id="6" creationId="{1049537D-B0CC-42D0-BCCC-4498A849D87C}"/>
          </ac:picMkLst>
        </pc:picChg>
      </pc:sldChg>
      <pc:sldChg chg="addSp modSp new mod modClrScheme chgLayout">
        <pc:chgData name="Juan David Angel Lasso" userId="5ac44e2c-fa8f-45f5-aad9-26919f30487d" providerId="ADAL" clId="{B966D815-CAD8-407D-A25D-D845E8BADE7B}" dt="2021-11-25T21:57:34.401" v="5226" actId="26606"/>
        <pc:sldMkLst>
          <pc:docMk/>
          <pc:sldMk cId="1937850228" sldId="7839"/>
        </pc:sldMkLst>
        <pc:picChg chg="add mod">
          <ac:chgData name="Juan David Angel Lasso" userId="5ac44e2c-fa8f-45f5-aad9-26919f30487d" providerId="ADAL" clId="{B966D815-CAD8-407D-A25D-D845E8BADE7B}" dt="2021-11-25T21:57:34.401" v="5226" actId="26606"/>
          <ac:picMkLst>
            <pc:docMk/>
            <pc:sldMk cId="1937850228" sldId="7839"/>
            <ac:picMk id="3" creationId="{1A11CC6D-4570-4B0D-9522-DADBA2A86ABE}"/>
          </ac:picMkLst>
        </pc:picChg>
      </pc:sldChg>
      <pc:sldChg chg="addSp new mod">
        <pc:chgData name="Juan David Angel Lasso" userId="5ac44e2c-fa8f-45f5-aad9-26919f30487d" providerId="ADAL" clId="{B966D815-CAD8-407D-A25D-D845E8BADE7B}" dt="2021-11-25T21:58:17.191" v="5228" actId="22"/>
        <pc:sldMkLst>
          <pc:docMk/>
          <pc:sldMk cId="295987839" sldId="7840"/>
        </pc:sldMkLst>
        <pc:picChg chg="add">
          <ac:chgData name="Juan David Angel Lasso" userId="5ac44e2c-fa8f-45f5-aad9-26919f30487d" providerId="ADAL" clId="{B966D815-CAD8-407D-A25D-D845E8BADE7B}" dt="2021-11-25T21:58:17.191" v="5228" actId="22"/>
          <ac:picMkLst>
            <pc:docMk/>
            <pc:sldMk cId="295987839" sldId="7840"/>
            <ac:picMk id="3" creationId="{7E275EEC-2EA7-4560-B68D-A8730F0B5320}"/>
          </ac:picMkLst>
        </pc:picChg>
      </pc:sldChg>
      <pc:sldChg chg="addSp new mod">
        <pc:chgData name="Juan David Angel Lasso" userId="5ac44e2c-fa8f-45f5-aad9-26919f30487d" providerId="ADAL" clId="{B966D815-CAD8-407D-A25D-D845E8BADE7B}" dt="2021-11-25T21:59:30.385" v="5230" actId="22"/>
        <pc:sldMkLst>
          <pc:docMk/>
          <pc:sldMk cId="1218593460" sldId="7841"/>
        </pc:sldMkLst>
        <pc:picChg chg="add">
          <ac:chgData name="Juan David Angel Lasso" userId="5ac44e2c-fa8f-45f5-aad9-26919f30487d" providerId="ADAL" clId="{B966D815-CAD8-407D-A25D-D845E8BADE7B}" dt="2021-11-25T21:59:30.385" v="5230" actId="22"/>
          <ac:picMkLst>
            <pc:docMk/>
            <pc:sldMk cId="1218593460" sldId="7841"/>
            <ac:picMk id="3" creationId="{58512642-FE1B-452B-B2D8-6739E2521B79}"/>
          </ac:picMkLst>
        </pc:picChg>
      </pc:sldChg>
      <pc:sldChg chg="addSp new mod">
        <pc:chgData name="Juan David Angel Lasso" userId="5ac44e2c-fa8f-45f5-aad9-26919f30487d" providerId="ADAL" clId="{B966D815-CAD8-407D-A25D-D845E8BADE7B}" dt="2021-11-25T22:00:18.940" v="5232" actId="22"/>
        <pc:sldMkLst>
          <pc:docMk/>
          <pc:sldMk cId="2675014646" sldId="7842"/>
        </pc:sldMkLst>
        <pc:picChg chg="add">
          <ac:chgData name="Juan David Angel Lasso" userId="5ac44e2c-fa8f-45f5-aad9-26919f30487d" providerId="ADAL" clId="{B966D815-CAD8-407D-A25D-D845E8BADE7B}" dt="2021-11-25T22:00:18.940" v="5232" actId="22"/>
          <ac:picMkLst>
            <pc:docMk/>
            <pc:sldMk cId="2675014646" sldId="7842"/>
            <ac:picMk id="3" creationId="{E1F44DFF-8DAE-43BF-A6BF-86257C927DED}"/>
          </ac:picMkLst>
        </pc:picChg>
      </pc:sldChg>
      <pc:sldChg chg="addSp new mod">
        <pc:chgData name="Juan David Angel Lasso" userId="5ac44e2c-fa8f-45f5-aad9-26919f30487d" providerId="ADAL" clId="{B966D815-CAD8-407D-A25D-D845E8BADE7B}" dt="2021-11-25T22:00:52.698" v="5234" actId="22"/>
        <pc:sldMkLst>
          <pc:docMk/>
          <pc:sldMk cId="2540105334" sldId="7843"/>
        </pc:sldMkLst>
        <pc:picChg chg="add">
          <ac:chgData name="Juan David Angel Lasso" userId="5ac44e2c-fa8f-45f5-aad9-26919f30487d" providerId="ADAL" clId="{B966D815-CAD8-407D-A25D-D845E8BADE7B}" dt="2021-11-25T22:00:52.698" v="5234" actId="22"/>
          <ac:picMkLst>
            <pc:docMk/>
            <pc:sldMk cId="2540105334" sldId="7843"/>
            <ac:picMk id="3" creationId="{350473AC-3B54-45A5-BC6A-B0362FEFF832}"/>
          </ac:picMkLst>
        </pc:picChg>
      </pc:sldChg>
      <pc:sldChg chg="addSp new mod modClrScheme chgLayout">
        <pc:chgData name="Juan David Angel Lasso" userId="5ac44e2c-fa8f-45f5-aad9-26919f30487d" providerId="ADAL" clId="{B966D815-CAD8-407D-A25D-D845E8BADE7B}" dt="2021-11-25T22:02:18.869" v="5237" actId="700"/>
        <pc:sldMkLst>
          <pc:docMk/>
          <pc:sldMk cId="3426515355" sldId="7844"/>
        </pc:sldMkLst>
        <pc:picChg chg="add">
          <ac:chgData name="Juan David Angel Lasso" userId="5ac44e2c-fa8f-45f5-aad9-26919f30487d" providerId="ADAL" clId="{B966D815-CAD8-407D-A25D-D845E8BADE7B}" dt="2021-11-25T22:01:43.016" v="5236" actId="22"/>
          <ac:picMkLst>
            <pc:docMk/>
            <pc:sldMk cId="3426515355" sldId="7844"/>
            <ac:picMk id="3" creationId="{80DE638B-408E-444B-A7E8-7BAEDDFEC3E5}"/>
          </ac:picMkLst>
        </pc:picChg>
      </pc:sldChg>
      <pc:sldChg chg="addSp new mod">
        <pc:chgData name="Juan David Angel Lasso" userId="5ac44e2c-fa8f-45f5-aad9-26919f30487d" providerId="ADAL" clId="{B966D815-CAD8-407D-A25D-D845E8BADE7B}" dt="2021-11-25T22:02:43.514" v="5239" actId="22"/>
        <pc:sldMkLst>
          <pc:docMk/>
          <pc:sldMk cId="3196609178" sldId="7845"/>
        </pc:sldMkLst>
        <pc:picChg chg="add">
          <ac:chgData name="Juan David Angel Lasso" userId="5ac44e2c-fa8f-45f5-aad9-26919f30487d" providerId="ADAL" clId="{B966D815-CAD8-407D-A25D-D845E8BADE7B}" dt="2021-11-25T22:02:43.514" v="5239" actId="22"/>
          <ac:picMkLst>
            <pc:docMk/>
            <pc:sldMk cId="3196609178" sldId="7845"/>
            <ac:picMk id="3" creationId="{8DF846E6-1DA4-416C-A056-D0F99174E876}"/>
          </ac:picMkLst>
        </pc:picChg>
      </pc:sldChg>
      <pc:sldChg chg="addSp new mod">
        <pc:chgData name="Juan David Angel Lasso" userId="5ac44e2c-fa8f-45f5-aad9-26919f30487d" providerId="ADAL" clId="{B966D815-CAD8-407D-A25D-D845E8BADE7B}" dt="2021-11-25T22:03:22.446" v="5241" actId="22"/>
        <pc:sldMkLst>
          <pc:docMk/>
          <pc:sldMk cId="4228016177" sldId="7846"/>
        </pc:sldMkLst>
        <pc:picChg chg="add">
          <ac:chgData name="Juan David Angel Lasso" userId="5ac44e2c-fa8f-45f5-aad9-26919f30487d" providerId="ADAL" clId="{B966D815-CAD8-407D-A25D-D845E8BADE7B}" dt="2021-11-25T22:03:22.446" v="5241" actId="22"/>
          <ac:picMkLst>
            <pc:docMk/>
            <pc:sldMk cId="4228016177" sldId="7846"/>
            <ac:picMk id="3" creationId="{29962411-437F-4ED6-B4F4-0830B933D60A}"/>
          </ac:picMkLst>
        </pc:picChg>
      </pc:sldChg>
      <pc:sldChg chg="addSp new mod">
        <pc:chgData name="Juan David Angel Lasso" userId="5ac44e2c-fa8f-45f5-aad9-26919f30487d" providerId="ADAL" clId="{B966D815-CAD8-407D-A25D-D845E8BADE7B}" dt="2021-11-25T22:03:48.170" v="5243" actId="22"/>
        <pc:sldMkLst>
          <pc:docMk/>
          <pc:sldMk cId="1912903696" sldId="7847"/>
        </pc:sldMkLst>
        <pc:picChg chg="add">
          <ac:chgData name="Juan David Angel Lasso" userId="5ac44e2c-fa8f-45f5-aad9-26919f30487d" providerId="ADAL" clId="{B966D815-CAD8-407D-A25D-D845E8BADE7B}" dt="2021-11-25T22:03:48.170" v="5243" actId="22"/>
          <ac:picMkLst>
            <pc:docMk/>
            <pc:sldMk cId="1912903696" sldId="7847"/>
            <ac:picMk id="3" creationId="{69FFFD35-3F26-4507-9B4D-173E050079BF}"/>
          </ac:picMkLst>
        </pc:picChg>
      </pc:sldChg>
      <pc:sldChg chg="addSp new mod">
        <pc:chgData name="Juan David Angel Lasso" userId="5ac44e2c-fa8f-45f5-aad9-26919f30487d" providerId="ADAL" clId="{B966D815-CAD8-407D-A25D-D845E8BADE7B}" dt="2021-11-25T22:04:21.315" v="5245" actId="22"/>
        <pc:sldMkLst>
          <pc:docMk/>
          <pc:sldMk cId="3917003757" sldId="7848"/>
        </pc:sldMkLst>
        <pc:picChg chg="add">
          <ac:chgData name="Juan David Angel Lasso" userId="5ac44e2c-fa8f-45f5-aad9-26919f30487d" providerId="ADAL" clId="{B966D815-CAD8-407D-A25D-D845E8BADE7B}" dt="2021-11-25T22:04:21.315" v="5245" actId="22"/>
          <ac:picMkLst>
            <pc:docMk/>
            <pc:sldMk cId="3917003757" sldId="7848"/>
            <ac:picMk id="3" creationId="{2F25C081-FAAD-4F38-94AF-25CD86229224}"/>
          </ac:picMkLst>
        </pc:picChg>
      </pc:sldChg>
      <pc:sldChg chg="addSp new mod">
        <pc:chgData name="Juan David Angel Lasso" userId="5ac44e2c-fa8f-45f5-aad9-26919f30487d" providerId="ADAL" clId="{B966D815-CAD8-407D-A25D-D845E8BADE7B}" dt="2021-11-25T22:04:46.152" v="5247" actId="22"/>
        <pc:sldMkLst>
          <pc:docMk/>
          <pc:sldMk cId="961271663" sldId="7849"/>
        </pc:sldMkLst>
        <pc:picChg chg="add">
          <ac:chgData name="Juan David Angel Lasso" userId="5ac44e2c-fa8f-45f5-aad9-26919f30487d" providerId="ADAL" clId="{B966D815-CAD8-407D-A25D-D845E8BADE7B}" dt="2021-11-25T22:04:46.152" v="5247" actId="22"/>
          <ac:picMkLst>
            <pc:docMk/>
            <pc:sldMk cId="961271663" sldId="7849"/>
            <ac:picMk id="3" creationId="{22FD351B-D271-4477-A2C2-E180626F8764}"/>
          </ac:picMkLst>
        </pc:picChg>
      </pc:sldChg>
      <pc:sldChg chg="addSp new mod">
        <pc:chgData name="Juan David Angel Lasso" userId="5ac44e2c-fa8f-45f5-aad9-26919f30487d" providerId="ADAL" clId="{B966D815-CAD8-407D-A25D-D845E8BADE7B}" dt="2021-11-25T22:05:07.212" v="5249" actId="22"/>
        <pc:sldMkLst>
          <pc:docMk/>
          <pc:sldMk cId="1139444716" sldId="7850"/>
        </pc:sldMkLst>
        <pc:picChg chg="add">
          <ac:chgData name="Juan David Angel Lasso" userId="5ac44e2c-fa8f-45f5-aad9-26919f30487d" providerId="ADAL" clId="{B966D815-CAD8-407D-A25D-D845E8BADE7B}" dt="2021-11-25T22:05:07.212" v="5249" actId="22"/>
          <ac:picMkLst>
            <pc:docMk/>
            <pc:sldMk cId="1139444716" sldId="7850"/>
            <ac:picMk id="3" creationId="{A76262A3-D176-462C-9423-E37DDC84B06E}"/>
          </ac:picMkLst>
        </pc:picChg>
      </pc:sldChg>
      <pc:sldChg chg="addSp new mod">
        <pc:chgData name="Juan David Angel Lasso" userId="5ac44e2c-fa8f-45f5-aad9-26919f30487d" providerId="ADAL" clId="{B966D815-CAD8-407D-A25D-D845E8BADE7B}" dt="2021-11-25T22:05:26.652" v="5251" actId="22"/>
        <pc:sldMkLst>
          <pc:docMk/>
          <pc:sldMk cId="737281787" sldId="7851"/>
        </pc:sldMkLst>
        <pc:picChg chg="add">
          <ac:chgData name="Juan David Angel Lasso" userId="5ac44e2c-fa8f-45f5-aad9-26919f30487d" providerId="ADAL" clId="{B966D815-CAD8-407D-A25D-D845E8BADE7B}" dt="2021-11-25T22:05:26.652" v="5251" actId="22"/>
          <ac:picMkLst>
            <pc:docMk/>
            <pc:sldMk cId="737281787" sldId="7851"/>
            <ac:picMk id="3" creationId="{5EBF2BBD-8885-4AA3-9A74-7B92D138948D}"/>
          </ac:picMkLst>
        </pc:picChg>
      </pc:sldChg>
      <pc:sldMasterChg chg="delSldLayout">
        <pc:chgData name="Juan David Angel Lasso" userId="5ac44e2c-fa8f-45f5-aad9-26919f30487d" providerId="ADAL" clId="{B966D815-CAD8-407D-A25D-D845E8BADE7B}" dt="2021-11-17T22:54:24.887" v="207" actId="47"/>
        <pc:sldMasterMkLst>
          <pc:docMk/>
          <pc:sldMasterMk cId="2454794646" sldId="2147483660"/>
        </pc:sldMasterMkLst>
        <pc:sldLayoutChg chg="del">
          <pc:chgData name="Juan David Angel Lasso" userId="5ac44e2c-fa8f-45f5-aad9-26919f30487d" providerId="ADAL" clId="{B966D815-CAD8-407D-A25D-D845E8BADE7B}" dt="2021-11-17T22:54:24.887" v="207" actId="47"/>
          <pc:sldLayoutMkLst>
            <pc:docMk/>
            <pc:sldMasterMk cId="2454794646" sldId="2147483660"/>
            <pc:sldLayoutMk cId="3451708799" sldId="2147483706"/>
          </pc:sldLayoutMkLst>
        </pc:sldLayoutChg>
      </pc:sldMasterChg>
    </pc:docChg>
  </pc:docChgLst>
  <pc:docChgLst>
    <pc:chgData name="Stephanie Pino Castillo" userId="67719de8-e720-4774-8e83-01c536b4bc79" providerId="ADAL" clId="{D00B59E0-5DC7-4395-8CB2-D4416BC5C361}"/>
    <pc:docChg chg="undo redo custSel addSld delSld modSld sldOrd">
      <pc:chgData name="Stephanie Pino Castillo" userId="67719de8-e720-4774-8e83-01c536b4bc79" providerId="ADAL" clId="{D00B59E0-5DC7-4395-8CB2-D4416BC5C361}" dt="2021-02-04T03:05:23.295" v="1007" actId="20577"/>
      <pc:docMkLst>
        <pc:docMk/>
      </pc:docMkLst>
      <pc:sldChg chg="modSp mod">
        <pc:chgData name="Stephanie Pino Castillo" userId="67719de8-e720-4774-8e83-01c536b4bc79" providerId="ADAL" clId="{D00B59E0-5DC7-4395-8CB2-D4416BC5C361}" dt="2021-02-01T14:03:09.494" v="127" actId="20577"/>
        <pc:sldMkLst>
          <pc:docMk/>
          <pc:sldMk cId="2080670171" sldId="259"/>
        </pc:sldMkLst>
        <pc:spChg chg="mod">
          <ac:chgData name="Stephanie Pino Castillo" userId="67719de8-e720-4774-8e83-01c536b4bc79" providerId="ADAL" clId="{D00B59E0-5DC7-4395-8CB2-D4416BC5C361}" dt="2021-02-01T14:03:09.494" v="127" actId="20577"/>
          <ac:spMkLst>
            <pc:docMk/>
            <pc:sldMk cId="2080670171" sldId="259"/>
            <ac:spMk id="11" creationId="{00000000-0000-0000-0000-000000000000}"/>
          </ac:spMkLst>
        </pc:spChg>
      </pc:sldChg>
      <pc:sldChg chg="modSp mod">
        <pc:chgData name="Stephanie Pino Castillo" userId="67719de8-e720-4774-8e83-01c536b4bc79" providerId="ADAL" clId="{D00B59E0-5DC7-4395-8CB2-D4416BC5C361}" dt="2021-02-01T13:56:32.808" v="11" actId="20577"/>
        <pc:sldMkLst>
          <pc:docMk/>
          <pc:sldMk cId="4041881831" sldId="267"/>
        </pc:sldMkLst>
        <pc:spChg chg="mod">
          <ac:chgData name="Stephanie Pino Castillo" userId="67719de8-e720-4774-8e83-01c536b4bc79" providerId="ADAL" clId="{D00B59E0-5DC7-4395-8CB2-D4416BC5C361}" dt="2021-02-01T13:56:32.808" v="11" actId="20577"/>
          <ac:spMkLst>
            <pc:docMk/>
            <pc:sldMk cId="4041881831" sldId="267"/>
            <ac:spMk id="3" creationId="{3C1FAD3B-DC1C-DD4B-A144-7E1E51774FC5}"/>
          </ac:spMkLst>
        </pc:spChg>
      </pc:sldChg>
      <pc:sldChg chg="modSp mod">
        <pc:chgData name="Stephanie Pino Castillo" userId="67719de8-e720-4774-8e83-01c536b4bc79" providerId="ADAL" clId="{D00B59E0-5DC7-4395-8CB2-D4416BC5C361}" dt="2021-02-01T19:10:20.303" v="230" actId="207"/>
        <pc:sldMkLst>
          <pc:docMk/>
          <pc:sldMk cId="4164444474" sldId="746"/>
        </pc:sldMkLst>
        <pc:graphicFrameChg chg="mod modGraphic">
          <ac:chgData name="Stephanie Pino Castillo" userId="67719de8-e720-4774-8e83-01c536b4bc79" providerId="ADAL" clId="{D00B59E0-5DC7-4395-8CB2-D4416BC5C361}" dt="2021-02-01T19:10:20.303" v="230" actId="207"/>
          <ac:graphicFrameMkLst>
            <pc:docMk/>
            <pc:sldMk cId="4164444474" sldId="746"/>
            <ac:graphicFrameMk id="10" creationId="{356C2DBB-882B-4169-8803-8BFAAE961F6E}"/>
          </ac:graphicFrameMkLst>
        </pc:graphicFrameChg>
      </pc:sldChg>
      <pc:sldChg chg="modSp mod">
        <pc:chgData name="Stephanie Pino Castillo" userId="67719de8-e720-4774-8e83-01c536b4bc79" providerId="ADAL" clId="{D00B59E0-5DC7-4395-8CB2-D4416BC5C361}" dt="2021-02-03T23:39:43.864" v="579" actId="20577"/>
        <pc:sldMkLst>
          <pc:docMk/>
          <pc:sldMk cId="262142045" sldId="761"/>
        </pc:sldMkLst>
        <pc:spChg chg="mod">
          <ac:chgData name="Stephanie Pino Castillo" userId="67719de8-e720-4774-8e83-01c536b4bc79" providerId="ADAL" clId="{D00B59E0-5DC7-4395-8CB2-D4416BC5C361}" dt="2021-02-03T23:39:43.864" v="579" actId="20577"/>
          <ac:spMkLst>
            <pc:docMk/>
            <pc:sldMk cId="262142045" sldId="761"/>
            <ac:spMk id="5" creationId="{4AC3E0C3-4B51-AB4E-A036-2EC351F0A151}"/>
          </ac:spMkLst>
        </pc:spChg>
      </pc:sldChg>
      <pc:sldChg chg="del">
        <pc:chgData name="Stephanie Pino Castillo" userId="67719de8-e720-4774-8e83-01c536b4bc79" providerId="ADAL" clId="{D00B59E0-5DC7-4395-8CB2-D4416BC5C361}" dt="2021-02-01T14:03:39.397" v="142" actId="47"/>
        <pc:sldMkLst>
          <pc:docMk/>
          <pc:sldMk cId="3184904298" sldId="2850"/>
        </pc:sldMkLst>
      </pc:sldChg>
      <pc:sldChg chg="add del">
        <pc:chgData name="Stephanie Pino Castillo" userId="67719de8-e720-4774-8e83-01c536b4bc79" providerId="ADAL" clId="{D00B59E0-5DC7-4395-8CB2-D4416BC5C361}" dt="2021-02-03T19:27:39.933" v="262"/>
        <pc:sldMkLst>
          <pc:docMk/>
          <pc:sldMk cId="1253815832" sldId="2851"/>
        </pc:sldMkLst>
      </pc:sldChg>
      <pc:sldChg chg="del">
        <pc:chgData name="Stephanie Pino Castillo" userId="67719de8-e720-4774-8e83-01c536b4bc79" providerId="ADAL" clId="{D00B59E0-5DC7-4395-8CB2-D4416BC5C361}" dt="2021-02-01T14:03:39.984" v="144" actId="47"/>
        <pc:sldMkLst>
          <pc:docMk/>
          <pc:sldMk cId="1498067036" sldId="2852"/>
        </pc:sldMkLst>
      </pc:sldChg>
      <pc:sldChg chg="modSp add mod">
        <pc:chgData name="Stephanie Pino Castillo" userId="67719de8-e720-4774-8e83-01c536b4bc79" providerId="ADAL" clId="{D00B59E0-5DC7-4395-8CB2-D4416BC5C361}" dt="2021-02-03T23:45:00.837" v="669" actId="1076"/>
        <pc:sldMkLst>
          <pc:docMk/>
          <pc:sldMk cId="2807257633" sldId="2885"/>
        </pc:sldMkLst>
        <pc:spChg chg="mod">
          <ac:chgData name="Stephanie Pino Castillo" userId="67719de8-e720-4774-8e83-01c536b4bc79" providerId="ADAL" clId="{D00B59E0-5DC7-4395-8CB2-D4416BC5C361}" dt="2021-02-03T23:44:27.877" v="655" actId="20577"/>
          <ac:spMkLst>
            <pc:docMk/>
            <pc:sldMk cId="2807257633" sldId="2885"/>
            <ac:spMk id="22" creationId="{A8483A9A-1ED3-41B5-9405-CAD7064DD7FA}"/>
          </ac:spMkLst>
        </pc:spChg>
        <pc:spChg chg="mod">
          <ac:chgData name="Stephanie Pino Castillo" userId="67719de8-e720-4774-8e83-01c536b4bc79" providerId="ADAL" clId="{D00B59E0-5DC7-4395-8CB2-D4416BC5C361}" dt="2021-02-03T23:45:00.837" v="669" actId="1076"/>
          <ac:spMkLst>
            <pc:docMk/>
            <pc:sldMk cId="2807257633" sldId="2885"/>
            <ac:spMk id="24" creationId="{87CC755E-7930-4C31-97CF-785DD5BE86A4}"/>
          </ac:spMkLst>
        </pc:spChg>
      </pc:sldChg>
      <pc:sldChg chg="add">
        <pc:chgData name="Stephanie Pino Castillo" userId="67719de8-e720-4774-8e83-01c536b4bc79" providerId="ADAL" clId="{D00B59E0-5DC7-4395-8CB2-D4416BC5C361}" dt="2021-02-03T23:26:26.587" v="322"/>
        <pc:sldMkLst>
          <pc:docMk/>
          <pc:sldMk cId="2613303651" sldId="2886"/>
        </pc:sldMkLst>
      </pc:sldChg>
      <pc:sldChg chg="modSp add mod">
        <pc:chgData name="Stephanie Pino Castillo" userId="67719de8-e720-4774-8e83-01c536b4bc79" providerId="ADAL" clId="{D00B59E0-5DC7-4395-8CB2-D4416BC5C361}" dt="2021-02-04T03:05:03.838" v="1005" actId="14100"/>
        <pc:sldMkLst>
          <pc:docMk/>
          <pc:sldMk cId="2441129369" sldId="2887"/>
        </pc:sldMkLst>
        <pc:spChg chg="mod">
          <ac:chgData name="Stephanie Pino Castillo" userId="67719de8-e720-4774-8e83-01c536b4bc79" providerId="ADAL" clId="{D00B59E0-5DC7-4395-8CB2-D4416BC5C361}" dt="2021-02-04T03:05:03.838" v="1005" actId="14100"/>
          <ac:spMkLst>
            <pc:docMk/>
            <pc:sldMk cId="2441129369" sldId="2887"/>
            <ac:spMk id="2" creationId="{C78A8485-ACBF-4A1E-9136-21CF2E92D6C8}"/>
          </ac:spMkLst>
        </pc:spChg>
        <pc:spChg chg="mod">
          <ac:chgData name="Stephanie Pino Castillo" userId="67719de8-e720-4774-8e83-01c536b4bc79" providerId="ADAL" clId="{D00B59E0-5DC7-4395-8CB2-D4416BC5C361}" dt="2021-02-03T23:46:57.832" v="677" actId="1076"/>
          <ac:spMkLst>
            <pc:docMk/>
            <pc:sldMk cId="2441129369" sldId="2887"/>
            <ac:spMk id="14" creationId="{F451D4EB-CA8A-47EF-94E6-B4525E9B54DD}"/>
          </ac:spMkLst>
        </pc:spChg>
        <pc:spChg chg="mod">
          <ac:chgData name="Stephanie Pino Castillo" userId="67719de8-e720-4774-8e83-01c536b4bc79" providerId="ADAL" clId="{D00B59E0-5DC7-4395-8CB2-D4416BC5C361}" dt="2021-02-03T23:50:36.134" v="701" actId="13926"/>
          <ac:spMkLst>
            <pc:docMk/>
            <pc:sldMk cId="2441129369" sldId="2887"/>
            <ac:spMk id="15" creationId="{B706F29C-49FD-4772-9808-978423481F76}"/>
          </ac:spMkLst>
        </pc:spChg>
        <pc:spChg chg="mod">
          <ac:chgData name="Stephanie Pino Castillo" userId="67719de8-e720-4774-8e83-01c536b4bc79" providerId="ADAL" clId="{D00B59E0-5DC7-4395-8CB2-D4416BC5C361}" dt="2021-02-03T23:50:38.457" v="702" actId="13926"/>
          <ac:spMkLst>
            <pc:docMk/>
            <pc:sldMk cId="2441129369" sldId="2887"/>
            <ac:spMk id="16" creationId="{E495D58E-3DF2-4234-8404-D83718E27756}"/>
          </ac:spMkLst>
        </pc:spChg>
        <pc:spChg chg="mod">
          <ac:chgData name="Stephanie Pino Castillo" userId="67719de8-e720-4774-8e83-01c536b4bc79" providerId="ADAL" clId="{D00B59E0-5DC7-4395-8CB2-D4416BC5C361}" dt="2021-02-03T23:47:18.869" v="678" actId="1076"/>
          <ac:spMkLst>
            <pc:docMk/>
            <pc:sldMk cId="2441129369" sldId="2887"/>
            <ac:spMk id="22" creationId="{A8483A9A-1ED3-41B5-9405-CAD7064DD7FA}"/>
          </ac:spMkLst>
        </pc:spChg>
        <pc:spChg chg="mod">
          <ac:chgData name="Stephanie Pino Castillo" userId="67719de8-e720-4774-8e83-01c536b4bc79" providerId="ADAL" clId="{D00B59E0-5DC7-4395-8CB2-D4416BC5C361}" dt="2021-02-03T23:47:21.798" v="679" actId="1076"/>
          <ac:spMkLst>
            <pc:docMk/>
            <pc:sldMk cId="2441129369" sldId="2887"/>
            <ac:spMk id="23" creationId="{CA2070FB-FB3F-42CC-B151-DFA3834FA4B9}"/>
          </ac:spMkLst>
        </pc:spChg>
        <pc:spChg chg="mod">
          <ac:chgData name="Stephanie Pino Castillo" userId="67719de8-e720-4774-8e83-01c536b4bc79" providerId="ADAL" clId="{D00B59E0-5DC7-4395-8CB2-D4416BC5C361}" dt="2021-02-03T23:47:24.571" v="680" actId="1076"/>
          <ac:spMkLst>
            <pc:docMk/>
            <pc:sldMk cId="2441129369" sldId="2887"/>
            <ac:spMk id="24" creationId="{87CC755E-7930-4C31-97CF-785DD5BE86A4}"/>
          </ac:spMkLst>
        </pc:spChg>
        <pc:spChg chg="mod">
          <ac:chgData name="Stephanie Pino Castillo" userId="67719de8-e720-4774-8e83-01c536b4bc79" providerId="ADAL" clId="{D00B59E0-5DC7-4395-8CB2-D4416BC5C361}" dt="2021-02-03T23:51:11.056" v="704" actId="20577"/>
          <ac:spMkLst>
            <pc:docMk/>
            <pc:sldMk cId="2441129369" sldId="2887"/>
            <ac:spMk id="27" creationId="{5E8B6C43-9DFC-413E-81A0-078B18D6F737}"/>
          </ac:spMkLst>
        </pc:spChg>
        <pc:spChg chg="mod">
          <ac:chgData name="Stephanie Pino Castillo" userId="67719de8-e720-4774-8e83-01c536b4bc79" providerId="ADAL" clId="{D00B59E0-5DC7-4395-8CB2-D4416BC5C361}" dt="2021-02-03T23:51:25.643" v="708" actId="20577"/>
          <ac:spMkLst>
            <pc:docMk/>
            <pc:sldMk cId="2441129369" sldId="2887"/>
            <ac:spMk id="28" creationId="{ABC7FBE1-CC15-426F-9BD5-A1BC8DA5690C}"/>
          </ac:spMkLst>
        </pc:spChg>
      </pc:sldChg>
      <pc:sldChg chg="modSp add mod">
        <pc:chgData name="Stephanie Pino Castillo" userId="67719de8-e720-4774-8e83-01c536b4bc79" providerId="ADAL" clId="{D00B59E0-5DC7-4395-8CB2-D4416BC5C361}" dt="2021-02-03T23:48:48.249" v="682" actId="20577"/>
        <pc:sldMkLst>
          <pc:docMk/>
          <pc:sldMk cId="1556629254" sldId="2920"/>
        </pc:sldMkLst>
        <pc:spChg chg="mod">
          <ac:chgData name="Stephanie Pino Castillo" userId="67719de8-e720-4774-8e83-01c536b4bc79" providerId="ADAL" clId="{D00B59E0-5DC7-4395-8CB2-D4416BC5C361}" dt="2021-02-03T23:48:48.249" v="682" actId="20577"/>
          <ac:spMkLst>
            <pc:docMk/>
            <pc:sldMk cId="1556629254" sldId="2920"/>
            <ac:spMk id="32" creationId="{4B166FFA-7BBF-4DE0-A232-1B934076DFA8}"/>
          </ac:spMkLst>
        </pc:spChg>
      </pc:sldChg>
      <pc:sldChg chg="del">
        <pc:chgData name="Stephanie Pino Castillo" userId="67719de8-e720-4774-8e83-01c536b4bc79" providerId="ADAL" clId="{D00B59E0-5DC7-4395-8CB2-D4416BC5C361}" dt="2021-02-01T14:03:40.731" v="145" actId="47"/>
        <pc:sldMkLst>
          <pc:docMk/>
          <pc:sldMk cId="481529186" sldId="3595"/>
        </pc:sldMkLst>
      </pc:sldChg>
      <pc:sldChg chg="del">
        <pc:chgData name="Stephanie Pino Castillo" userId="67719de8-e720-4774-8e83-01c536b4bc79" providerId="ADAL" clId="{D00B59E0-5DC7-4395-8CB2-D4416BC5C361}" dt="2021-02-01T14:03:54.970" v="167" actId="47"/>
        <pc:sldMkLst>
          <pc:docMk/>
          <pc:sldMk cId="3721858866" sldId="3680"/>
        </pc:sldMkLst>
      </pc:sldChg>
      <pc:sldChg chg="add">
        <pc:chgData name="Stephanie Pino Castillo" userId="67719de8-e720-4774-8e83-01c536b4bc79" providerId="ADAL" clId="{D00B59E0-5DC7-4395-8CB2-D4416BC5C361}" dt="2021-02-03T19:14:12.589" v="236"/>
        <pc:sldMkLst>
          <pc:docMk/>
          <pc:sldMk cId="3656611972" sldId="3681"/>
        </pc:sldMkLst>
      </pc:sldChg>
      <pc:sldChg chg="add del">
        <pc:chgData name="Stephanie Pino Castillo" userId="67719de8-e720-4774-8e83-01c536b4bc79" providerId="ADAL" clId="{D00B59E0-5DC7-4395-8CB2-D4416BC5C361}" dt="2021-02-03T23:37:07.894" v="576" actId="47"/>
        <pc:sldMkLst>
          <pc:docMk/>
          <pc:sldMk cId="2238802042" sldId="3683"/>
        </pc:sldMkLst>
      </pc:sldChg>
      <pc:sldChg chg="add">
        <pc:chgData name="Stephanie Pino Castillo" userId="67719de8-e720-4774-8e83-01c536b4bc79" providerId="ADAL" clId="{D00B59E0-5DC7-4395-8CB2-D4416BC5C361}" dt="2021-02-03T23:37:13.131" v="577"/>
        <pc:sldMkLst>
          <pc:docMk/>
          <pc:sldMk cId="3931500016" sldId="3684"/>
        </pc:sldMkLst>
      </pc:sldChg>
      <pc:sldChg chg="del">
        <pc:chgData name="Stephanie Pino Castillo" userId="67719de8-e720-4774-8e83-01c536b4bc79" providerId="ADAL" clId="{D00B59E0-5DC7-4395-8CB2-D4416BC5C361}" dt="2021-02-01T14:19:06.485" v="184" actId="47"/>
        <pc:sldMkLst>
          <pc:docMk/>
          <pc:sldMk cId="2137601056" sldId="3966"/>
        </pc:sldMkLst>
      </pc:sldChg>
      <pc:sldChg chg="del">
        <pc:chgData name="Stephanie Pino Castillo" userId="67719de8-e720-4774-8e83-01c536b4bc79" providerId="ADAL" clId="{D00B59E0-5DC7-4395-8CB2-D4416BC5C361}" dt="2021-02-01T14:19:06.920" v="185" actId="47"/>
        <pc:sldMkLst>
          <pc:docMk/>
          <pc:sldMk cId="1836682484" sldId="3968"/>
        </pc:sldMkLst>
      </pc:sldChg>
      <pc:sldChg chg="addSp delSp modSp mod">
        <pc:chgData name="Stephanie Pino Castillo" userId="67719de8-e720-4774-8e83-01c536b4bc79" providerId="ADAL" clId="{D00B59E0-5DC7-4395-8CB2-D4416BC5C361}" dt="2021-02-04T02:00:13.377" v="970" actId="20577"/>
        <pc:sldMkLst>
          <pc:docMk/>
          <pc:sldMk cId="3861976755" sldId="3988"/>
        </pc:sldMkLst>
        <pc:spChg chg="mod">
          <ac:chgData name="Stephanie Pino Castillo" userId="67719de8-e720-4774-8e83-01c536b4bc79" providerId="ADAL" clId="{D00B59E0-5DC7-4395-8CB2-D4416BC5C361}" dt="2021-02-01T14:00:28.181" v="94" actId="1076"/>
          <ac:spMkLst>
            <pc:docMk/>
            <pc:sldMk cId="3861976755" sldId="3988"/>
            <ac:spMk id="2" creationId="{20D541CF-E417-4776-B3E9-A95C43AA25BB}"/>
          </ac:spMkLst>
        </pc:spChg>
        <pc:spChg chg="mod">
          <ac:chgData name="Stephanie Pino Castillo" userId="67719de8-e720-4774-8e83-01c536b4bc79" providerId="ADAL" clId="{D00B59E0-5DC7-4395-8CB2-D4416BC5C361}" dt="2021-02-01T14:00:40.378" v="100" actId="1076"/>
          <ac:spMkLst>
            <pc:docMk/>
            <pc:sldMk cId="3861976755" sldId="3988"/>
            <ac:spMk id="8" creationId="{D3C29D99-8347-4D06-8995-916E03673002}"/>
          </ac:spMkLst>
        </pc:spChg>
        <pc:spChg chg="mod">
          <ac:chgData name="Stephanie Pino Castillo" userId="67719de8-e720-4774-8e83-01c536b4bc79" providerId="ADAL" clId="{D00B59E0-5DC7-4395-8CB2-D4416BC5C361}" dt="2021-02-03T23:25:23.806" v="286" actId="20577"/>
          <ac:spMkLst>
            <pc:docMk/>
            <pc:sldMk cId="3861976755" sldId="3988"/>
            <ac:spMk id="10" creationId="{C5BA664B-75C5-4E4D-A8A7-8FBCA3CE98B1}"/>
          </ac:spMkLst>
        </pc:spChg>
        <pc:spChg chg="add mod">
          <ac:chgData name="Stephanie Pino Castillo" userId="67719de8-e720-4774-8e83-01c536b4bc79" providerId="ADAL" clId="{D00B59E0-5DC7-4395-8CB2-D4416BC5C361}" dt="2021-02-04T02:00:09.171" v="966" actId="20577"/>
          <ac:spMkLst>
            <pc:docMk/>
            <pc:sldMk cId="3861976755" sldId="3988"/>
            <ac:spMk id="12" creationId="{C915AE06-204D-40BB-8B1E-7B0C4B622EB9}"/>
          </ac:spMkLst>
        </pc:spChg>
        <pc:spChg chg="del">
          <ac:chgData name="Stephanie Pino Castillo" userId="67719de8-e720-4774-8e83-01c536b4bc79" providerId="ADAL" clId="{D00B59E0-5DC7-4395-8CB2-D4416BC5C361}" dt="2021-02-01T14:01:40.639" v="116" actId="478"/>
          <ac:spMkLst>
            <pc:docMk/>
            <pc:sldMk cId="3861976755" sldId="3988"/>
            <ac:spMk id="15" creationId="{A4FB5AA6-8520-4FFD-802B-F9396509497A}"/>
          </ac:spMkLst>
        </pc:spChg>
        <pc:spChg chg="del">
          <ac:chgData name="Stephanie Pino Castillo" userId="67719de8-e720-4774-8e83-01c536b4bc79" providerId="ADAL" clId="{D00B59E0-5DC7-4395-8CB2-D4416BC5C361}" dt="2021-02-01T14:00:23.425" v="93" actId="478"/>
          <ac:spMkLst>
            <pc:docMk/>
            <pc:sldMk cId="3861976755" sldId="3988"/>
            <ac:spMk id="17" creationId="{20A36178-292A-45D5-8CB7-83F4EDB7A3F3}"/>
          </ac:spMkLst>
        </pc:spChg>
        <pc:spChg chg="del mod">
          <ac:chgData name="Stephanie Pino Castillo" userId="67719de8-e720-4774-8e83-01c536b4bc79" providerId="ADAL" clId="{D00B59E0-5DC7-4395-8CB2-D4416BC5C361}" dt="2021-02-01T14:00:31.764" v="96" actId="478"/>
          <ac:spMkLst>
            <pc:docMk/>
            <pc:sldMk cId="3861976755" sldId="3988"/>
            <ac:spMk id="18" creationId="{5A57404E-E6BB-4F84-9E70-72C237484945}"/>
          </ac:spMkLst>
        </pc:spChg>
        <pc:spChg chg="mod">
          <ac:chgData name="Stephanie Pino Castillo" userId="67719de8-e720-4774-8e83-01c536b4bc79" providerId="ADAL" clId="{D00B59E0-5DC7-4395-8CB2-D4416BC5C361}" dt="2021-02-03T23:25:31.141" v="288" actId="1076"/>
          <ac:spMkLst>
            <pc:docMk/>
            <pc:sldMk cId="3861976755" sldId="3988"/>
            <ac:spMk id="19" creationId="{6D1EC9DA-5A42-45BF-89FC-1E47F9564E16}"/>
          </ac:spMkLst>
        </pc:spChg>
        <pc:spChg chg="mod">
          <ac:chgData name="Stephanie Pino Castillo" userId="67719de8-e720-4774-8e83-01c536b4bc79" providerId="ADAL" clId="{D00B59E0-5DC7-4395-8CB2-D4416BC5C361}" dt="2021-02-04T02:00:13.377" v="970" actId="20577"/>
          <ac:spMkLst>
            <pc:docMk/>
            <pc:sldMk cId="3861976755" sldId="3988"/>
            <ac:spMk id="21" creationId="{55E6AFF4-34CE-4FF1-A016-C1AC0F2B2956}"/>
          </ac:spMkLst>
        </pc:spChg>
        <pc:spChg chg="del">
          <ac:chgData name="Stephanie Pino Castillo" userId="67719de8-e720-4774-8e83-01c536b4bc79" providerId="ADAL" clId="{D00B59E0-5DC7-4395-8CB2-D4416BC5C361}" dt="2021-02-01T14:00:45.434" v="101" actId="478"/>
          <ac:spMkLst>
            <pc:docMk/>
            <pc:sldMk cId="3861976755" sldId="3988"/>
            <ac:spMk id="22" creationId="{450A3A92-B7AE-4E4A-B180-C9A5D2C6E4C2}"/>
          </ac:spMkLst>
        </pc:spChg>
      </pc:sldChg>
      <pc:sldChg chg="modSp add mod ord">
        <pc:chgData name="Stephanie Pino Castillo" userId="67719de8-e720-4774-8e83-01c536b4bc79" providerId="ADAL" clId="{D00B59E0-5DC7-4395-8CB2-D4416BC5C361}" dt="2021-02-03T19:14:03.993" v="233"/>
        <pc:sldMkLst>
          <pc:docMk/>
          <pc:sldMk cId="4139955711" sldId="3989"/>
        </pc:sldMkLst>
        <pc:spChg chg="mod">
          <ac:chgData name="Stephanie Pino Castillo" userId="67719de8-e720-4774-8e83-01c536b4bc79" providerId="ADAL" clId="{D00B59E0-5DC7-4395-8CB2-D4416BC5C361}" dt="2021-02-01T14:18:57.215" v="183" actId="20577"/>
          <ac:spMkLst>
            <pc:docMk/>
            <pc:sldMk cId="4139955711" sldId="3989"/>
            <ac:spMk id="5" creationId="{4AC3E0C3-4B51-AB4E-A036-2EC351F0A151}"/>
          </ac:spMkLst>
        </pc:spChg>
        <pc:spChg chg="mod">
          <ac:chgData name="Stephanie Pino Castillo" userId="67719de8-e720-4774-8e83-01c536b4bc79" providerId="ADAL" clId="{D00B59E0-5DC7-4395-8CB2-D4416BC5C361}" dt="2021-02-03T19:14:03.993" v="233"/>
          <ac:spMkLst>
            <pc:docMk/>
            <pc:sldMk cId="4139955711" sldId="3989"/>
            <ac:spMk id="11" creationId="{00000000-0000-0000-0000-000000000000}"/>
          </ac:spMkLst>
        </pc:spChg>
      </pc:sldChg>
      <pc:sldChg chg="modSp add mod ord">
        <pc:chgData name="Stephanie Pino Castillo" userId="67719de8-e720-4774-8e83-01c536b4bc79" providerId="ADAL" clId="{D00B59E0-5DC7-4395-8CB2-D4416BC5C361}" dt="2021-02-03T23:26:17.041" v="321" actId="20577"/>
        <pc:sldMkLst>
          <pc:docMk/>
          <pc:sldMk cId="4201107813" sldId="3990"/>
        </pc:sldMkLst>
        <pc:spChg chg="mod">
          <ac:chgData name="Stephanie Pino Castillo" userId="67719de8-e720-4774-8e83-01c536b4bc79" providerId="ADAL" clId="{D00B59E0-5DC7-4395-8CB2-D4416BC5C361}" dt="2021-02-01T14:19:27.286" v="190" actId="20577"/>
          <ac:spMkLst>
            <pc:docMk/>
            <pc:sldMk cId="4201107813" sldId="3990"/>
            <ac:spMk id="5" creationId="{4AC3E0C3-4B51-AB4E-A036-2EC351F0A151}"/>
          </ac:spMkLst>
        </pc:spChg>
        <pc:spChg chg="mod">
          <ac:chgData name="Stephanie Pino Castillo" userId="67719de8-e720-4774-8e83-01c536b4bc79" providerId="ADAL" clId="{D00B59E0-5DC7-4395-8CB2-D4416BC5C361}" dt="2021-02-03T23:26:17.041" v="321" actId="20577"/>
          <ac:spMkLst>
            <pc:docMk/>
            <pc:sldMk cId="4201107813" sldId="3990"/>
            <ac:spMk id="11" creationId="{00000000-0000-0000-0000-000000000000}"/>
          </ac:spMkLst>
        </pc:spChg>
      </pc:sldChg>
      <pc:sldChg chg="new del">
        <pc:chgData name="Stephanie Pino Castillo" userId="67719de8-e720-4774-8e83-01c536b4bc79" providerId="ADAL" clId="{D00B59E0-5DC7-4395-8CB2-D4416BC5C361}" dt="2021-02-03T19:14:07.254" v="235" actId="47"/>
        <pc:sldMkLst>
          <pc:docMk/>
          <pc:sldMk cId="2735736240" sldId="3991"/>
        </pc:sldMkLst>
      </pc:sldChg>
      <pc:sldChg chg="add">
        <pc:chgData name="Stephanie Pino Castillo" userId="67719de8-e720-4774-8e83-01c536b4bc79" providerId="ADAL" clId="{D00B59E0-5DC7-4395-8CB2-D4416BC5C361}" dt="2021-02-03T19:27:39.933" v="262"/>
        <pc:sldMkLst>
          <pc:docMk/>
          <pc:sldMk cId="253173675" sldId="3995"/>
        </pc:sldMkLst>
      </pc:sldChg>
      <pc:sldChg chg="del">
        <pc:chgData name="Stephanie Pino Castillo" userId="67719de8-e720-4774-8e83-01c536b4bc79" providerId="ADAL" clId="{D00B59E0-5DC7-4395-8CB2-D4416BC5C361}" dt="2021-02-01T14:03:56.112" v="169" actId="47"/>
        <pc:sldMkLst>
          <pc:docMk/>
          <pc:sldMk cId="146137157" sldId="4015"/>
        </pc:sldMkLst>
      </pc:sldChg>
      <pc:sldChg chg="add">
        <pc:chgData name="Stephanie Pino Castillo" userId="67719de8-e720-4774-8e83-01c536b4bc79" providerId="ADAL" clId="{D00B59E0-5DC7-4395-8CB2-D4416BC5C361}" dt="2021-02-03T19:27:39.933" v="262"/>
        <pc:sldMkLst>
          <pc:docMk/>
          <pc:sldMk cId="573086462" sldId="4031"/>
        </pc:sldMkLst>
      </pc:sldChg>
      <pc:sldChg chg="del">
        <pc:chgData name="Stephanie Pino Castillo" userId="67719de8-e720-4774-8e83-01c536b4bc79" providerId="ADAL" clId="{D00B59E0-5DC7-4395-8CB2-D4416BC5C361}" dt="2021-02-01T14:03:41.212" v="146" actId="47"/>
        <pc:sldMkLst>
          <pc:docMk/>
          <pc:sldMk cId="3195638200" sldId="4037"/>
        </pc:sldMkLst>
      </pc:sldChg>
      <pc:sldChg chg="add">
        <pc:chgData name="Stephanie Pino Castillo" userId="67719de8-e720-4774-8e83-01c536b4bc79" providerId="ADAL" clId="{D00B59E0-5DC7-4395-8CB2-D4416BC5C361}" dt="2021-02-03T19:27:39.933" v="262"/>
        <pc:sldMkLst>
          <pc:docMk/>
          <pc:sldMk cId="880920996" sldId="4041"/>
        </pc:sldMkLst>
      </pc:sldChg>
      <pc:sldChg chg="add">
        <pc:chgData name="Stephanie Pino Castillo" userId="67719de8-e720-4774-8e83-01c536b4bc79" providerId="ADAL" clId="{D00B59E0-5DC7-4395-8CB2-D4416BC5C361}" dt="2021-02-03T19:27:39.933" v="262"/>
        <pc:sldMkLst>
          <pc:docMk/>
          <pc:sldMk cId="1127836447" sldId="4042"/>
        </pc:sldMkLst>
      </pc:sldChg>
      <pc:sldChg chg="add">
        <pc:chgData name="Stephanie Pino Castillo" userId="67719de8-e720-4774-8e83-01c536b4bc79" providerId="ADAL" clId="{D00B59E0-5DC7-4395-8CB2-D4416BC5C361}" dt="2021-02-03T19:27:39.933" v="262"/>
        <pc:sldMkLst>
          <pc:docMk/>
          <pc:sldMk cId="2053466168" sldId="4051"/>
        </pc:sldMkLst>
      </pc:sldChg>
      <pc:sldChg chg="del">
        <pc:chgData name="Stephanie Pino Castillo" userId="67719de8-e720-4774-8e83-01c536b4bc79" providerId="ADAL" clId="{D00B59E0-5DC7-4395-8CB2-D4416BC5C361}" dt="2021-02-01T14:03:53.296" v="164" actId="47"/>
        <pc:sldMkLst>
          <pc:docMk/>
          <pc:sldMk cId="2964511923" sldId="4052"/>
        </pc:sldMkLst>
      </pc:sldChg>
      <pc:sldChg chg="add">
        <pc:chgData name="Stephanie Pino Castillo" userId="67719de8-e720-4774-8e83-01c536b4bc79" providerId="ADAL" clId="{D00B59E0-5DC7-4395-8CB2-D4416BC5C361}" dt="2021-02-03T19:27:39.933" v="262"/>
        <pc:sldMkLst>
          <pc:docMk/>
          <pc:sldMk cId="700642784" sldId="4053"/>
        </pc:sldMkLst>
      </pc:sldChg>
      <pc:sldChg chg="add">
        <pc:chgData name="Stephanie Pino Castillo" userId="67719de8-e720-4774-8e83-01c536b4bc79" providerId="ADAL" clId="{D00B59E0-5DC7-4395-8CB2-D4416BC5C361}" dt="2021-02-03T19:27:39.933" v="262"/>
        <pc:sldMkLst>
          <pc:docMk/>
          <pc:sldMk cId="1852520990" sldId="4054"/>
        </pc:sldMkLst>
      </pc:sldChg>
      <pc:sldChg chg="del">
        <pc:chgData name="Stephanie Pino Castillo" userId="67719de8-e720-4774-8e83-01c536b4bc79" providerId="ADAL" clId="{D00B59E0-5DC7-4395-8CB2-D4416BC5C361}" dt="2021-02-01T14:03:39.019" v="141" actId="47"/>
        <pc:sldMkLst>
          <pc:docMk/>
          <pc:sldMk cId="1204460470" sldId="4190"/>
        </pc:sldMkLst>
      </pc:sldChg>
      <pc:sldChg chg="del">
        <pc:chgData name="Stephanie Pino Castillo" userId="67719de8-e720-4774-8e83-01c536b4bc79" providerId="ADAL" clId="{D00B59E0-5DC7-4395-8CB2-D4416BC5C361}" dt="2021-02-01T14:03:56.411" v="170" actId="47"/>
        <pc:sldMkLst>
          <pc:docMk/>
          <pc:sldMk cId="4179405678" sldId="4191"/>
        </pc:sldMkLst>
      </pc:sldChg>
      <pc:sldChg chg="del">
        <pc:chgData name="Stephanie Pino Castillo" userId="67719de8-e720-4774-8e83-01c536b4bc79" providerId="ADAL" clId="{D00B59E0-5DC7-4395-8CB2-D4416BC5C361}" dt="2021-02-01T14:03:41.699" v="147" actId="47"/>
        <pc:sldMkLst>
          <pc:docMk/>
          <pc:sldMk cId="2929848112" sldId="4195"/>
        </pc:sldMkLst>
      </pc:sldChg>
      <pc:sldChg chg="del">
        <pc:chgData name="Stephanie Pino Castillo" userId="67719de8-e720-4774-8e83-01c536b4bc79" providerId="ADAL" clId="{D00B59E0-5DC7-4395-8CB2-D4416BC5C361}" dt="2021-02-01T14:03:42.172" v="148" actId="47"/>
        <pc:sldMkLst>
          <pc:docMk/>
          <pc:sldMk cId="3401505729" sldId="4197"/>
        </pc:sldMkLst>
      </pc:sldChg>
      <pc:sldChg chg="del">
        <pc:chgData name="Stephanie Pino Castillo" userId="67719de8-e720-4774-8e83-01c536b4bc79" providerId="ADAL" clId="{D00B59E0-5DC7-4395-8CB2-D4416BC5C361}" dt="2021-02-01T14:03:42.811" v="149" actId="47"/>
        <pc:sldMkLst>
          <pc:docMk/>
          <pc:sldMk cId="2036541496" sldId="4198"/>
        </pc:sldMkLst>
      </pc:sldChg>
      <pc:sldChg chg="del">
        <pc:chgData name="Stephanie Pino Castillo" userId="67719de8-e720-4774-8e83-01c536b4bc79" providerId="ADAL" clId="{D00B59E0-5DC7-4395-8CB2-D4416BC5C361}" dt="2021-02-01T14:03:43.160" v="150" actId="47"/>
        <pc:sldMkLst>
          <pc:docMk/>
          <pc:sldMk cId="2245840650" sldId="4199"/>
        </pc:sldMkLst>
      </pc:sldChg>
      <pc:sldChg chg="del">
        <pc:chgData name="Stephanie Pino Castillo" userId="67719de8-e720-4774-8e83-01c536b4bc79" providerId="ADAL" clId="{D00B59E0-5DC7-4395-8CB2-D4416BC5C361}" dt="2021-02-01T14:03:43.647" v="151" actId="47"/>
        <pc:sldMkLst>
          <pc:docMk/>
          <pc:sldMk cId="824421657" sldId="4200"/>
        </pc:sldMkLst>
      </pc:sldChg>
      <pc:sldChg chg="del">
        <pc:chgData name="Stephanie Pino Castillo" userId="67719de8-e720-4774-8e83-01c536b4bc79" providerId="ADAL" clId="{D00B59E0-5DC7-4395-8CB2-D4416BC5C361}" dt="2021-02-01T14:03:44.113" v="152" actId="47"/>
        <pc:sldMkLst>
          <pc:docMk/>
          <pc:sldMk cId="3134448670" sldId="4201"/>
        </pc:sldMkLst>
      </pc:sldChg>
      <pc:sldChg chg="del">
        <pc:chgData name="Stephanie Pino Castillo" userId="67719de8-e720-4774-8e83-01c536b4bc79" providerId="ADAL" clId="{D00B59E0-5DC7-4395-8CB2-D4416BC5C361}" dt="2021-02-01T14:03:46.432" v="156" actId="47"/>
        <pc:sldMkLst>
          <pc:docMk/>
          <pc:sldMk cId="483206762" sldId="4203"/>
        </pc:sldMkLst>
      </pc:sldChg>
      <pc:sldChg chg="del">
        <pc:chgData name="Stephanie Pino Castillo" userId="67719de8-e720-4774-8e83-01c536b4bc79" providerId="ADAL" clId="{D00B59E0-5DC7-4395-8CB2-D4416BC5C361}" dt="2021-02-01T14:03:54.604" v="166" actId="47"/>
        <pc:sldMkLst>
          <pc:docMk/>
          <pc:sldMk cId="1343199032" sldId="4204"/>
        </pc:sldMkLst>
      </pc:sldChg>
      <pc:sldChg chg="modSp add mod">
        <pc:chgData name="Stephanie Pino Castillo" userId="67719de8-e720-4774-8e83-01c536b4bc79" providerId="ADAL" clId="{D00B59E0-5DC7-4395-8CB2-D4416BC5C361}" dt="2021-02-03T23:36:22.312" v="574" actId="207"/>
        <pc:sldMkLst>
          <pc:docMk/>
          <pc:sldMk cId="2690026414" sldId="4206"/>
        </pc:sldMkLst>
        <pc:graphicFrameChg chg="modGraphic">
          <ac:chgData name="Stephanie Pino Castillo" userId="67719de8-e720-4774-8e83-01c536b4bc79" providerId="ADAL" clId="{D00B59E0-5DC7-4395-8CB2-D4416BC5C361}" dt="2021-02-03T23:36:22.312" v="574" actId="207"/>
          <ac:graphicFrameMkLst>
            <pc:docMk/>
            <pc:sldMk cId="2690026414" sldId="4206"/>
            <ac:graphicFrameMk id="9" creationId="{61DC370B-F213-46F9-B584-BE2A97F98F6B}"/>
          </ac:graphicFrameMkLst>
        </pc:graphicFrameChg>
      </pc:sldChg>
      <pc:sldChg chg="modSp add mod">
        <pc:chgData name="Stephanie Pino Castillo" userId="67719de8-e720-4774-8e83-01c536b4bc79" providerId="ADAL" clId="{D00B59E0-5DC7-4395-8CB2-D4416BC5C361}" dt="2021-02-04T00:34:32.704" v="964" actId="20577"/>
        <pc:sldMkLst>
          <pc:docMk/>
          <pc:sldMk cId="3424982445" sldId="4207"/>
        </pc:sldMkLst>
        <pc:graphicFrameChg chg="modGraphic">
          <ac:chgData name="Stephanie Pino Castillo" userId="67719de8-e720-4774-8e83-01c536b4bc79" providerId="ADAL" clId="{D00B59E0-5DC7-4395-8CB2-D4416BC5C361}" dt="2021-02-04T00:34:32.704" v="964" actId="20577"/>
          <ac:graphicFrameMkLst>
            <pc:docMk/>
            <pc:sldMk cId="3424982445" sldId="4207"/>
            <ac:graphicFrameMk id="6" creationId="{54A28645-618D-4634-B1D2-E6A2E4328A98}"/>
          </ac:graphicFrameMkLst>
        </pc:graphicFrameChg>
      </pc:sldChg>
      <pc:sldChg chg="modSp add mod">
        <pc:chgData name="Stephanie Pino Castillo" userId="67719de8-e720-4774-8e83-01c536b4bc79" providerId="ADAL" clId="{D00B59E0-5DC7-4395-8CB2-D4416BC5C361}" dt="2021-02-04T03:05:23.295" v="1007" actId="20577"/>
        <pc:sldMkLst>
          <pc:docMk/>
          <pc:sldMk cId="1424487174" sldId="4208"/>
        </pc:sldMkLst>
        <pc:graphicFrameChg chg="modGraphic">
          <ac:chgData name="Stephanie Pino Castillo" userId="67719de8-e720-4774-8e83-01c536b4bc79" providerId="ADAL" clId="{D00B59E0-5DC7-4395-8CB2-D4416BC5C361}" dt="2021-02-04T03:05:23.295" v="1007" actId="20577"/>
          <ac:graphicFrameMkLst>
            <pc:docMk/>
            <pc:sldMk cId="1424487174" sldId="4208"/>
            <ac:graphicFrameMk id="4" creationId="{5D073DAC-3009-48A2-B1FD-BFB7A1CEE7FB}"/>
          </ac:graphicFrameMkLst>
        </pc:graphicFrameChg>
      </pc:sldChg>
      <pc:sldChg chg="modSp add mod">
        <pc:chgData name="Stephanie Pino Castillo" userId="67719de8-e720-4774-8e83-01c536b4bc79" providerId="ADAL" clId="{D00B59E0-5DC7-4395-8CB2-D4416BC5C361}" dt="2021-02-03T23:36:27.753" v="575" actId="207"/>
        <pc:sldMkLst>
          <pc:docMk/>
          <pc:sldMk cId="1001123824" sldId="4209"/>
        </pc:sldMkLst>
        <pc:graphicFrameChg chg="modGraphic">
          <ac:chgData name="Stephanie Pino Castillo" userId="67719de8-e720-4774-8e83-01c536b4bc79" providerId="ADAL" clId="{D00B59E0-5DC7-4395-8CB2-D4416BC5C361}" dt="2021-02-03T23:36:27.753" v="575" actId="207"/>
          <ac:graphicFrameMkLst>
            <pc:docMk/>
            <pc:sldMk cId="1001123824" sldId="4209"/>
            <ac:graphicFrameMk id="4" creationId="{F90DC5C0-38B2-4A05-A538-5E04B34E8FA8}"/>
          </ac:graphicFrameMkLst>
        </pc:graphicFrameChg>
      </pc:sldChg>
      <pc:sldChg chg="del">
        <pc:chgData name="Stephanie Pino Castillo" userId="67719de8-e720-4774-8e83-01c536b4bc79" providerId="ADAL" clId="{D00B59E0-5DC7-4395-8CB2-D4416BC5C361}" dt="2021-02-01T14:03:47.512" v="157" actId="47"/>
        <pc:sldMkLst>
          <pc:docMk/>
          <pc:sldMk cId="359366623" sldId="4210"/>
        </pc:sldMkLst>
      </pc:sldChg>
      <pc:sldChg chg="del">
        <pc:chgData name="Stephanie Pino Castillo" userId="67719de8-e720-4774-8e83-01c536b4bc79" providerId="ADAL" clId="{D00B59E0-5DC7-4395-8CB2-D4416BC5C361}" dt="2021-02-01T14:03:48.050" v="158" actId="47"/>
        <pc:sldMkLst>
          <pc:docMk/>
          <pc:sldMk cId="3809241757" sldId="4211"/>
        </pc:sldMkLst>
      </pc:sldChg>
      <pc:sldChg chg="del">
        <pc:chgData name="Stephanie Pino Castillo" userId="67719de8-e720-4774-8e83-01c536b4bc79" providerId="ADAL" clId="{D00B59E0-5DC7-4395-8CB2-D4416BC5C361}" dt="2021-02-01T14:03:48.478" v="159" actId="47"/>
        <pc:sldMkLst>
          <pc:docMk/>
          <pc:sldMk cId="717694283" sldId="4212"/>
        </pc:sldMkLst>
      </pc:sldChg>
      <pc:sldChg chg="del">
        <pc:chgData name="Stephanie Pino Castillo" userId="67719de8-e720-4774-8e83-01c536b4bc79" providerId="ADAL" clId="{D00B59E0-5DC7-4395-8CB2-D4416BC5C361}" dt="2021-02-01T14:03:48.994" v="160" actId="47"/>
        <pc:sldMkLst>
          <pc:docMk/>
          <pc:sldMk cId="3089380394" sldId="4213"/>
        </pc:sldMkLst>
      </pc:sldChg>
      <pc:sldChg chg="del">
        <pc:chgData name="Stephanie Pino Castillo" userId="67719de8-e720-4774-8e83-01c536b4bc79" providerId="ADAL" clId="{D00B59E0-5DC7-4395-8CB2-D4416BC5C361}" dt="2021-02-01T14:03:49.813" v="161" actId="47"/>
        <pc:sldMkLst>
          <pc:docMk/>
          <pc:sldMk cId="2176139993" sldId="4215"/>
        </pc:sldMkLst>
      </pc:sldChg>
      <pc:sldChg chg="del">
        <pc:chgData name="Stephanie Pino Castillo" userId="67719de8-e720-4774-8e83-01c536b4bc79" providerId="ADAL" clId="{D00B59E0-5DC7-4395-8CB2-D4416BC5C361}" dt="2021-02-01T14:03:50.211" v="162" actId="47"/>
        <pc:sldMkLst>
          <pc:docMk/>
          <pc:sldMk cId="3247184799" sldId="4216"/>
        </pc:sldMkLst>
      </pc:sldChg>
      <pc:sldChg chg="del">
        <pc:chgData name="Stephanie Pino Castillo" userId="67719de8-e720-4774-8e83-01c536b4bc79" providerId="ADAL" clId="{D00B59E0-5DC7-4395-8CB2-D4416BC5C361}" dt="2021-02-01T14:03:52.785" v="163" actId="47"/>
        <pc:sldMkLst>
          <pc:docMk/>
          <pc:sldMk cId="4139946956" sldId="4217"/>
        </pc:sldMkLst>
      </pc:sldChg>
      <pc:sldChg chg="del">
        <pc:chgData name="Stephanie Pino Castillo" userId="67719de8-e720-4774-8e83-01c536b4bc79" providerId="ADAL" clId="{D00B59E0-5DC7-4395-8CB2-D4416BC5C361}" dt="2021-02-01T14:04:44.952" v="171" actId="47"/>
        <pc:sldMkLst>
          <pc:docMk/>
          <pc:sldMk cId="1874635370" sldId="4220"/>
        </pc:sldMkLst>
      </pc:sldChg>
      <pc:sldChg chg="del">
        <pc:chgData name="Stephanie Pino Castillo" userId="67719de8-e720-4774-8e83-01c536b4bc79" providerId="ADAL" clId="{D00B59E0-5DC7-4395-8CB2-D4416BC5C361}" dt="2021-02-01T14:03:44.684" v="153" actId="47"/>
        <pc:sldMkLst>
          <pc:docMk/>
          <pc:sldMk cId="1443348370" sldId="4221"/>
        </pc:sldMkLst>
      </pc:sldChg>
      <pc:sldChg chg="del">
        <pc:chgData name="Stephanie Pino Castillo" userId="67719de8-e720-4774-8e83-01c536b4bc79" providerId="ADAL" clId="{D00B59E0-5DC7-4395-8CB2-D4416BC5C361}" dt="2021-02-01T14:03:45.160" v="154" actId="47"/>
        <pc:sldMkLst>
          <pc:docMk/>
          <pc:sldMk cId="102861953" sldId="4222"/>
        </pc:sldMkLst>
      </pc:sldChg>
      <pc:sldChg chg="del">
        <pc:chgData name="Stephanie Pino Castillo" userId="67719de8-e720-4774-8e83-01c536b4bc79" providerId="ADAL" clId="{D00B59E0-5DC7-4395-8CB2-D4416BC5C361}" dt="2021-02-01T14:03:45.686" v="155" actId="47"/>
        <pc:sldMkLst>
          <pc:docMk/>
          <pc:sldMk cId="3491239709" sldId="4223"/>
        </pc:sldMkLst>
      </pc:sldChg>
      <pc:sldChg chg="del">
        <pc:chgData name="Stephanie Pino Castillo" userId="67719de8-e720-4774-8e83-01c536b4bc79" providerId="ADAL" clId="{D00B59E0-5DC7-4395-8CB2-D4416BC5C361}" dt="2021-02-01T14:03:55.481" v="168" actId="47"/>
        <pc:sldMkLst>
          <pc:docMk/>
          <pc:sldMk cId="2958227729" sldId="4224"/>
        </pc:sldMkLst>
      </pc:sldChg>
      <pc:sldChg chg="del">
        <pc:chgData name="Stephanie Pino Castillo" userId="67719de8-e720-4774-8e83-01c536b4bc79" providerId="ADAL" clId="{D00B59E0-5DC7-4395-8CB2-D4416BC5C361}" dt="2021-02-01T14:03:53.799" v="165" actId="47"/>
        <pc:sldMkLst>
          <pc:docMk/>
          <pc:sldMk cId="2782651792" sldId="4225"/>
        </pc:sldMkLst>
      </pc:sldChg>
      <pc:sldChg chg="add">
        <pc:chgData name="Stephanie Pino Castillo" userId="67719de8-e720-4774-8e83-01c536b4bc79" providerId="ADAL" clId="{D00B59E0-5DC7-4395-8CB2-D4416BC5C361}" dt="2021-02-03T19:27:39.933" v="262"/>
        <pc:sldMkLst>
          <pc:docMk/>
          <pc:sldMk cId="1701353570" sldId="4226"/>
        </pc:sldMkLst>
      </pc:sldChg>
      <pc:sldChg chg="add">
        <pc:chgData name="Stephanie Pino Castillo" userId="67719de8-e720-4774-8e83-01c536b4bc79" providerId="ADAL" clId="{D00B59E0-5DC7-4395-8CB2-D4416BC5C361}" dt="2021-02-03T19:27:39.933" v="262"/>
        <pc:sldMkLst>
          <pc:docMk/>
          <pc:sldMk cId="816529943" sldId="4228"/>
        </pc:sldMkLst>
      </pc:sldChg>
      <pc:sldChg chg="add">
        <pc:chgData name="Stephanie Pino Castillo" userId="67719de8-e720-4774-8e83-01c536b4bc79" providerId="ADAL" clId="{D00B59E0-5DC7-4395-8CB2-D4416BC5C361}" dt="2021-02-03T19:27:39.933" v="262"/>
        <pc:sldMkLst>
          <pc:docMk/>
          <pc:sldMk cId="43884065" sldId="4229"/>
        </pc:sldMkLst>
      </pc:sldChg>
      <pc:sldChg chg="add">
        <pc:chgData name="Stephanie Pino Castillo" userId="67719de8-e720-4774-8e83-01c536b4bc79" providerId="ADAL" clId="{D00B59E0-5DC7-4395-8CB2-D4416BC5C361}" dt="2021-02-03T19:27:39.933" v="262"/>
        <pc:sldMkLst>
          <pc:docMk/>
          <pc:sldMk cId="1686300038" sldId="4230"/>
        </pc:sldMkLst>
      </pc:sldChg>
      <pc:sldChg chg="add">
        <pc:chgData name="Stephanie Pino Castillo" userId="67719de8-e720-4774-8e83-01c536b4bc79" providerId="ADAL" clId="{D00B59E0-5DC7-4395-8CB2-D4416BC5C361}" dt="2021-02-03T19:27:39.933" v="262"/>
        <pc:sldMkLst>
          <pc:docMk/>
          <pc:sldMk cId="435662168" sldId="4231"/>
        </pc:sldMkLst>
      </pc:sldChg>
      <pc:sldChg chg="add">
        <pc:chgData name="Stephanie Pino Castillo" userId="67719de8-e720-4774-8e83-01c536b4bc79" providerId="ADAL" clId="{D00B59E0-5DC7-4395-8CB2-D4416BC5C361}" dt="2021-02-03T19:27:39.933" v="262"/>
        <pc:sldMkLst>
          <pc:docMk/>
          <pc:sldMk cId="2923458424" sldId="4232"/>
        </pc:sldMkLst>
      </pc:sldChg>
      <pc:sldChg chg="add">
        <pc:chgData name="Stephanie Pino Castillo" userId="67719de8-e720-4774-8e83-01c536b4bc79" providerId="ADAL" clId="{D00B59E0-5DC7-4395-8CB2-D4416BC5C361}" dt="2021-02-03T19:27:39.933" v="262"/>
        <pc:sldMkLst>
          <pc:docMk/>
          <pc:sldMk cId="3067446908" sldId="4233"/>
        </pc:sldMkLst>
      </pc:sldChg>
      <pc:sldChg chg="add">
        <pc:chgData name="Stephanie Pino Castillo" userId="67719de8-e720-4774-8e83-01c536b4bc79" providerId="ADAL" clId="{D00B59E0-5DC7-4395-8CB2-D4416BC5C361}" dt="2021-02-03T19:27:39.933" v="262"/>
        <pc:sldMkLst>
          <pc:docMk/>
          <pc:sldMk cId="3761234037" sldId="4236"/>
        </pc:sldMkLst>
      </pc:sldChg>
      <pc:sldChg chg="add">
        <pc:chgData name="Stephanie Pino Castillo" userId="67719de8-e720-4774-8e83-01c536b4bc79" providerId="ADAL" clId="{D00B59E0-5DC7-4395-8CB2-D4416BC5C361}" dt="2021-02-03T19:27:39.933" v="262"/>
        <pc:sldMkLst>
          <pc:docMk/>
          <pc:sldMk cId="2077184350" sldId="4237"/>
        </pc:sldMkLst>
      </pc:sldChg>
      <pc:sldChg chg="add">
        <pc:chgData name="Stephanie Pino Castillo" userId="67719de8-e720-4774-8e83-01c536b4bc79" providerId="ADAL" clId="{D00B59E0-5DC7-4395-8CB2-D4416BC5C361}" dt="2021-02-03T19:27:39.933" v="262"/>
        <pc:sldMkLst>
          <pc:docMk/>
          <pc:sldMk cId="3472153990" sldId="4238"/>
        </pc:sldMkLst>
      </pc:sldChg>
      <pc:sldChg chg="add">
        <pc:chgData name="Stephanie Pino Castillo" userId="67719de8-e720-4774-8e83-01c536b4bc79" providerId="ADAL" clId="{D00B59E0-5DC7-4395-8CB2-D4416BC5C361}" dt="2021-02-03T19:27:39.933" v="262"/>
        <pc:sldMkLst>
          <pc:docMk/>
          <pc:sldMk cId="1277078683" sldId="4239"/>
        </pc:sldMkLst>
      </pc:sldChg>
      <pc:sldChg chg="modSp add mod">
        <pc:chgData name="Stephanie Pino Castillo" userId="67719de8-e720-4774-8e83-01c536b4bc79" providerId="ADAL" clId="{D00B59E0-5DC7-4395-8CB2-D4416BC5C361}" dt="2021-02-03T23:26:04.037" v="298"/>
        <pc:sldMkLst>
          <pc:docMk/>
          <pc:sldMk cId="3426494477" sldId="4240"/>
        </pc:sldMkLst>
        <pc:spChg chg="mod">
          <ac:chgData name="Stephanie Pino Castillo" userId="67719de8-e720-4774-8e83-01c536b4bc79" providerId="ADAL" clId="{D00B59E0-5DC7-4395-8CB2-D4416BC5C361}" dt="2021-02-03T23:25:55.284" v="297" actId="20577"/>
          <ac:spMkLst>
            <pc:docMk/>
            <pc:sldMk cId="3426494477" sldId="4240"/>
            <ac:spMk id="5" creationId="{4AC3E0C3-4B51-AB4E-A036-2EC351F0A151}"/>
          </ac:spMkLst>
        </pc:spChg>
        <pc:spChg chg="mod">
          <ac:chgData name="Stephanie Pino Castillo" userId="67719de8-e720-4774-8e83-01c536b4bc79" providerId="ADAL" clId="{D00B59E0-5DC7-4395-8CB2-D4416BC5C361}" dt="2021-02-03T23:26:04.037" v="298"/>
          <ac:spMkLst>
            <pc:docMk/>
            <pc:sldMk cId="3426494477" sldId="4240"/>
            <ac:spMk id="11" creationId="{00000000-0000-0000-0000-000000000000}"/>
          </ac:spMkLst>
        </pc:spChg>
      </pc:sldChg>
      <pc:sldChg chg="new del">
        <pc:chgData name="Stephanie Pino Castillo" userId="67719de8-e720-4774-8e83-01c536b4bc79" providerId="ADAL" clId="{D00B59E0-5DC7-4395-8CB2-D4416BC5C361}" dt="2021-02-03T23:53:27.577" v="711" actId="47"/>
        <pc:sldMkLst>
          <pc:docMk/>
          <pc:sldMk cId="1045398056" sldId="4241"/>
        </pc:sldMkLst>
      </pc:sldChg>
      <pc:sldChg chg="addSp modSp new mod">
        <pc:chgData name="Stephanie Pino Castillo" userId="67719de8-e720-4774-8e83-01c536b4bc79" providerId="ADAL" clId="{D00B59E0-5DC7-4395-8CB2-D4416BC5C361}" dt="2021-02-04T00:26:12.541" v="955" actId="20577"/>
        <pc:sldMkLst>
          <pc:docMk/>
          <pc:sldMk cId="3648770123" sldId="4242"/>
        </pc:sldMkLst>
        <pc:spChg chg="mod">
          <ac:chgData name="Stephanie Pino Castillo" userId="67719de8-e720-4774-8e83-01c536b4bc79" providerId="ADAL" clId="{D00B59E0-5DC7-4395-8CB2-D4416BC5C361}" dt="2021-02-04T00:26:12.541" v="955" actId="20577"/>
          <ac:spMkLst>
            <pc:docMk/>
            <pc:sldMk cId="3648770123" sldId="4242"/>
            <ac:spMk id="2" creationId="{36477E59-F575-4C52-8BF6-1230EFD67608}"/>
          </ac:spMkLst>
        </pc:spChg>
        <pc:graphicFrameChg chg="add mod modGraphic">
          <ac:chgData name="Stephanie Pino Castillo" userId="67719de8-e720-4774-8e83-01c536b4bc79" providerId="ADAL" clId="{D00B59E0-5DC7-4395-8CB2-D4416BC5C361}" dt="2021-02-04T00:14:36.306" v="925" actId="122"/>
          <ac:graphicFrameMkLst>
            <pc:docMk/>
            <pc:sldMk cId="3648770123" sldId="4242"/>
            <ac:graphicFrameMk id="3" creationId="{48C07E10-D17C-4135-A996-F7824087A4E1}"/>
          </ac:graphicFrameMkLst>
        </pc:graphicFrameChg>
      </pc:sldChg>
      <pc:sldMasterChg chg="delSldLayout">
        <pc:chgData name="Stephanie Pino Castillo" userId="67719de8-e720-4774-8e83-01c536b4bc79" providerId="ADAL" clId="{D00B59E0-5DC7-4395-8CB2-D4416BC5C361}" dt="2021-02-01T14:03:54.970" v="167" actId="47"/>
        <pc:sldMasterMkLst>
          <pc:docMk/>
          <pc:sldMasterMk cId="2454794646" sldId="2147483660"/>
        </pc:sldMasterMkLst>
        <pc:sldLayoutChg chg="del">
          <pc:chgData name="Stephanie Pino Castillo" userId="67719de8-e720-4774-8e83-01c536b4bc79" providerId="ADAL" clId="{D00B59E0-5DC7-4395-8CB2-D4416BC5C361}" dt="2021-02-01T14:03:54.970" v="167" actId="47"/>
          <pc:sldLayoutMkLst>
            <pc:docMk/>
            <pc:sldMasterMk cId="2454794646" sldId="2147483660"/>
            <pc:sldLayoutMk cId="1268959075" sldId="2147483705"/>
          </pc:sldLayoutMkLst>
        </pc:sldLayoutChg>
      </pc:sldMasterChg>
    </pc:docChg>
  </pc:docChgLst>
  <pc:docChgLst>
    <pc:chgData name="Juan David" userId="5ac44e2c-fa8f-45f5-aad9-26919f30487d" providerId="ADAL" clId="{A4E8BDBB-6638-4B14-82FC-8C90E5ADF0BA}"/>
    <pc:docChg chg="modSld">
      <pc:chgData name="Juan David" userId="5ac44e2c-fa8f-45f5-aad9-26919f30487d" providerId="ADAL" clId="{A4E8BDBB-6638-4B14-82FC-8C90E5ADF0BA}" dt="2021-01-20T14:01:17.570" v="0" actId="20577"/>
      <pc:docMkLst>
        <pc:docMk/>
      </pc:docMkLst>
      <pc:sldChg chg="modSp mod">
        <pc:chgData name="Juan David" userId="5ac44e2c-fa8f-45f5-aad9-26919f30487d" providerId="ADAL" clId="{A4E8BDBB-6638-4B14-82FC-8C90E5ADF0BA}" dt="2021-01-20T14:01:17.570" v="0" actId="20577"/>
        <pc:sldMkLst>
          <pc:docMk/>
          <pc:sldMk cId="2929848112" sldId="4195"/>
        </pc:sldMkLst>
        <pc:spChg chg="mod">
          <ac:chgData name="Juan David" userId="5ac44e2c-fa8f-45f5-aad9-26919f30487d" providerId="ADAL" clId="{A4E8BDBB-6638-4B14-82FC-8C90E5ADF0BA}" dt="2021-01-20T14:01:17.570" v="0" actId="20577"/>
          <ac:spMkLst>
            <pc:docMk/>
            <pc:sldMk cId="2929848112" sldId="4195"/>
            <ac:spMk id="2" creationId="{E49BC758-6611-4F72-BD09-9AA3C9EBA059}"/>
          </ac:spMkLst>
        </pc:spChg>
      </pc:sldChg>
    </pc:docChg>
  </pc:docChgLst>
  <pc:docChgLst>
    <pc:chgData name="Juan David Angel Lasso" userId="5ac44e2c-fa8f-45f5-aad9-26919f30487d" providerId="ADAL" clId="{A672500E-D4EC-46D5-99E1-7214E30E4F7D}"/>
    <pc:docChg chg="undo custSel addSld modSld">
      <pc:chgData name="Juan David Angel Lasso" userId="5ac44e2c-fa8f-45f5-aad9-26919f30487d" providerId="ADAL" clId="{A672500E-D4EC-46D5-99E1-7214E30E4F7D}" dt="2021-06-21T23:54:40.646" v="1265" actId="20577"/>
      <pc:docMkLst>
        <pc:docMk/>
      </pc:docMkLst>
      <pc:sldChg chg="addSp delSp modSp add mod modClrScheme chgLayout">
        <pc:chgData name="Juan David Angel Lasso" userId="5ac44e2c-fa8f-45f5-aad9-26919f30487d" providerId="ADAL" clId="{A672500E-D4EC-46D5-99E1-7214E30E4F7D}" dt="2021-06-21T23:48:13.679" v="870" actId="1076"/>
        <pc:sldMkLst>
          <pc:docMk/>
          <pc:sldMk cId="1152975751" sldId="7829"/>
        </pc:sldMkLst>
        <pc:spChg chg="add mod">
          <ac:chgData name="Juan David Angel Lasso" userId="5ac44e2c-fa8f-45f5-aad9-26919f30487d" providerId="ADAL" clId="{A672500E-D4EC-46D5-99E1-7214E30E4F7D}" dt="2021-06-21T23:47:15.074" v="831" actId="14100"/>
          <ac:spMkLst>
            <pc:docMk/>
            <pc:sldMk cId="1152975751" sldId="7829"/>
            <ac:spMk id="4" creationId="{CA5AF131-85CB-470A-B7D6-1C409FC11682}"/>
          </ac:spMkLst>
        </pc:spChg>
        <pc:spChg chg="del mod ord">
          <ac:chgData name="Juan David Angel Lasso" userId="5ac44e2c-fa8f-45f5-aad9-26919f30487d" providerId="ADAL" clId="{A672500E-D4EC-46D5-99E1-7214E30E4F7D}" dt="2021-06-21T23:42:08.654" v="774" actId="478"/>
          <ac:spMkLst>
            <pc:docMk/>
            <pc:sldMk cId="1152975751" sldId="7829"/>
            <ac:spMk id="5" creationId="{FC818335-345B-45F6-8CEF-0D677866A666}"/>
          </ac:spMkLst>
        </pc:spChg>
        <pc:spChg chg="mod">
          <ac:chgData name="Juan David Angel Lasso" userId="5ac44e2c-fa8f-45f5-aad9-26919f30487d" providerId="ADAL" clId="{A672500E-D4EC-46D5-99E1-7214E30E4F7D}" dt="2021-06-21T23:48:13.679" v="870" actId="1076"/>
          <ac:spMkLst>
            <pc:docMk/>
            <pc:sldMk cId="1152975751" sldId="7829"/>
            <ac:spMk id="6" creationId="{23FF7AD0-92AC-41D9-8EC0-DC0DCE5337A0}"/>
          </ac:spMkLst>
        </pc:spChg>
        <pc:spChg chg="add mod ord">
          <ac:chgData name="Juan David Angel Lasso" userId="5ac44e2c-fa8f-45f5-aad9-26919f30487d" providerId="ADAL" clId="{A672500E-D4EC-46D5-99E1-7214E30E4F7D}" dt="2021-06-21T23:46:41.893" v="824" actId="14100"/>
          <ac:spMkLst>
            <pc:docMk/>
            <pc:sldMk cId="1152975751" sldId="7829"/>
            <ac:spMk id="7" creationId="{7CC6A7E3-24E7-4B42-9748-BCB0F199BB22}"/>
          </ac:spMkLst>
        </pc:spChg>
        <pc:spChg chg="add del mod">
          <ac:chgData name="Juan David Angel Lasso" userId="5ac44e2c-fa8f-45f5-aad9-26919f30487d" providerId="ADAL" clId="{A672500E-D4EC-46D5-99E1-7214E30E4F7D}" dt="2021-06-21T23:42:10.374" v="775" actId="478"/>
          <ac:spMkLst>
            <pc:docMk/>
            <pc:sldMk cId="1152975751" sldId="7829"/>
            <ac:spMk id="9" creationId="{86E9D62F-E6E6-4793-93F7-4D1B98FF59A8}"/>
          </ac:spMkLst>
        </pc:spChg>
        <pc:picChg chg="add mod ord">
          <ac:chgData name="Juan David Angel Lasso" userId="5ac44e2c-fa8f-45f5-aad9-26919f30487d" providerId="ADAL" clId="{A672500E-D4EC-46D5-99E1-7214E30E4F7D}" dt="2021-06-21T23:47:03.362" v="827" actId="1076"/>
          <ac:picMkLst>
            <pc:docMk/>
            <pc:sldMk cId="1152975751" sldId="7829"/>
            <ac:picMk id="3" creationId="{9688ACE7-71F6-41DB-A9D3-7AE3FED455EE}"/>
          </ac:picMkLst>
        </pc:picChg>
      </pc:sldChg>
      <pc:sldChg chg="addSp delSp modSp new mod">
        <pc:chgData name="Juan David Angel Lasso" userId="5ac44e2c-fa8f-45f5-aad9-26919f30487d" providerId="ADAL" clId="{A672500E-D4EC-46D5-99E1-7214E30E4F7D}" dt="2021-06-21T23:54:40.646" v="1265" actId="20577"/>
        <pc:sldMkLst>
          <pc:docMk/>
          <pc:sldMk cId="2694378366" sldId="7830"/>
        </pc:sldMkLst>
        <pc:spChg chg="del">
          <ac:chgData name="Juan David Angel Lasso" userId="5ac44e2c-fa8f-45f5-aad9-26919f30487d" providerId="ADAL" clId="{A672500E-D4EC-46D5-99E1-7214E30E4F7D}" dt="2021-06-21T23:48:50.737" v="881" actId="478"/>
          <ac:spMkLst>
            <pc:docMk/>
            <pc:sldMk cId="2694378366" sldId="7830"/>
            <ac:spMk id="2" creationId="{923DCF1D-C7CA-442C-8269-108B2507A3B8}"/>
          </ac:spMkLst>
        </pc:spChg>
        <pc:spChg chg="mod">
          <ac:chgData name="Juan David Angel Lasso" userId="5ac44e2c-fa8f-45f5-aad9-26919f30487d" providerId="ADAL" clId="{A672500E-D4EC-46D5-99E1-7214E30E4F7D}" dt="2021-06-21T23:48:58.856" v="884" actId="14100"/>
          <ac:spMkLst>
            <pc:docMk/>
            <pc:sldMk cId="2694378366" sldId="7830"/>
            <ac:spMk id="3" creationId="{A16D5694-2681-48DB-8FE7-359F83F38189}"/>
          </ac:spMkLst>
        </pc:spChg>
        <pc:spChg chg="add mod">
          <ac:chgData name="Juan David Angel Lasso" userId="5ac44e2c-fa8f-45f5-aad9-26919f30487d" providerId="ADAL" clId="{A672500E-D4EC-46D5-99E1-7214E30E4F7D}" dt="2021-06-21T23:54:40.646" v="1265" actId="20577"/>
          <ac:spMkLst>
            <pc:docMk/>
            <pc:sldMk cId="2694378366" sldId="7830"/>
            <ac:spMk id="6" creationId="{78BC3189-0C41-476B-8D1F-E16F72BD5515}"/>
          </ac:spMkLst>
        </pc:spChg>
        <pc:picChg chg="add mod">
          <ac:chgData name="Juan David Angel Lasso" userId="5ac44e2c-fa8f-45f5-aad9-26919f30487d" providerId="ADAL" clId="{A672500E-D4EC-46D5-99E1-7214E30E4F7D}" dt="2021-06-21T23:51:39.231" v="889" actId="1076"/>
          <ac:picMkLst>
            <pc:docMk/>
            <pc:sldMk cId="2694378366" sldId="7830"/>
            <ac:picMk id="5" creationId="{63FE9EF3-DE41-4325-B09F-F96FE7539E2F}"/>
          </ac:picMkLst>
        </pc:picChg>
      </pc:sldChg>
    </pc:docChg>
  </pc:docChgLst>
  <pc:docChgLst>
    <pc:chgData name="Luis Guillermo Gil Madrid" userId="72751249-5f9d-41e6-8ae5-e2fc6ecb2fa9" providerId="ADAL" clId="{3E658632-809D-44E6-8560-040C9086B871}"/>
    <pc:docChg chg="undo custSel addSld delSld modSld sldOrd">
      <pc:chgData name="Luis Guillermo Gil Madrid" userId="72751249-5f9d-41e6-8ae5-e2fc6ecb2fa9" providerId="ADAL" clId="{3E658632-809D-44E6-8560-040C9086B871}" dt="2021-07-29T11:56:59.379" v="458" actId="20577"/>
      <pc:docMkLst>
        <pc:docMk/>
      </pc:docMkLst>
      <pc:sldChg chg="ord">
        <pc:chgData name="Luis Guillermo Gil Madrid" userId="72751249-5f9d-41e6-8ae5-e2fc6ecb2fa9" providerId="ADAL" clId="{3E658632-809D-44E6-8560-040C9086B871}" dt="2021-07-29T11:17:53.327" v="117"/>
        <pc:sldMkLst>
          <pc:docMk/>
          <pc:sldMk cId="1770481200" sldId="256"/>
        </pc:sldMkLst>
      </pc:sldChg>
      <pc:sldChg chg="add del">
        <pc:chgData name="Luis Guillermo Gil Madrid" userId="72751249-5f9d-41e6-8ae5-e2fc6ecb2fa9" providerId="ADAL" clId="{3E658632-809D-44E6-8560-040C9086B871}" dt="2021-07-29T11:17:42.618" v="115"/>
        <pc:sldMkLst>
          <pc:docMk/>
          <pc:sldMk cId="3031124756" sldId="258"/>
        </pc:sldMkLst>
      </pc:sldChg>
      <pc:sldChg chg="modSp add del mod">
        <pc:chgData name="Luis Guillermo Gil Madrid" userId="72751249-5f9d-41e6-8ae5-e2fc6ecb2fa9" providerId="ADAL" clId="{3E658632-809D-44E6-8560-040C9086B871}" dt="2021-07-29T11:17:42.618" v="115"/>
        <pc:sldMkLst>
          <pc:docMk/>
          <pc:sldMk cId="1648090882" sldId="260"/>
        </pc:sldMkLst>
        <pc:spChg chg="mod">
          <ac:chgData name="Luis Guillermo Gil Madrid" userId="72751249-5f9d-41e6-8ae5-e2fc6ecb2fa9" providerId="ADAL" clId="{3E658632-809D-44E6-8560-040C9086B871}" dt="2021-07-29T11:17:36.801" v="114"/>
          <ac:spMkLst>
            <pc:docMk/>
            <pc:sldMk cId="1648090882" sldId="260"/>
            <ac:spMk id="3" creationId="{6CD90DD7-20AA-42E9-99A3-185ECFCF49DC}"/>
          </ac:spMkLst>
        </pc:spChg>
      </pc:sldChg>
      <pc:sldChg chg="add del">
        <pc:chgData name="Luis Guillermo Gil Madrid" userId="72751249-5f9d-41e6-8ae5-e2fc6ecb2fa9" providerId="ADAL" clId="{3E658632-809D-44E6-8560-040C9086B871}" dt="2021-07-29T11:17:42.618" v="115"/>
        <pc:sldMkLst>
          <pc:docMk/>
          <pc:sldMk cId="3681316462" sldId="263"/>
        </pc:sldMkLst>
      </pc:sldChg>
      <pc:sldChg chg="add del">
        <pc:chgData name="Luis Guillermo Gil Madrid" userId="72751249-5f9d-41e6-8ae5-e2fc6ecb2fa9" providerId="ADAL" clId="{3E658632-809D-44E6-8560-040C9086B871}" dt="2021-07-29T11:17:42.618" v="115"/>
        <pc:sldMkLst>
          <pc:docMk/>
          <pc:sldMk cId="3916821172" sldId="265"/>
        </pc:sldMkLst>
      </pc:sldChg>
      <pc:sldChg chg="modSp mod">
        <pc:chgData name="Luis Guillermo Gil Madrid" userId="72751249-5f9d-41e6-8ae5-e2fc6ecb2fa9" providerId="ADAL" clId="{3E658632-809D-44E6-8560-040C9086B871}" dt="2021-07-29T11:56:59.379" v="458" actId="20577"/>
        <pc:sldMkLst>
          <pc:docMk/>
          <pc:sldMk cId="4041881831" sldId="267"/>
        </pc:sldMkLst>
        <pc:spChg chg="mod">
          <ac:chgData name="Luis Guillermo Gil Madrid" userId="72751249-5f9d-41e6-8ae5-e2fc6ecb2fa9" providerId="ADAL" clId="{3E658632-809D-44E6-8560-040C9086B871}" dt="2021-07-29T11:56:59.379" v="458" actId="20577"/>
          <ac:spMkLst>
            <pc:docMk/>
            <pc:sldMk cId="4041881831" sldId="267"/>
            <ac:spMk id="3" creationId="{3C1FAD3B-DC1C-DD4B-A144-7E1E51774FC5}"/>
          </ac:spMkLst>
        </pc:spChg>
      </pc:sldChg>
      <pc:sldChg chg="add del">
        <pc:chgData name="Luis Guillermo Gil Madrid" userId="72751249-5f9d-41e6-8ae5-e2fc6ecb2fa9" providerId="ADAL" clId="{3E658632-809D-44E6-8560-040C9086B871}" dt="2021-07-29T11:17:42.618" v="115"/>
        <pc:sldMkLst>
          <pc:docMk/>
          <pc:sldMk cId="1800327215" sldId="686"/>
        </pc:sldMkLst>
      </pc:sldChg>
      <pc:sldChg chg="modSp add del mod">
        <pc:chgData name="Luis Guillermo Gil Madrid" userId="72751249-5f9d-41e6-8ae5-e2fc6ecb2fa9" providerId="ADAL" clId="{3E658632-809D-44E6-8560-040C9086B871}" dt="2021-07-29T11:17:42.618" v="115"/>
        <pc:sldMkLst>
          <pc:docMk/>
          <pc:sldMk cId="761353014" sldId="687"/>
        </pc:sldMkLst>
        <pc:spChg chg="mod">
          <ac:chgData name="Luis Guillermo Gil Madrid" userId="72751249-5f9d-41e6-8ae5-e2fc6ecb2fa9" providerId="ADAL" clId="{3E658632-809D-44E6-8560-040C9086B871}" dt="2021-07-29T11:17:36.801" v="114"/>
          <ac:spMkLst>
            <pc:docMk/>
            <pc:sldMk cId="761353014" sldId="687"/>
            <ac:spMk id="3" creationId="{70A02A5A-2F42-4AC5-9033-9091210A208C}"/>
          </ac:spMkLst>
        </pc:spChg>
      </pc:sldChg>
      <pc:sldChg chg="add del">
        <pc:chgData name="Luis Guillermo Gil Madrid" userId="72751249-5f9d-41e6-8ae5-e2fc6ecb2fa9" providerId="ADAL" clId="{3E658632-809D-44E6-8560-040C9086B871}" dt="2021-07-29T11:17:42.618" v="115"/>
        <pc:sldMkLst>
          <pc:docMk/>
          <pc:sldMk cId="3127449543" sldId="688"/>
        </pc:sldMkLst>
      </pc:sldChg>
      <pc:sldChg chg="modSp mod">
        <pc:chgData name="Luis Guillermo Gil Madrid" userId="72751249-5f9d-41e6-8ae5-e2fc6ecb2fa9" providerId="ADAL" clId="{3E658632-809D-44E6-8560-040C9086B871}" dt="2021-07-28T01:09:10.809" v="83" actId="1076"/>
        <pc:sldMkLst>
          <pc:docMk/>
          <pc:sldMk cId="3861976755" sldId="3988"/>
        </pc:sldMkLst>
        <pc:spChg chg="mod">
          <ac:chgData name="Luis Guillermo Gil Madrid" userId="72751249-5f9d-41e6-8ae5-e2fc6ecb2fa9" providerId="ADAL" clId="{3E658632-809D-44E6-8560-040C9086B871}" dt="2021-07-28T01:08:44.857" v="78" actId="20577"/>
          <ac:spMkLst>
            <pc:docMk/>
            <pc:sldMk cId="3861976755" sldId="3988"/>
            <ac:spMk id="10" creationId="{C5BA664B-75C5-4E4D-A8A7-8FBCA3CE98B1}"/>
          </ac:spMkLst>
        </pc:spChg>
        <pc:spChg chg="mod">
          <ac:chgData name="Luis Guillermo Gil Madrid" userId="72751249-5f9d-41e6-8ae5-e2fc6ecb2fa9" providerId="ADAL" clId="{3E658632-809D-44E6-8560-040C9086B871}" dt="2021-07-28T01:08:51.971" v="79" actId="1076"/>
          <ac:spMkLst>
            <pc:docMk/>
            <pc:sldMk cId="3861976755" sldId="3988"/>
            <ac:spMk id="11" creationId="{F71C1938-8690-487F-AB4D-A54C7E730B6B}"/>
          </ac:spMkLst>
        </pc:spChg>
        <pc:spChg chg="mod">
          <ac:chgData name="Luis Guillermo Gil Madrid" userId="72751249-5f9d-41e6-8ae5-e2fc6ecb2fa9" providerId="ADAL" clId="{3E658632-809D-44E6-8560-040C9086B871}" dt="2021-07-28T01:08:54.781" v="80" actId="1076"/>
          <ac:spMkLst>
            <pc:docMk/>
            <pc:sldMk cId="3861976755" sldId="3988"/>
            <ac:spMk id="12" creationId="{B12B7A97-681C-4832-A846-20C84BF9ECE8}"/>
          </ac:spMkLst>
        </pc:spChg>
        <pc:spChg chg="mod">
          <ac:chgData name="Luis Guillermo Gil Madrid" userId="72751249-5f9d-41e6-8ae5-e2fc6ecb2fa9" providerId="ADAL" clId="{3E658632-809D-44E6-8560-040C9086B871}" dt="2021-07-28T01:08:58.519" v="81" actId="1076"/>
          <ac:spMkLst>
            <pc:docMk/>
            <pc:sldMk cId="3861976755" sldId="3988"/>
            <ac:spMk id="15" creationId="{3ACA0A1B-2F90-476E-974E-3CDCE605D451}"/>
          </ac:spMkLst>
        </pc:spChg>
        <pc:spChg chg="mod">
          <ac:chgData name="Luis Guillermo Gil Madrid" userId="72751249-5f9d-41e6-8ae5-e2fc6ecb2fa9" providerId="ADAL" clId="{3E658632-809D-44E6-8560-040C9086B871}" dt="2021-07-28T01:09:10.809" v="83" actId="1076"/>
          <ac:spMkLst>
            <pc:docMk/>
            <pc:sldMk cId="3861976755" sldId="3988"/>
            <ac:spMk id="17" creationId="{FA99155B-474B-4A0D-A0F7-0564E54DAD41}"/>
          </ac:spMkLst>
        </pc:spChg>
        <pc:spChg chg="mod">
          <ac:chgData name="Luis Guillermo Gil Madrid" userId="72751249-5f9d-41e6-8ae5-e2fc6ecb2fa9" providerId="ADAL" clId="{3E658632-809D-44E6-8560-040C9086B871}" dt="2021-07-28T01:09:02.711" v="82" actId="1076"/>
          <ac:spMkLst>
            <pc:docMk/>
            <pc:sldMk cId="3861976755" sldId="3988"/>
            <ac:spMk id="19" creationId="{0A82F26F-E2F3-4F4D-9B15-4B38B89F0E35}"/>
          </ac:spMkLst>
        </pc:spChg>
      </pc:sldChg>
      <pc:sldChg chg="del">
        <pc:chgData name="Luis Guillermo Gil Madrid" userId="72751249-5f9d-41e6-8ae5-e2fc6ecb2fa9" providerId="ADAL" clId="{3E658632-809D-44E6-8560-040C9086B871}" dt="2021-07-29T11:22:16.147" v="119" actId="47"/>
        <pc:sldMkLst>
          <pc:docMk/>
          <pc:sldMk cId="2081299332" sldId="7776"/>
        </pc:sldMkLst>
      </pc:sldChg>
      <pc:sldChg chg="del">
        <pc:chgData name="Luis Guillermo Gil Madrid" userId="72751249-5f9d-41e6-8ae5-e2fc6ecb2fa9" providerId="ADAL" clId="{3E658632-809D-44E6-8560-040C9086B871}" dt="2021-07-29T11:16:11.969" v="84" actId="47"/>
        <pc:sldMkLst>
          <pc:docMk/>
          <pc:sldMk cId="1404667963" sldId="7789"/>
        </pc:sldMkLst>
      </pc:sldChg>
      <pc:sldChg chg="modSp add del mod">
        <pc:chgData name="Luis Guillermo Gil Madrid" userId="72751249-5f9d-41e6-8ae5-e2fc6ecb2fa9" providerId="ADAL" clId="{3E658632-809D-44E6-8560-040C9086B871}" dt="2021-07-29T11:17:42.618" v="115"/>
        <pc:sldMkLst>
          <pc:docMk/>
          <pc:sldMk cId="3571743724" sldId="7789"/>
        </pc:sldMkLst>
        <pc:spChg chg="mod">
          <ac:chgData name="Luis Guillermo Gil Madrid" userId="72751249-5f9d-41e6-8ae5-e2fc6ecb2fa9" providerId="ADAL" clId="{3E658632-809D-44E6-8560-040C9086B871}" dt="2021-07-29T11:17:36.801" v="114"/>
          <ac:spMkLst>
            <pc:docMk/>
            <pc:sldMk cId="3571743724" sldId="7789"/>
            <ac:spMk id="3" creationId="{BFA71700-ACEF-4D9A-AF08-D6AFA4FFFB48}"/>
          </ac:spMkLst>
        </pc:spChg>
      </pc:sldChg>
      <pc:sldChg chg="add del">
        <pc:chgData name="Luis Guillermo Gil Madrid" userId="72751249-5f9d-41e6-8ae5-e2fc6ecb2fa9" providerId="ADAL" clId="{3E658632-809D-44E6-8560-040C9086B871}" dt="2021-07-29T11:17:42.618" v="115"/>
        <pc:sldMkLst>
          <pc:docMk/>
          <pc:sldMk cId="2838229572" sldId="7790"/>
        </pc:sldMkLst>
      </pc:sldChg>
      <pc:sldChg chg="modSp add del mod">
        <pc:chgData name="Luis Guillermo Gil Madrid" userId="72751249-5f9d-41e6-8ae5-e2fc6ecb2fa9" providerId="ADAL" clId="{3E658632-809D-44E6-8560-040C9086B871}" dt="2021-07-29T11:17:42.618" v="115"/>
        <pc:sldMkLst>
          <pc:docMk/>
          <pc:sldMk cId="475208719" sldId="7791"/>
        </pc:sldMkLst>
        <pc:spChg chg="mod">
          <ac:chgData name="Luis Guillermo Gil Madrid" userId="72751249-5f9d-41e6-8ae5-e2fc6ecb2fa9" providerId="ADAL" clId="{3E658632-809D-44E6-8560-040C9086B871}" dt="2021-07-29T11:17:36.801" v="114"/>
          <ac:spMkLst>
            <pc:docMk/>
            <pc:sldMk cId="475208719" sldId="7791"/>
            <ac:spMk id="3" creationId="{696C381C-B1E5-43BD-BEE1-B58984C639B3}"/>
          </ac:spMkLst>
        </pc:spChg>
      </pc:sldChg>
      <pc:sldChg chg="add del">
        <pc:chgData name="Luis Guillermo Gil Madrid" userId="72751249-5f9d-41e6-8ae5-e2fc6ecb2fa9" providerId="ADAL" clId="{3E658632-809D-44E6-8560-040C9086B871}" dt="2021-07-29T11:17:42.618" v="115"/>
        <pc:sldMkLst>
          <pc:docMk/>
          <pc:sldMk cId="1795378652" sldId="7792"/>
        </pc:sldMkLst>
      </pc:sldChg>
      <pc:sldChg chg="add del">
        <pc:chgData name="Luis Guillermo Gil Madrid" userId="72751249-5f9d-41e6-8ae5-e2fc6ecb2fa9" providerId="ADAL" clId="{3E658632-809D-44E6-8560-040C9086B871}" dt="2021-07-29T11:17:42.618" v="115"/>
        <pc:sldMkLst>
          <pc:docMk/>
          <pc:sldMk cId="1693481866" sldId="7793"/>
        </pc:sldMkLst>
      </pc:sldChg>
      <pc:sldChg chg="modSp add del mod">
        <pc:chgData name="Luis Guillermo Gil Madrid" userId="72751249-5f9d-41e6-8ae5-e2fc6ecb2fa9" providerId="ADAL" clId="{3E658632-809D-44E6-8560-040C9086B871}" dt="2021-07-29T11:17:42.618" v="115"/>
        <pc:sldMkLst>
          <pc:docMk/>
          <pc:sldMk cId="1383850830" sldId="7794"/>
        </pc:sldMkLst>
        <pc:spChg chg="mod">
          <ac:chgData name="Luis Guillermo Gil Madrid" userId="72751249-5f9d-41e6-8ae5-e2fc6ecb2fa9" providerId="ADAL" clId="{3E658632-809D-44E6-8560-040C9086B871}" dt="2021-07-29T11:17:36.801" v="114"/>
          <ac:spMkLst>
            <pc:docMk/>
            <pc:sldMk cId="1383850830" sldId="7794"/>
            <ac:spMk id="3" creationId="{C531A900-07E0-45F9-A177-5C4375822457}"/>
          </ac:spMkLst>
        </pc:spChg>
      </pc:sldChg>
      <pc:sldChg chg="modSp add del mod">
        <pc:chgData name="Luis Guillermo Gil Madrid" userId="72751249-5f9d-41e6-8ae5-e2fc6ecb2fa9" providerId="ADAL" clId="{3E658632-809D-44E6-8560-040C9086B871}" dt="2021-07-29T11:17:42.618" v="115"/>
        <pc:sldMkLst>
          <pc:docMk/>
          <pc:sldMk cId="1316898117" sldId="7795"/>
        </pc:sldMkLst>
        <pc:spChg chg="mod">
          <ac:chgData name="Luis Guillermo Gil Madrid" userId="72751249-5f9d-41e6-8ae5-e2fc6ecb2fa9" providerId="ADAL" clId="{3E658632-809D-44E6-8560-040C9086B871}" dt="2021-07-29T11:17:36.801" v="114"/>
          <ac:spMkLst>
            <pc:docMk/>
            <pc:sldMk cId="1316898117" sldId="7795"/>
            <ac:spMk id="3" creationId="{84C337B3-EF30-430E-A9D1-015168613702}"/>
          </ac:spMkLst>
        </pc:spChg>
      </pc:sldChg>
      <pc:sldChg chg="modSp add del mod">
        <pc:chgData name="Luis Guillermo Gil Madrid" userId="72751249-5f9d-41e6-8ae5-e2fc6ecb2fa9" providerId="ADAL" clId="{3E658632-809D-44E6-8560-040C9086B871}" dt="2021-07-29T11:17:42.618" v="115"/>
        <pc:sldMkLst>
          <pc:docMk/>
          <pc:sldMk cId="2827272931" sldId="7796"/>
        </pc:sldMkLst>
        <pc:spChg chg="mod">
          <ac:chgData name="Luis Guillermo Gil Madrid" userId="72751249-5f9d-41e6-8ae5-e2fc6ecb2fa9" providerId="ADAL" clId="{3E658632-809D-44E6-8560-040C9086B871}" dt="2021-07-29T11:17:36.801" v="114"/>
          <ac:spMkLst>
            <pc:docMk/>
            <pc:sldMk cId="2827272931" sldId="7796"/>
            <ac:spMk id="3" creationId="{578F40E6-7670-4331-A9BE-4DD54BA45FA7}"/>
          </ac:spMkLst>
        </pc:spChg>
      </pc:sldChg>
      <pc:sldChg chg="add del">
        <pc:chgData name="Luis Guillermo Gil Madrid" userId="72751249-5f9d-41e6-8ae5-e2fc6ecb2fa9" providerId="ADAL" clId="{3E658632-809D-44E6-8560-040C9086B871}" dt="2021-07-29T11:17:42.618" v="115"/>
        <pc:sldMkLst>
          <pc:docMk/>
          <pc:sldMk cId="2269628402" sldId="7797"/>
        </pc:sldMkLst>
      </pc:sldChg>
      <pc:sldChg chg="add del">
        <pc:chgData name="Luis Guillermo Gil Madrid" userId="72751249-5f9d-41e6-8ae5-e2fc6ecb2fa9" providerId="ADAL" clId="{3E658632-809D-44E6-8560-040C9086B871}" dt="2021-07-29T11:17:42.618" v="115"/>
        <pc:sldMkLst>
          <pc:docMk/>
          <pc:sldMk cId="3610143571" sldId="7798"/>
        </pc:sldMkLst>
      </pc:sldChg>
      <pc:sldChg chg="addSp delSp modSp add mod">
        <pc:chgData name="Luis Guillermo Gil Madrid" userId="72751249-5f9d-41e6-8ae5-e2fc6ecb2fa9" providerId="ADAL" clId="{3E658632-809D-44E6-8560-040C9086B871}" dt="2021-07-29T11:55:14.867" v="454" actId="20577"/>
        <pc:sldMkLst>
          <pc:docMk/>
          <pc:sldMk cId="1813714801" sldId="7801"/>
        </pc:sldMkLst>
        <pc:spChg chg="mod">
          <ac:chgData name="Luis Guillermo Gil Madrid" userId="72751249-5f9d-41e6-8ae5-e2fc6ecb2fa9" providerId="ADAL" clId="{3E658632-809D-44E6-8560-040C9086B871}" dt="2021-07-29T11:51:54.763" v="353" actId="1076"/>
          <ac:spMkLst>
            <pc:docMk/>
            <pc:sldMk cId="1813714801" sldId="7801"/>
            <ac:spMk id="2" creationId="{D2EE9F28-691E-4D23-A121-AA8C634F2DC5}"/>
          </ac:spMkLst>
        </pc:spChg>
        <pc:spChg chg="mod">
          <ac:chgData name="Luis Guillermo Gil Madrid" userId="72751249-5f9d-41e6-8ae5-e2fc6ecb2fa9" providerId="ADAL" clId="{3E658632-809D-44E6-8560-040C9086B871}" dt="2021-07-29T11:49:42.930" v="294"/>
          <ac:spMkLst>
            <pc:docMk/>
            <pc:sldMk cId="1813714801" sldId="7801"/>
            <ac:spMk id="5" creationId="{9BB98856-7B57-4E03-BC48-9F3FE4ED5C8E}"/>
          </ac:spMkLst>
        </pc:spChg>
        <pc:spChg chg="mod">
          <ac:chgData name="Luis Guillermo Gil Madrid" userId="72751249-5f9d-41e6-8ae5-e2fc6ecb2fa9" providerId="ADAL" clId="{3E658632-809D-44E6-8560-040C9086B871}" dt="2021-07-29T11:52:01.795" v="368" actId="1076"/>
          <ac:spMkLst>
            <pc:docMk/>
            <pc:sldMk cId="1813714801" sldId="7801"/>
            <ac:spMk id="11" creationId="{758C7454-571E-4A26-935E-DC96C29F51F0}"/>
          </ac:spMkLst>
        </pc:spChg>
        <pc:spChg chg="mod">
          <ac:chgData name="Luis Guillermo Gil Madrid" userId="72751249-5f9d-41e6-8ae5-e2fc6ecb2fa9" providerId="ADAL" clId="{3E658632-809D-44E6-8560-040C9086B871}" dt="2021-07-29T11:55:14.867" v="454" actId="20577"/>
          <ac:spMkLst>
            <pc:docMk/>
            <pc:sldMk cId="1813714801" sldId="7801"/>
            <ac:spMk id="28" creationId="{6B9CB5BE-95A3-4BA3-94BD-0FCE398E837F}"/>
          </ac:spMkLst>
        </pc:spChg>
        <pc:picChg chg="mod">
          <ac:chgData name="Luis Guillermo Gil Madrid" userId="72751249-5f9d-41e6-8ae5-e2fc6ecb2fa9" providerId="ADAL" clId="{3E658632-809D-44E6-8560-040C9086B871}" dt="2021-07-29T11:53:08.107" v="424" actId="1076"/>
          <ac:picMkLst>
            <pc:docMk/>
            <pc:sldMk cId="1813714801" sldId="7801"/>
            <ac:picMk id="6" creationId="{9A2337C6-D1D1-453C-9FC3-46AE18E3EB24}"/>
          </ac:picMkLst>
        </pc:picChg>
        <pc:picChg chg="add mod">
          <ac:chgData name="Luis Guillermo Gil Madrid" userId="72751249-5f9d-41e6-8ae5-e2fc6ecb2fa9" providerId="ADAL" clId="{3E658632-809D-44E6-8560-040C9086B871}" dt="2021-07-29T11:51:58.643" v="367" actId="1038"/>
          <ac:picMkLst>
            <pc:docMk/>
            <pc:sldMk cId="1813714801" sldId="7801"/>
            <ac:picMk id="8" creationId="{B5AB86D4-FD2A-4454-8D53-CE4CAAD1DD5B}"/>
          </ac:picMkLst>
        </pc:picChg>
        <pc:picChg chg="mod">
          <ac:chgData name="Luis Guillermo Gil Madrid" userId="72751249-5f9d-41e6-8ae5-e2fc6ecb2fa9" providerId="ADAL" clId="{3E658632-809D-44E6-8560-040C9086B871}" dt="2021-07-29T11:53:25.692" v="430" actId="1076"/>
          <ac:picMkLst>
            <pc:docMk/>
            <pc:sldMk cId="1813714801" sldId="7801"/>
            <ac:picMk id="10" creationId="{1B9FA20F-48EB-4614-B618-D3BE0DFFBF4B}"/>
          </ac:picMkLst>
        </pc:picChg>
        <pc:picChg chg="mod">
          <ac:chgData name="Luis Guillermo Gil Madrid" userId="72751249-5f9d-41e6-8ae5-e2fc6ecb2fa9" providerId="ADAL" clId="{3E658632-809D-44E6-8560-040C9086B871}" dt="2021-07-29T11:53:44.867" v="436" actId="1076"/>
          <ac:picMkLst>
            <pc:docMk/>
            <pc:sldMk cId="1813714801" sldId="7801"/>
            <ac:picMk id="16" creationId="{C561DEBC-E4E9-4304-9754-95ABC2874670}"/>
          </ac:picMkLst>
        </pc:picChg>
        <pc:picChg chg="mod">
          <ac:chgData name="Luis Guillermo Gil Madrid" userId="72751249-5f9d-41e6-8ae5-e2fc6ecb2fa9" providerId="ADAL" clId="{3E658632-809D-44E6-8560-040C9086B871}" dt="2021-07-29T11:53:45.683" v="437" actId="1076"/>
          <ac:picMkLst>
            <pc:docMk/>
            <pc:sldMk cId="1813714801" sldId="7801"/>
            <ac:picMk id="17" creationId="{1EE88455-17C5-448E-8F2A-40F90289CFD4}"/>
          </ac:picMkLst>
        </pc:picChg>
        <pc:picChg chg="mod">
          <ac:chgData name="Luis Guillermo Gil Madrid" userId="72751249-5f9d-41e6-8ae5-e2fc6ecb2fa9" providerId="ADAL" clId="{3E658632-809D-44E6-8560-040C9086B871}" dt="2021-07-29T11:53:18.130" v="427" actId="1076"/>
          <ac:picMkLst>
            <pc:docMk/>
            <pc:sldMk cId="1813714801" sldId="7801"/>
            <ac:picMk id="18" creationId="{7DEEB019-89A8-4D84-B964-4218A8B7C268}"/>
          </ac:picMkLst>
        </pc:picChg>
        <pc:picChg chg="add del mod">
          <ac:chgData name="Luis Guillermo Gil Madrid" userId="72751249-5f9d-41e6-8ae5-e2fc6ecb2fa9" providerId="ADAL" clId="{3E658632-809D-44E6-8560-040C9086B871}" dt="2021-07-29T11:52:49.912" v="384"/>
          <ac:picMkLst>
            <pc:docMk/>
            <pc:sldMk cId="1813714801" sldId="7801"/>
            <ac:picMk id="19" creationId="{E67B086A-7096-4FE4-98D5-38A92CF5AF21}"/>
          </ac:picMkLst>
        </pc:picChg>
        <pc:picChg chg="add del mod">
          <ac:chgData name="Luis Guillermo Gil Madrid" userId="72751249-5f9d-41e6-8ae5-e2fc6ecb2fa9" providerId="ADAL" clId="{3E658632-809D-44E6-8560-040C9086B871}" dt="2021-07-29T11:52:49.912" v="384"/>
          <ac:picMkLst>
            <pc:docMk/>
            <pc:sldMk cId="1813714801" sldId="7801"/>
            <ac:picMk id="20" creationId="{F1F4F64C-6DE5-43EA-BAAC-0F83652EBAAA}"/>
          </ac:picMkLst>
        </pc:picChg>
        <pc:picChg chg="add del mod">
          <ac:chgData name="Luis Guillermo Gil Madrid" userId="72751249-5f9d-41e6-8ae5-e2fc6ecb2fa9" providerId="ADAL" clId="{3E658632-809D-44E6-8560-040C9086B871}" dt="2021-07-29T11:52:49.912" v="384"/>
          <ac:picMkLst>
            <pc:docMk/>
            <pc:sldMk cId="1813714801" sldId="7801"/>
            <ac:picMk id="21" creationId="{7F1D726F-37BD-45F0-A1FA-521C03B1E289}"/>
          </ac:picMkLst>
        </pc:picChg>
        <pc:picChg chg="mod">
          <ac:chgData name="Luis Guillermo Gil Madrid" userId="72751249-5f9d-41e6-8ae5-e2fc6ecb2fa9" providerId="ADAL" clId="{3E658632-809D-44E6-8560-040C9086B871}" dt="2021-07-29T11:51:58.643" v="367" actId="1038"/>
          <ac:picMkLst>
            <pc:docMk/>
            <pc:sldMk cId="1813714801" sldId="7801"/>
            <ac:picMk id="22" creationId="{F0F65968-DCE5-447E-B669-BCFF76361102}"/>
          </ac:picMkLst>
        </pc:picChg>
        <pc:picChg chg="add del mod">
          <ac:chgData name="Luis Guillermo Gil Madrid" userId="72751249-5f9d-41e6-8ae5-e2fc6ecb2fa9" providerId="ADAL" clId="{3E658632-809D-44E6-8560-040C9086B871}" dt="2021-07-29T11:52:49.912" v="384"/>
          <ac:picMkLst>
            <pc:docMk/>
            <pc:sldMk cId="1813714801" sldId="7801"/>
            <ac:picMk id="23" creationId="{B3F03041-83C8-4134-8783-CE4152A92840}"/>
          </ac:picMkLst>
        </pc:picChg>
        <pc:picChg chg="del">
          <ac:chgData name="Luis Guillermo Gil Madrid" userId="72751249-5f9d-41e6-8ae5-e2fc6ecb2fa9" providerId="ADAL" clId="{3E658632-809D-44E6-8560-040C9086B871}" dt="2021-07-29T11:52:08.162" v="371" actId="478"/>
          <ac:picMkLst>
            <pc:docMk/>
            <pc:sldMk cId="1813714801" sldId="7801"/>
            <ac:picMk id="24" creationId="{79102626-5C46-492F-945A-69E30DAE7414}"/>
          </ac:picMkLst>
        </pc:picChg>
        <pc:picChg chg="add del mod">
          <ac:chgData name="Luis Guillermo Gil Madrid" userId="72751249-5f9d-41e6-8ae5-e2fc6ecb2fa9" providerId="ADAL" clId="{3E658632-809D-44E6-8560-040C9086B871}" dt="2021-07-29T11:52:49.912" v="384"/>
          <ac:picMkLst>
            <pc:docMk/>
            <pc:sldMk cId="1813714801" sldId="7801"/>
            <ac:picMk id="25" creationId="{BE3F9E29-9782-4F41-A817-806ACE00D728}"/>
          </ac:picMkLst>
        </pc:picChg>
        <pc:picChg chg="mod">
          <ac:chgData name="Luis Guillermo Gil Madrid" userId="72751249-5f9d-41e6-8ae5-e2fc6ecb2fa9" providerId="ADAL" clId="{3E658632-809D-44E6-8560-040C9086B871}" dt="2021-07-29T11:53:46.523" v="438" actId="1076"/>
          <ac:picMkLst>
            <pc:docMk/>
            <pc:sldMk cId="1813714801" sldId="7801"/>
            <ac:picMk id="26" creationId="{6BADD5B7-1943-438C-9FB5-487FF90703CC}"/>
          </ac:picMkLst>
        </pc:picChg>
        <pc:picChg chg="del">
          <ac:chgData name="Luis Guillermo Gil Madrid" userId="72751249-5f9d-41e6-8ae5-e2fc6ecb2fa9" providerId="ADAL" clId="{3E658632-809D-44E6-8560-040C9086B871}" dt="2021-07-29T11:52:05.379" v="370" actId="478"/>
          <ac:picMkLst>
            <pc:docMk/>
            <pc:sldMk cId="1813714801" sldId="7801"/>
            <ac:picMk id="27" creationId="{038D1156-5AC2-47A2-9358-219FCBCDF83F}"/>
          </ac:picMkLst>
        </pc:picChg>
        <pc:picChg chg="add mod">
          <ac:chgData name="Luis Guillermo Gil Madrid" userId="72751249-5f9d-41e6-8ae5-e2fc6ecb2fa9" providerId="ADAL" clId="{3E658632-809D-44E6-8560-040C9086B871}" dt="2021-07-29T11:53:11.816" v="426" actId="1076"/>
          <ac:picMkLst>
            <pc:docMk/>
            <pc:sldMk cId="1813714801" sldId="7801"/>
            <ac:picMk id="29" creationId="{0785B800-916C-49C9-B58D-EF0ED09C882E}"/>
          </ac:picMkLst>
        </pc:picChg>
        <pc:picChg chg="add mod">
          <ac:chgData name="Luis Guillermo Gil Madrid" userId="72751249-5f9d-41e6-8ae5-e2fc6ecb2fa9" providerId="ADAL" clId="{3E658632-809D-44E6-8560-040C9086B871}" dt="2021-07-29T11:53:47.897" v="439" actId="1076"/>
          <ac:picMkLst>
            <pc:docMk/>
            <pc:sldMk cId="1813714801" sldId="7801"/>
            <ac:picMk id="30" creationId="{7AA5AFDA-1BB8-4C0A-A0B0-C7A343DD1E12}"/>
          </ac:picMkLst>
        </pc:picChg>
        <pc:picChg chg="add mod">
          <ac:chgData name="Luis Guillermo Gil Madrid" userId="72751249-5f9d-41e6-8ae5-e2fc6ecb2fa9" providerId="ADAL" clId="{3E658632-809D-44E6-8560-040C9086B871}" dt="2021-07-29T11:53:34.979" v="433" actId="1076"/>
          <ac:picMkLst>
            <pc:docMk/>
            <pc:sldMk cId="1813714801" sldId="7801"/>
            <ac:picMk id="31" creationId="{232CCE9B-8646-4152-B1FB-F814474BD0EA}"/>
          </ac:picMkLst>
        </pc:picChg>
        <pc:picChg chg="add mod">
          <ac:chgData name="Luis Guillermo Gil Madrid" userId="72751249-5f9d-41e6-8ae5-e2fc6ecb2fa9" providerId="ADAL" clId="{3E658632-809D-44E6-8560-040C9086B871}" dt="2021-07-29T11:53:50.739" v="441" actId="1076"/>
          <ac:picMkLst>
            <pc:docMk/>
            <pc:sldMk cId="1813714801" sldId="7801"/>
            <ac:picMk id="32" creationId="{0B0BB887-035A-4152-8EA5-4BD55D10FA10}"/>
          </ac:picMkLst>
        </pc:picChg>
        <pc:picChg chg="add mod">
          <ac:chgData name="Luis Guillermo Gil Madrid" userId="72751249-5f9d-41e6-8ae5-e2fc6ecb2fa9" providerId="ADAL" clId="{3E658632-809D-44E6-8560-040C9086B871}" dt="2021-07-29T11:53:49.741" v="440" actId="1076"/>
          <ac:picMkLst>
            <pc:docMk/>
            <pc:sldMk cId="1813714801" sldId="7801"/>
            <ac:picMk id="33" creationId="{F78F352A-3011-4B0A-B7F4-6F3491F8757B}"/>
          </ac:picMkLst>
        </pc:picChg>
      </pc:sldChg>
      <pc:sldChg chg="addSp delSp modSp add mod">
        <pc:chgData name="Luis Guillermo Gil Madrid" userId="72751249-5f9d-41e6-8ae5-e2fc6ecb2fa9" providerId="ADAL" clId="{3E658632-809D-44E6-8560-040C9086B871}" dt="2021-07-29T11:55:18.691" v="456" actId="20577"/>
        <pc:sldMkLst>
          <pc:docMk/>
          <pc:sldMk cId="3520471123" sldId="7802"/>
        </pc:sldMkLst>
        <pc:spChg chg="mod">
          <ac:chgData name="Luis Guillermo Gil Madrid" userId="72751249-5f9d-41e6-8ae5-e2fc6ecb2fa9" providerId="ADAL" clId="{3E658632-809D-44E6-8560-040C9086B871}" dt="2021-07-29T11:49:47.816" v="295"/>
          <ac:spMkLst>
            <pc:docMk/>
            <pc:sldMk cId="3520471123" sldId="7802"/>
            <ac:spMk id="5" creationId="{9BB98856-7B57-4E03-BC48-9F3FE4ED5C8E}"/>
          </ac:spMkLst>
        </pc:spChg>
        <pc:spChg chg="mod">
          <ac:chgData name="Luis Guillermo Gil Madrid" userId="72751249-5f9d-41e6-8ae5-e2fc6ecb2fa9" providerId="ADAL" clId="{3E658632-809D-44E6-8560-040C9086B871}" dt="2021-07-29T11:55:18.691" v="456" actId="20577"/>
          <ac:spMkLst>
            <pc:docMk/>
            <pc:sldMk cId="3520471123" sldId="7802"/>
            <ac:spMk id="21" creationId="{08207760-157B-4F92-B45C-6CF9E3077097}"/>
          </ac:spMkLst>
        </pc:spChg>
        <pc:picChg chg="del">
          <ac:chgData name="Luis Guillermo Gil Madrid" userId="72751249-5f9d-41e6-8ae5-e2fc6ecb2fa9" providerId="ADAL" clId="{3E658632-809D-44E6-8560-040C9086B871}" dt="2021-07-29T11:51:31.291" v="347" actId="478"/>
          <ac:picMkLst>
            <pc:docMk/>
            <pc:sldMk cId="3520471123" sldId="7802"/>
            <ac:picMk id="12" creationId="{4E9C51C4-DB19-48F4-AE8F-63204EF7BD7D}"/>
          </ac:picMkLst>
        </pc:picChg>
        <pc:picChg chg="add del">
          <ac:chgData name="Luis Guillermo Gil Madrid" userId="72751249-5f9d-41e6-8ae5-e2fc6ecb2fa9" providerId="ADAL" clId="{3E658632-809D-44E6-8560-040C9086B871}" dt="2021-07-29T11:53:29.645" v="431" actId="21"/>
          <ac:picMkLst>
            <pc:docMk/>
            <pc:sldMk cId="3520471123" sldId="7802"/>
            <ac:picMk id="18" creationId="{2ACF13D8-A017-437B-AA85-88AE0E0C45C5}"/>
          </ac:picMkLst>
        </pc:picChg>
        <pc:picChg chg="mod">
          <ac:chgData name="Luis Guillermo Gil Madrid" userId="72751249-5f9d-41e6-8ae5-e2fc6ecb2fa9" providerId="ADAL" clId="{3E658632-809D-44E6-8560-040C9086B871}" dt="2021-07-29T11:54:26.890" v="446" actId="1076"/>
          <ac:picMkLst>
            <pc:docMk/>
            <pc:sldMk cId="3520471123" sldId="7802"/>
            <ac:picMk id="19" creationId="{F7D9B29C-6176-4B23-9EBD-181BB953024B}"/>
          </ac:picMkLst>
        </pc:picChg>
        <pc:picChg chg="mod">
          <ac:chgData name="Luis Guillermo Gil Madrid" userId="72751249-5f9d-41e6-8ae5-e2fc6ecb2fa9" providerId="ADAL" clId="{3E658632-809D-44E6-8560-040C9086B871}" dt="2021-07-29T11:54:30.602" v="448" actId="1076"/>
          <ac:picMkLst>
            <pc:docMk/>
            <pc:sldMk cId="3520471123" sldId="7802"/>
            <ac:picMk id="20" creationId="{838E7512-B5E5-4A08-9A5A-806E290D644F}"/>
          </ac:picMkLst>
        </pc:picChg>
        <pc:picChg chg="del">
          <ac:chgData name="Luis Guillermo Gil Madrid" userId="72751249-5f9d-41e6-8ae5-e2fc6ecb2fa9" providerId="ADAL" clId="{3E658632-809D-44E6-8560-040C9086B871}" dt="2021-07-29T11:51:24.179" v="345" actId="478"/>
          <ac:picMkLst>
            <pc:docMk/>
            <pc:sldMk cId="3520471123" sldId="7802"/>
            <ac:picMk id="22" creationId="{7C9CAD85-06DE-47BC-AF1E-B12D1F4B4181}"/>
          </ac:picMkLst>
        </pc:picChg>
        <pc:picChg chg="add del">
          <ac:chgData name="Luis Guillermo Gil Madrid" userId="72751249-5f9d-41e6-8ae5-e2fc6ecb2fa9" providerId="ADAL" clId="{3E658632-809D-44E6-8560-040C9086B871}" dt="2021-07-29T11:53:29.645" v="431" actId="21"/>
          <ac:picMkLst>
            <pc:docMk/>
            <pc:sldMk cId="3520471123" sldId="7802"/>
            <ac:picMk id="23" creationId="{D0485779-BA98-4179-8E8F-C540B62CDF05}"/>
          </ac:picMkLst>
        </pc:picChg>
        <pc:picChg chg="add del mod">
          <ac:chgData name="Luis Guillermo Gil Madrid" userId="72751249-5f9d-41e6-8ae5-e2fc6ecb2fa9" providerId="ADAL" clId="{3E658632-809D-44E6-8560-040C9086B871}" dt="2021-07-29T11:52:57.390" v="386" actId="21"/>
          <ac:picMkLst>
            <pc:docMk/>
            <pc:sldMk cId="3520471123" sldId="7802"/>
            <ac:picMk id="24" creationId="{6B81C91A-DE74-4E26-8FF2-5DD750CFBE7D}"/>
          </ac:picMkLst>
        </pc:picChg>
        <pc:picChg chg="add del">
          <ac:chgData name="Luis Guillermo Gil Madrid" userId="72751249-5f9d-41e6-8ae5-e2fc6ecb2fa9" providerId="ADAL" clId="{3E658632-809D-44E6-8560-040C9086B871}" dt="2021-07-29T11:53:29.645" v="431" actId="21"/>
          <ac:picMkLst>
            <pc:docMk/>
            <pc:sldMk cId="3520471123" sldId="7802"/>
            <ac:picMk id="26" creationId="{F56735A0-0744-45BB-A1EA-AE4792DEA251}"/>
          </ac:picMkLst>
        </pc:picChg>
        <pc:picChg chg="add del">
          <ac:chgData name="Luis Guillermo Gil Madrid" userId="72751249-5f9d-41e6-8ae5-e2fc6ecb2fa9" providerId="ADAL" clId="{3E658632-809D-44E6-8560-040C9086B871}" dt="2021-07-29T11:52:57.390" v="386" actId="21"/>
          <ac:picMkLst>
            <pc:docMk/>
            <pc:sldMk cId="3520471123" sldId="7802"/>
            <ac:picMk id="27" creationId="{75AC82D6-72EA-403B-9167-031E1083C3F1}"/>
          </ac:picMkLst>
        </pc:picChg>
      </pc:sldChg>
      <pc:sldChg chg="addSp delSp modSp add mod ord">
        <pc:chgData name="Luis Guillermo Gil Madrid" userId="72751249-5f9d-41e6-8ae5-e2fc6ecb2fa9" providerId="ADAL" clId="{3E658632-809D-44E6-8560-040C9086B871}" dt="2021-07-29T11:50:24.275" v="299" actId="1076"/>
        <pc:sldMkLst>
          <pc:docMk/>
          <pc:sldMk cId="867045219" sldId="7803"/>
        </pc:sldMkLst>
        <pc:spChg chg="del mod">
          <ac:chgData name="Luis Guillermo Gil Madrid" userId="72751249-5f9d-41e6-8ae5-e2fc6ecb2fa9" providerId="ADAL" clId="{3E658632-809D-44E6-8560-040C9086B871}" dt="2021-07-29T11:43:08.164" v="152" actId="478"/>
          <ac:spMkLst>
            <pc:docMk/>
            <pc:sldMk cId="867045219" sldId="7803"/>
            <ac:spMk id="4" creationId="{42C6B5D9-B1C3-4F6B-90E2-D0FB2A568EFC}"/>
          </ac:spMkLst>
        </pc:spChg>
        <pc:spChg chg="mod">
          <ac:chgData name="Luis Guillermo Gil Madrid" userId="72751249-5f9d-41e6-8ae5-e2fc6ecb2fa9" providerId="ADAL" clId="{3E658632-809D-44E6-8560-040C9086B871}" dt="2021-07-29T11:47:35.866" v="273" actId="20577"/>
          <ac:spMkLst>
            <pc:docMk/>
            <pc:sldMk cId="867045219" sldId="7803"/>
            <ac:spMk id="5" creationId="{9BB98856-7B57-4E03-BC48-9F3FE4ED5C8E}"/>
          </ac:spMkLst>
        </pc:spChg>
        <pc:spChg chg="del">
          <ac:chgData name="Luis Guillermo Gil Madrid" userId="72751249-5f9d-41e6-8ae5-e2fc6ecb2fa9" providerId="ADAL" clId="{3E658632-809D-44E6-8560-040C9086B871}" dt="2021-07-29T11:43:06.236" v="150" actId="478"/>
          <ac:spMkLst>
            <pc:docMk/>
            <pc:sldMk cId="867045219" sldId="7803"/>
            <ac:spMk id="7" creationId="{A0D9D8BE-1520-42EA-9142-19807FA2F249}"/>
          </ac:spMkLst>
        </pc:spChg>
        <pc:spChg chg="del">
          <ac:chgData name="Luis Guillermo Gil Madrid" userId="72751249-5f9d-41e6-8ae5-e2fc6ecb2fa9" providerId="ADAL" clId="{3E658632-809D-44E6-8560-040C9086B871}" dt="2021-07-29T11:43:13.536" v="154" actId="478"/>
          <ac:spMkLst>
            <pc:docMk/>
            <pc:sldMk cId="867045219" sldId="7803"/>
            <ac:spMk id="21" creationId="{08207760-157B-4F92-B45C-6CF9E3077097}"/>
          </ac:spMkLst>
        </pc:spChg>
        <pc:spChg chg="add mod">
          <ac:chgData name="Luis Guillermo Gil Madrid" userId="72751249-5f9d-41e6-8ae5-e2fc6ecb2fa9" providerId="ADAL" clId="{3E658632-809D-44E6-8560-040C9086B871}" dt="2021-07-29T11:47:10.435" v="268" actId="1076"/>
          <ac:spMkLst>
            <pc:docMk/>
            <pc:sldMk cId="867045219" sldId="7803"/>
            <ac:spMk id="25" creationId="{FA245767-9309-48CE-8473-E9DF8CE002CF}"/>
          </ac:spMkLst>
        </pc:spChg>
        <pc:graphicFrameChg chg="add del mod">
          <ac:chgData name="Luis Guillermo Gil Madrid" userId="72751249-5f9d-41e6-8ae5-e2fc6ecb2fa9" providerId="ADAL" clId="{3E658632-809D-44E6-8560-040C9086B871}" dt="2021-07-29T11:44:33.619" v="190"/>
          <ac:graphicFrameMkLst>
            <pc:docMk/>
            <pc:sldMk cId="867045219" sldId="7803"/>
            <ac:graphicFrameMk id="2" creationId="{FCC937D5-E1B0-435C-AAFA-B68A7E60432C}"/>
          </ac:graphicFrameMkLst>
        </pc:graphicFrameChg>
        <pc:graphicFrameChg chg="add del mod">
          <ac:chgData name="Luis Guillermo Gil Madrid" userId="72751249-5f9d-41e6-8ae5-e2fc6ecb2fa9" providerId="ADAL" clId="{3E658632-809D-44E6-8560-040C9086B871}" dt="2021-07-29T11:48:49.006" v="283"/>
          <ac:graphicFrameMkLst>
            <pc:docMk/>
            <pc:sldMk cId="867045219" sldId="7803"/>
            <ac:graphicFrameMk id="10" creationId="{18A6F5C7-1B20-4094-B986-6A0B98EA6E13}"/>
          </ac:graphicFrameMkLst>
        </pc:graphicFrameChg>
        <pc:picChg chg="del mod">
          <ac:chgData name="Luis Guillermo Gil Madrid" userId="72751249-5f9d-41e6-8ae5-e2fc6ecb2fa9" providerId="ADAL" clId="{3E658632-809D-44E6-8560-040C9086B871}" dt="2021-07-29T11:45:16.383" v="197" actId="478"/>
          <ac:picMkLst>
            <pc:docMk/>
            <pc:sldMk cId="867045219" sldId="7803"/>
            <ac:picMk id="3" creationId="{FCAE37D5-1DEE-4735-99B7-83150E03EA06}"/>
          </ac:picMkLst>
        </pc:picChg>
        <pc:picChg chg="add del mod">
          <ac:chgData name="Luis Guillermo Gil Madrid" userId="72751249-5f9d-41e6-8ae5-e2fc6ecb2fa9" providerId="ADAL" clId="{3E658632-809D-44E6-8560-040C9086B871}" dt="2021-07-29T11:46:36.403" v="263" actId="478"/>
          <ac:picMkLst>
            <pc:docMk/>
            <pc:sldMk cId="867045219" sldId="7803"/>
            <ac:picMk id="6" creationId="{A682E326-73ED-4D0D-936D-7B07765CE869}"/>
          </ac:picMkLst>
        </pc:picChg>
        <pc:picChg chg="add del mod">
          <ac:chgData name="Luis Guillermo Gil Madrid" userId="72751249-5f9d-41e6-8ae5-e2fc6ecb2fa9" providerId="ADAL" clId="{3E658632-809D-44E6-8560-040C9086B871}" dt="2021-07-29T11:47:38.539" v="274" actId="478"/>
          <ac:picMkLst>
            <pc:docMk/>
            <pc:sldMk cId="867045219" sldId="7803"/>
            <ac:picMk id="8" creationId="{7357FC71-8987-4F51-9874-2726F0A08D3C}"/>
          </ac:picMkLst>
        </pc:picChg>
        <pc:picChg chg="add del mod">
          <ac:chgData name="Luis Guillermo Gil Madrid" userId="72751249-5f9d-41e6-8ae5-e2fc6ecb2fa9" providerId="ADAL" clId="{3E658632-809D-44E6-8560-040C9086B871}" dt="2021-07-29T11:48:46.227" v="281" actId="478"/>
          <ac:picMkLst>
            <pc:docMk/>
            <pc:sldMk cId="867045219" sldId="7803"/>
            <ac:picMk id="9" creationId="{48D74B37-AE8F-418D-8CD1-2BF1974A9BFA}"/>
          </ac:picMkLst>
        </pc:picChg>
        <pc:picChg chg="add mod">
          <ac:chgData name="Luis Guillermo Gil Madrid" userId="72751249-5f9d-41e6-8ae5-e2fc6ecb2fa9" providerId="ADAL" clId="{3E658632-809D-44E6-8560-040C9086B871}" dt="2021-07-29T11:50:24.275" v="299" actId="1076"/>
          <ac:picMkLst>
            <pc:docMk/>
            <pc:sldMk cId="867045219" sldId="7803"/>
            <ac:picMk id="11" creationId="{A12F32E0-F556-4948-9499-D7AF1E8C045E}"/>
          </ac:picMkLst>
        </pc:picChg>
        <pc:picChg chg="del">
          <ac:chgData name="Luis Guillermo Gil Madrid" userId="72751249-5f9d-41e6-8ae5-e2fc6ecb2fa9" providerId="ADAL" clId="{3E658632-809D-44E6-8560-040C9086B871}" dt="2021-07-29T11:43:11.676" v="153" actId="478"/>
          <ac:picMkLst>
            <pc:docMk/>
            <pc:sldMk cId="867045219" sldId="7803"/>
            <ac:picMk id="12" creationId="{4E9C51C4-DB19-48F4-AE8F-63204EF7BD7D}"/>
          </ac:picMkLst>
        </pc:picChg>
        <pc:picChg chg="del">
          <ac:chgData name="Luis Guillermo Gil Madrid" userId="72751249-5f9d-41e6-8ae5-e2fc6ecb2fa9" providerId="ADAL" clId="{3E658632-809D-44E6-8560-040C9086B871}" dt="2021-07-29T11:43:11.676" v="153" actId="478"/>
          <ac:picMkLst>
            <pc:docMk/>
            <pc:sldMk cId="867045219" sldId="7803"/>
            <ac:picMk id="18" creationId="{2ACF13D8-A017-437B-AA85-88AE0E0C45C5}"/>
          </ac:picMkLst>
        </pc:picChg>
        <pc:picChg chg="del">
          <ac:chgData name="Luis Guillermo Gil Madrid" userId="72751249-5f9d-41e6-8ae5-e2fc6ecb2fa9" providerId="ADAL" clId="{3E658632-809D-44E6-8560-040C9086B871}" dt="2021-07-29T11:43:11.676" v="153" actId="478"/>
          <ac:picMkLst>
            <pc:docMk/>
            <pc:sldMk cId="867045219" sldId="7803"/>
            <ac:picMk id="19" creationId="{F7D9B29C-6176-4B23-9EBD-181BB953024B}"/>
          </ac:picMkLst>
        </pc:picChg>
        <pc:picChg chg="del">
          <ac:chgData name="Luis Guillermo Gil Madrid" userId="72751249-5f9d-41e6-8ae5-e2fc6ecb2fa9" providerId="ADAL" clId="{3E658632-809D-44E6-8560-040C9086B871}" dt="2021-07-29T11:43:11.676" v="153" actId="478"/>
          <ac:picMkLst>
            <pc:docMk/>
            <pc:sldMk cId="867045219" sldId="7803"/>
            <ac:picMk id="20" creationId="{838E7512-B5E5-4A08-9A5A-806E290D644F}"/>
          </ac:picMkLst>
        </pc:picChg>
        <pc:picChg chg="del">
          <ac:chgData name="Luis Guillermo Gil Madrid" userId="72751249-5f9d-41e6-8ae5-e2fc6ecb2fa9" providerId="ADAL" clId="{3E658632-809D-44E6-8560-040C9086B871}" dt="2021-07-29T11:43:11.676" v="153" actId="478"/>
          <ac:picMkLst>
            <pc:docMk/>
            <pc:sldMk cId="867045219" sldId="7803"/>
            <ac:picMk id="22" creationId="{7C9CAD85-06DE-47BC-AF1E-B12D1F4B4181}"/>
          </ac:picMkLst>
        </pc:picChg>
        <pc:picChg chg="del">
          <ac:chgData name="Luis Guillermo Gil Madrid" userId="72751249-5f9d-41e6-8ae5-e2fc6ecb2fa9" providerId="ADAL" clId="{3E658632-809D-44E6-8560-040C9086B871}" dt="2021-07-29T11:43:11.676" v="153" actId="478"/>
          <ac:picMkLst>
            <pc:docMk/>
            <pc:sldMk cId="867045219" sldId="7803"/>
            <ac:picMk id="23" creationId="{D0485779-BA98-4179-8E8F-C540B62CDF05}"/>
          </ac:picMkLst>
        </pc:picChg>
        <pc:picChg chg="del">
          <ac:chgData name="Luis Guillermo Gil Madrid" userId="72751249-5f9d-41e6-8ae5-e2fc6ecb2fa9" providerId="ADAL" clId="{3E658632-809D-44E6-8560-040C9086B871}" dt="2021-07-29T11:43:11.676" v="153" actId="478"/>
          <ac:picMkLst>
            <pc:docMk/>
            <pc:sldMk cId="867045219" sldId="7803"/>
            <ac:picMk id="24" creationId="{6B81C91A-DE74-4E26-8FF2-5DD750CFBE7D}"/>
          </ac:picMkLst>
        </pc:picChg>
        <pc:picChg chg="del">
          <ac:chgData name="Luis Guillermo Gil Madrid" userId="72751249-5f9d-41e6-8ae5-e2fc6ecb2fa9" providerId="ADAL" clId="{3E658632-809D-44E6-8560-040C9086B871}" dt="2021-07-29T11:43:11.676" v="153" actId="478"/>
          <ac:picMkLst>
            <pc:docMk/>
            <pc:sldMk cId="867045219" sldId="7803"/>
            <ac:picMk id="26" creationId="{F56735A0-0744-45BB-A1EA-AE4792DEA251}"/>
          </ac:picMkLst>
        </pc:picChg>
        <pc:picChg chg="del">
          <ac:chgData name="Luis Guillermo Gil Madrid" userId="72751249-5f9d-41e6-8ae5-e2fc6ecb2fa9" providerId="ADAL" clId="{3E658632-809D-44E6-8560-040C9086B871}" dt="2021-07-29T11:43:11.676" v="153" actId="478"/>
          <ac:picMkLst>
            <pc:docMk/>
            <pc:sldMk cId="867045219" sldId="7803"/>
            <ac:picMk id="27" creationId="{75AC82D6-72EA-403B-9167-031E1083C3F1}"/>
          </ac:picMkLst>
        </pc:picChg>
      </pc:sldChg>
      <pc:sldChg chg="new del">
        <pc:chgData name="Luis Guillermo Gil Madrid" userId="72751249-5f9d-41e6-8ae5-e2fc6ecb2fa9" providerId="ADAL" clId="{3E658632-809D-44E6-8560-040C9086B871}" dt="2021-07-29T11:43:00.530" v="148" actId="47"/>
        <pc:sldMkLst>
          <pc:docMk/>
          <pc:sldMk cId="1294132694" sldId="7803"/>
        </pc:sldMkLst>
      </pc:sldChg>
      <pc:sldChg chg="addSp modSp add mod">
        <pc:chgData name="Luis Guillermo Gil Madrid" userId="72751249-5f9d-41e6-8ae5-e2fc6ecb2fa9" providerId="ADAL" clId="{3E658632-809D-44E6-8560-040C9086B871}" dt="2021-07-29T11:51:12.325" v="344" actId="313"/>
        <pc:sldMkLst>
          <pc:docMk/>
          <pc:sldMk cId="3011968595" sldId="7804"/>
        </pc:sldMkLst>
        <pc:spChg chg="add mod">
          <ac:chgData name="Luis Guillermo Gil Madrid" userId="72751249-5f9d-41e6-8ae5-e2fc6ecb2fa9" providerId="ADAL" clId="{3E658632-809D-44E6-8560-040C9086B871}" dt="2021-07-29T11:51:12.325" v="344" actId="313"/>
          <ac:spMkLst>
            <pc:docMk/>
            <pc:sldMk cId="3011968595" sldId="7804"/>
            <ac:spMk id="4" creationId="{288CF8BE-AF43-4CCA-8078-4D8A76EA1255}"/>
          </ac:spMkLst>
        </pc:spChg>
        <pc:spChg chg="mod">
          <ac:chgData name="Luis Guillermo Gil Madrid" userId="72751249-5f9d-41e6-8ae5-e2fc6ecb2fa9" providerId="ADAL" clId="{3E658632-809D-44E6-8560-040C9086B871}" dt="2021-07-29T11:49:31.219" v="293" actId="20577"/>
          <ac:spMkLst>
            <pc:docMk/>
            <pc:sldMk cId="3011968595" sldId="7804"/>
            <ac:spMk id="5" creationId="{9BB98856-7B57-4E03-BC48-9F3FE4ED5C8E}"/>
          </ac:spMkLst>
        </pc:spChg>
        <pc:picChg chg="add mod">
          <ac:chgData name="Luis Guillermo Gil Madrid" userId="72751249-5f9d-41e6-8ae5-e2fc6ecb2fa9" providerId="ADAL" clId="{3E658632-809D-44E6-8560-040C9086B871}" dt="2021-07-29T11:50:44.827" v="300" actId="1076"/>
          <ac:picMkLst>
            <pc:docMk/>
            <pc:sldMk cId="3011968595" sldId="7804"/>
            <ac:picMk id="2" creationId="{039857B9-E79D-482A-AEBE-D9F3AF800A8B}"/>
          </ac:picMkLst>
        </pc:picChg>
      </pc:sldChg>
    </pc:docChg>
  </pc:docChgLst>
  <pc:docChgLst>
    <pc:chgData name="Luis Guillermo Gil Madrid" userId="72751249-5f9d-41e6-8ae5-e2fc6ecb2fa9" providerId="ADAL" clId="{19FA8944-9281-4B69-A752-3AFE8C10DB84}"/>
    <pc:docChg chg="undo redo custSel addSld delSld modSld">
      <pc:chgData name="Luis Guillermo Gil Madrid" userId="72751249-5f9d-41e6-8ae5-e2fc6ecb2fa9" providerId="ADAL" clId="{19FA8944-9281-4B69-A752-3AFE8C10DB84}" dt="2021-04-28T21:52:55.862" v="450" actId="1038"/>
      <pc:docMkLst>
        <pc:docMk/>
      </pc:docMkLst>
      <pc:sldChg chg="addSp modSp mod">
        <pc:chgData name="Luis Guillermo Gil Madrid" userId="72751249-5f9d-41e6-8ae5-e2fc6ecb2fa9" providerId="ADAL" clId="{19FA8944-9281-4B69-A752-3AFE8C10DB84}" dt="2021-04-28T21:51:52.306" v="357" actId="20577"/>
        <pc:sldMkLst>
          <pc:docMk/>
          <pc:sldMk cId="3861976755" sldId="3988"/>
        </pc:sldMkLst>
        <pc:spChg chg="mod">
          <ac:chgData name="Luis Guillermo Gil Madrid" userId="72751249-5f9d-41e6-8ae5-e2fc6ecb2fa9" providerId="ADAL" clId="{19FA8944-9281-4B69-A752-3AFE8C10DB84}" dt="2021-04-28T12:59:30.909" v="21" actId="1076"/>
          <ac:spMkLst>
            <pc:docMk/>
            <pc:sldMk cId="3861976755" sldId="3988"/>
            <ac:spMk id="2" creationId="{20D541CF-E417-4776-B3E9-A95C43AA25BB}"/>
          </ac:spMkLst>
        </pc:spChg>
        <pc:spChg chg="mod">
          <ac:chgData name="Luis Guillermo Gil Madrid" userId="72751249-5f9d-41e6-8ae5-e2fc6ecb2fa9" providerId="ADAL" clId="{19FA8944-9281-4B69-A752-3AFE8C10DB84}" dt="2021-04-28T13:03:15.662" v="86" actId="1076"/>
          <ac:spMkLst>
            <pc:docMk/>
            <pc:sldMk cId="3861976755" sldId="3988"/>
            <ac:spMk id="8" creationId="{D3C29D99-8347-4D06-8995-916E03673002}"/>
          </ac:spMkLst>
        </pc:spChg>
        <pc:spChg chg="mod">
          <ac:chgData name="Luis Guillermo Gil Madrid" userId="72751249-5f9d-41e6-8ae5-e2fc6ecb2fa9" providerId="ADAL" clId="{19FA8944-9281-4B69-A752-3AFE8C10DB84}" dt="2021-04-28T13:04:00.040" v="100" actId="20577"/>
          <ac:spMkLst>
            <pc:docMk/>
            <pc:sldMk cId="3861976755" sldId="3988"/>
            <ac:spMk id="10" creationId="{C5BA664B-75C5-4E4D-A8A7-8FBCA3CE98B1}"/>
          </ac:spMkLst>
        </pc:spChg>
        <pc:spChg chg="mod">
          <ac:chgData name="Luis Guillermo Gil Madrid" userId="72751249-5f9d-41e6-8ae5-e2fc6ecb2fa9" providerId="ADAL" clId="{19FA8944-9281-4B69-A752-3AFE8C10DB84}" dt="2021-04-28T21:51:17.544" v="349" actId="1076"/>
          <ac:spMkLst>
            <pc:docMk/>
            <pc:sldMk cId="3861976755" sldId="3988"/>
            <ac:spMk id="11" creationId="{82CD2DFB-F114-4EAC-B695-4B5F92744F8C}"/>
          </ac:spMkLst>
        </pc:spChg>
        <pc:spChg chg="mod">
          <ac:chgData name="Luis Guillermo Gil Madrid" userId="72751249-5f9d-41e6-8ae5-e2fc6ecb2fa9" providerId="ADAL" clId="{19FA8944-9281-4B69-A752-3AFE8C10DB84}" dt="2021-04-28T21:51:52.306" v="357" actId="20577"/>
          <ac:spMkLst>
            <pc:docMk/>
            <pc:sldMk cId="3861976755" sldId="3988"/>
            <ac:spMk id="12" creationId="{0351F043-8A8B-410D-B2BA-0DB87CE02971}"/>
          </ac:spMkLst>
        </pc:spChg>
        <pc:spChg chg="add mod">
          <ac:chgData name="Luis Guillermo Gil Madrid" userId="72751249-5f9d-41e6-8ae5-e2fc6ecb2fa9" providerId="ADAL" clId="{19FA8944-9281-4B69-A752-3AFE8C10DB84}" dt="2021-04-28T21:51:05.495" v="347" actId="1076"/>
          <ac:spMkLst>
            <pc:docMk/>
            <pc:sldMk cId="3861976755" sldId="3988"/>
            <ac:spMk id="15" creationId="{989123FE-9326-41CF-AA8D-29D018977EE4}"/>
          </ac:spMkLst>
        </pc:spChg>
        <pc:spChg chg="add mod">
          <ac:chgData name="Luis Guillermo Gil Madrid" userId="72751249-5f9d-41e6-8ae5-e2fc6ecb2fa9" providerId="ADAL" clId="{19FA8944-9281-4B69-A752-3AFE8C10DB84}" dt="2021-04-28T21:51:13.807" v="348" actId="1076"/>
          <ac:spMkLst>
            <pc:docMk/>
            <pc:sldMk cId="3861976755" sldId="3988"/>
            <ac:spMk id="17" creationId="{8D0B82C0-C159-4C61-A0EC-FD807EDF619A}"/>
          </ac:spMkLst>
        </pc:spChg>
        <pc:spChg chg="mod">
          <ac:chgData name="Luis Guillermo Gil Madrid" userId="72751249-5f9d-41e6-8ae5-e2fc6ecb2fa9" providerId="ADAL" clId="{19FA8944-9281-4B69-A752-3AFE8C10DB84}" dt="2021-04-28T21:51:48.178" v="353" actId="20577"/>
          <ac:spMkLst>
            <pc:docMk/>
            <pc:sldMk cId="3861976755" sldId="3988"/>
            <ac:spMk id="22" creationId="{FEBF5298-6AF4-4529-86D7-D78D79782628}"/>
          </ac:spMkLst>
        </pc:spChg>
      </pc:sldChg>
      <pc:sldChg chg="addSp delSp modSp mod">
        <pc:chgData name="Luis Guillermo Gil Madrid" userId="72751249-5f9d-41e6-8ae5-e2fc6ecb2fa9" providerId="ADAL" clId="{19FA8944-9281-4B69-A752-3AFE8C10DB84}" dt="2021-04-28T13:29:25.258" v="321" actId="20577"/>
        <pc:sldMkLst>
          <pc:docMk/>
          <pc:sldMk cId="1572876668" sldId="3991"/>
        </pc:sldMkLst>
        <pc:spChg chg="add del mod">
          <ac:chgData name="Luis Guillermo Gil Madrid" userId="72751249-5f9d-41e6-8ae5-e2fc6ecb2fa9" providerId="ADAL" clId="{19FA8944-9281-4B69-A752-3AFE8C10DB84}" dt="2021-04-28T13:29:25.258" v="321" actId="20577"/>
          <ac:spMkLst>
            <pc:docMk/>
            <pc:sldMk cId="1572876668" sldId="3991"/>
            <ac:spMk id="5" creationId="{4AC3E0C3-4B51-AB4E-A036-2EC351F0A151}"/>
          </ac:spMkLst>
        </pc:spChg>
      </pc:sldChg>
      <pc:sldChg chg="modSp mod">
        <pc:chgData name="Luis Guillermo Gil Madrid" userId="72751249-5f9d-41e6-8ae5-e2fc6ecb2fa9" providerId="ADAL" clId="{19FA8944-9281-4B69-A752-3AFE8C10DB84}" dt="2021-04-28T13:04:36.255" v="105"/>
        <pc:sldMkLst>
          <pc:docMk/>
          <pc:sldMk cId="3265351086" sldId="3993"/>
        </pc:sldMkLst>
        <pc:spChg chg="mod">
          <ac:chgData name="Luis Guillermo Gil Madrid" userId="72751249-5f9d-41e6-8ae5-e2fc6ecb2fa9" providerId="ADAL" clId="{19FA8944-9281-4B69-A752-3AFE8C10DB84}" dt="2021-04-28T13:04:36.255" v="105"/>
          <ac:spMkLst>
            <pc:docMk/>
            <pc:sldMk cId="3265351086" sldId="3993"/>
            <ac:spMk id="11" creationId="{00000000-0000-0000-0000-000000000000}"/>
          </ac:spMkLst>
        </pc:spChg>
      </pc:sldChg>
      <pc:sldChg chg="modSp mod">
        <pc:chgData name="Luis Guillermo Gil Madrid" userId="72751249-5f9d-41e6-8ae5-e2fc6ecb2fa9" providerId="ADAL" clId="{19FA8944-9281-4B69-A752-3AFE8C10DB84}" dt="2021-04-28T21:52:55.862" v="450" actId="1038"/>
        <pc:sldMkLst>
          <pc:docMk/>
          <pc:sldMk cId="4176952782" sldId="4543"/>
        </pc:sldMkLst>
        <pc:picChg chg="mod">
          <ac:chgData name="Luis Guillermo Gil Madrid" userId="72751249-5f9d-41e6-8ae5-e2fc6ecb2fa9" providerId="ADAL" clId="{19FA8944-9281-4B69-A752-3AFE8C10DB84}" dt="2021-04-28T21:52:55.862" v="450" actId="1038"/>
          <ac:picMkLst>
            <pc:docMk/>
            <pc:sldMk cId="4176952782" sldId="4543"/>
            <ac:picMk id="2" creationId="{31BDF6A2-2031-4475-8F1D-7490065761F2}"/>
          </ac:picMkLst>
        </pc:picChg>
      </pc:sldChg>
      <pc:sldChg chg="modSp mod">
        <pc:chgData name="Luis Guillermo Gil Madrid" userId="72751249-5f9d-41e6-8ae5-e2fc6ecb2fa9" providerId="ADAL" clId="{19FA8944-9281-4B69-A752-3AFE8C10DB84}" dt="2021-04-28T21:52:50.470" v="434" actId="1037"/>
        <pc:sldMkLst>
          <pc:docMk/>
          <pc:sldMk cId="2647013300" sldId="4545"/>
        </pc:sldMkLst>
        <pc:spChg chg="mod">
          <ac:chgData name="Luis Guillermo Gil Madrid" userId="72751249-5f9d-41e6-8ae5-e2fc6ecb2fa9" providerId="ADAL" clId="{19FA8944-9281-4B69-A752-3AFE8C10DB84}" dt="2021-04-28T21:52:40.926" v="408" actId="1037"/>
          <ac:spMkLst>
            <pc:docMk/>
            <pc:sldMk cId="2647013300" sldId="4545"/>
            <ac:spMk id="2" creationId="{00B10ADE-5CDD-4BE2-A46C-F565503C7708}"/>
          </ac:spMkLst>
        </pc:spChg>
        <pc:spChg chg="mod">
          <ac:chgData name="Luis Guillermo Gil Madrid" userId="72751249-5f9d-41e6-8ae5-e2fc6ecb2fa9" providerId="ADAL" clId="{19FA8944-9281-4B69-A752-3AFE8C10DB84}" dt="2021-04-28T21:52:50.470" v="434" actId="1037"/>
          <ac:spMkLst>
            <pc:docMk/>
            <pc:sldMk cId="2647013300" sldId="4545"/>
            <ac:spMk id="4" creationId="{28A12EB9-995B-4D46-AF0B-F49FAB3BD0A5}"/>
          </ac:spMkLst>
        </pc:spChg>
        <pc:spChg chg="mod">
          <ac:chgData name="Luis Guillermo Gil Madrid" userId="72751249-5f9d-41e6-8ae5-e2fc6ecb2fa9" providerId="ADAL" clId="{19FA8944-9281-4B69-A752-3AFE8C10DB84}" dt="2021-04-28T21:52:50.470" v="434" actId="1037"/>
          <ac:spMkLst>
            <pc:docMk/>
            <pc:sldMk cId="2647013300" sldId="4545"/>
            <ac:spMk id="15" creationId="{43157D29-CAB1-4222-AF42-93F4E3DDDB49}"/>
          </ac:spMkLst>
        </pc:spChg>
        <pc:spChg chg="mod">
          <ac:chgData name="Luis Guillermo Gil Madrid" userId="72751249-5f9d-41e6-8ae5-e2fc6ecb2fa9" providerId="ADAL" clId="{19FA8944-9281-4B69-A752-3AFE8C10DB84}" dt="2021-04-28T21:52:40.926" v="408" actId="1037"/>
          <ac:spMkLst>
            <pc:docMk/>
            <pc:sldMk cId="2647013300" sldId="4545"/>
            <ac:spMk id="19" creationId="{7B505EA7-B391-4614-BBB1-48B079F95EE3}"/>
          </ac:spMkLst>
        </pc:spChg>
        <pc:picChg chg="mod">
          <ac:chgData name="Luis Guillermo Gil Madrid" userId="72751249-5f9d-41e6-8ae5-e2fc6ecb2fa9" providerId="ADAL" clId="{19FA8944-9281-4B69-A752-3AFE8C10DB84}" dt="2021-04-28T21:52:40.926" v="408" actId="1037"/>
          <ac:picMkLst>
            <pc:docMk/>
            <pc:sldMk cId="2647013300" sldId="4545"/>
            <ac:picMk id="9" creationId="{44014409-41FE-4934-81F6-24A094A2CBB1}"/>
          </ac:picMkLst>
        </pc:picChg>
        <pc:picChg chg="mod">
          <ac:chgData name="Luis Guillermo Gil Madrid" userId="72751249-5f9d-41e6-8ae5-e2fc6ecb2fa9" providerId="ADAL" clId="{19FA8944-9281-4B69-A752-3AFE8C10DB84}" dt="2021-04-28T21:52:40.926" v="408" actId="1037"/>
          <ac:picMkLst>
            <pc:docMk/>
            <pc:sldMk cId="2647013300" sldId="4545"/>
            <ac:picMk id="11" creationId="{C42713E9-51F9-4524-A14D-FC05F99EC752}"/>
          </ac:picMkLst>
        </pc:picChg>
        <pc:picChg chg="mod">
          <ac:chgData name="Luis Guillermo Gil Madrid" userId="72751249-5f9d-41e6-8ae5-e2fc6ecb2fa9" providerId="ADAL" clId="{19FA8944-9281-4B69-A752-3AFE8C10DB84}" dt="2021-04-28T21:52:40.926" v="408" actId="1037"/>
          <ac:picMkLst>
            <pc:docMk/>
            <pc:sldMk cId="2647013300" sldId="4545"/>
            <ac:picMk id="13" creationId="{1E016A8F-414E-422B-B4DE-F67E1C64A797}"/>
          </ac:picMkLst>
        </pc:picChg>
        <pc:picChg chg="mod">
          <ac:chgData name="Luis Guillermo Gil Madrid" userId="72751249-5f9d-41e6-8ae5-e2fc6ecb2fa9" providerId="ADAL" clId="{19FA8944-9281-4B69-A752-3AFE8C10DB84}" dt="2021-04-28T21:52:50.470" v="434" actId="1037"/>
          <ac:picMkLst>
            <pc:docMk/>
            <pc:sldMk cId="2647013300" sldId="4545"/>
            <ac:picMk id="17" creationId="{829F74DB-E515-4DC1-98D6-07948B7D7B93}"/>
          </ac:picMkLst>
        </pc:picChg>
        <pc:picChg chg="mod">
          <ac:chgData name="Luis Guillermo Gil Madrid" userId="72751249-5f9d-41e6-8ae5-e2fc6ecb2fa9" providerId="ADAL" clId="{19FA8944-9281-4B69-A752-3AFE8C10DB84}" dt="2021-04-28T21:52:50.470" v="434" actId="1037"/>
          <ac:picMkLst>
            <pc:docMk/>
            <pc:sldMk cId="2647013300" sldId="4545"/>
            <ac:picMk id="18" creationId="{42F03697-290F-429B-A485-D1C1670E89C1}"/>
          </ac:picMkLst>
        </pc:picChg>
      </pc:sldChg>
      <pc:sldChg chg="addSp delSp modSp mod">
        <pc:chgData name="Luis Guillermo Gil Madrid" userId="72751249-5f9d-41e6-8ae5-e2fc6ecb2fa9" providerId="ADAL" clId="{19FA8944-9281-4B69-A752-3AFE8C10DB84}" dt="2021-04-28T13:24:31.009" v="296" actId="6549"/>
        <pc:sldMkLst>
          <pc:docMk/>
          <pc:sldMk cId="225104747" sldId="4547"/>
        </pc:sldMkLst>
        <pc:spChg chg="mod">
          <ac:chgData name="Luis Guillermo Gil Madrid" userId="72751249-5f9d-41e6-8ae5-e2fc6ecb2fa9" providerId="ADAL" clId="{19FA8944-9281-4B69-A752-3AFE8C10DB84}" dt="2021-04-28T13:24:31.009" v="296" actId="6549"/>
          <ac:spMkLst>
            <pc:docMk/>
            <pc:sldMk cId="225104747" sldId="4547"/>
            <ac:spMk id="2" creationId="{A8F29FA4-E81B-4E76-AB6D-23CD0540D88E}"/>
          </ac:spMkLst>
        </pc:spChg>
        <pc:spChg chg="add del mod">
          <ac:chgData name="Luis Guillermo Gil Madrid" userId="72751249-5f9d-41e6-8ae5-e2fc6ecb2fa9" providerId="ADAL" clId="{19FA8944-9281-4B69-A752-3AFE8C10DB84}" dt="2021-04-28T13:09:54.795" v="133"/>
          <ac:spMkLst>
            <pc:docMk/>
            <pc:sldMk cId="225104747" sldId="4547"/>
            <ac:spMk id="4" creationId="{C75F63DB-565F-402C-86DD-51BC5BC8CA98}"/>
          </ac:spMkLst>
        </pc:spChg>
        <pc:spChg chg="add mod">
          <ac:chgData name="Luis Guillermo Gil Madrid" userId="72751249-5f9d-41e6-8ae5-e2fc6ecb2fa9" providerId="ADAL" clId="{19FA8944-9281-4B69-A752-3AFE8C10DB84}" dt="2021-04-28T13:11:30.231" v="141"/>
          <ac:spMkLst>
            <pc:docMk/>
            <pc:sldMk cId="225104747" sldId="4547"/>
            <ac:spMk id="10" creationId="{F791F590-CC75-49E0-A063-6464B4289A07}"/>
          </ac:spMkLst>
        </pc:spChg>
        <pc:spChg chg="add mod">
          <ac:chgData name="Luis Guillermo Gil Madrid" userId="72751249-5f9d-41e6-8ae5-e2fc6ecb2fa9" providerId="ADAL" clId="{19FA8944-9281-4B69-A752-3AFE8C10DB84}" dt="2021-04-28T13:17:05.051" v="263" actId="122"/>
          <ac:spMkLst>
            <pc:docMk/>
            <pc:sldMk cId="225104747" sldId="4547"/>
            <ac:spMk id="11" creationId="{A6677655-8F63-46A4-B558-58118B45F3D9}"/>
          </ac:spMkLst>
        </pc:spChg>
        <pc:spChg chg="add mod">
          <ac:chgData name="Luis Guillermo Gil Madrid" userId="72751249-5f9d-41e6-8ae5-e2fc6ecb2fa9" providerId="ADAL" clId="{19FA8944-9281-4B69-A752-3AFE8C10DB84}" dt="2021-04-28T13:11:30.231" v="141"/>
          <ac:spMkLst>
            <pc:docMk/>
            <pc:sldMk cId="225104747" sldId="4547"/>
            <ac:spMk id="12" creationId="{609EF78E-EB40-4C00-860D-B2D879711282}"/>
          </ac:spMkLst>
        </pc:spChg>
        <pc:spChg chg="add mod">
          <ac:chgData name="Luis Guillermo Gil Madrid" userId="72751249-5f9d-41e6-8ae5-e2fc6ecb2fa9" providerId="ADAL" clId="{19FA8944-9281-4B69-A752-3AFE8C10DB84}" dt="2021-04-28T13:17:02.306" v="262" actId="122"/>
          <ac:spMkLst>
            <pc:docMk/>
            <pc:sldMk cId="225104747" sldId="4547"/>
            <ac:spMk id="13" creationId="{C1B9E916-25AC-4D94-BBDB-73743164D336}"/>
          </ac:spMkLst>
        </pc:spChg>
        <pc:spChg chg="add mod">
          <ac:chgData name="Luis Guillermo Gil Madrid" userId="72751249-5f9d-41e6-8ae5-e2fc6ecb2fa9" providerId="ADAL" clId="{19FA8944-9281-4B69-A752-3AFE8C10DB84}" dt="2021-04-28T13:11:30.231" v="141"/>
          <ac:spMkLst>
            <pc:docMk/>
            <pc:sldMk cId="225104747" sldId="4547"/>
            <ac:spMk id="14" creationId="{DA7D5A71-19A7-4FB8-9603-C653B70E26E4}"/>
          </ac:spMkLst>
        </pc:spChg>
        <pc:spChg chg="add mod">
          <ac:chgData name="Luis Guillermo Gil Madrid" userId="72751249-5f9d-41e6-8ae5-e2fc6ecb2fa9" providerId="ADAL" clId="{19FA8944-9281-4B69-A752-3AFE8C10DB84}" dt="2021-04-28T13:16:59.619" v="261" actId="122"/>
          <ac:spMkLst>
            <pc:docMk/>
            <pc:sldMk cId="225104747" sldId="4547"/>
            <ac:spMk id="15" creationId="{675CE99F-1CF3-43F2-AB93-E1574FA992AD}"/>
          </ac:spMkLst>
        </pc:spChg>
        <pc:spChg chg="add mod topLvl">
          <ac:chgData name="Luis Guillermo Gil Madrid" userId="72751249-5f9d-41e6-8ae5-e2fc6ecb2fa9" providerId="ADAL" clId="{19FA8944-9281-4B69-A752-3AFE8C10DB84}" dt="2021-04-28T13:12:21.674" v="168" actId="478"/>
          <ac:spMkLst>
            <pc:docMk/>
            <pc:sldMk cId="225104747" sldId="4547"/>
            <ac:spMk id="16" creationId="{DEF2B119-8314-4073-A6D3-9E9DAB665D70}"/>
          </ac:spMkLst>
        </pc:spChg>
        <pc:spChg chg="add del mod topLvl">
          <ac:chgData name="Luis Guillermo Gil Madrid" userId="72751249-5f9d-41e6-8ae5-e2fc6ecb2fa9" providerId="ADAL" clId="{19FA8944-9281-4B69-A752-3AFE8C10DB84}" dt="2021-04-28T13:16:53.497" v="260" actId="122"/>
          <ac:spMkLst>
            <pc:docMk/>
            <pc:sldMk cId="225104747" sldId="4547"/>
            <ac:spMk id="17" creationId="{27500033-059B-414C-9270-EFB6272F8548}"/>
          </ac:spMkLst>
        </pc:spChg>
        <pc:spChg chg="add mod">
          <ac:chgData name="Luis Guillermo Gil Madrid" userId="72751249-5f9d-41e6-8ae5-e2fc6ecb2fa9" providerId="ADAL" clId="{19FA8944-9281-4B69-A752-3AFE8C10DB84}" dt="2021-04-28T13:11:30.231" v="141"/>
          <ac:spMkLst>
            <pc:docMk/>
            <pc:sldMk cId="225104747" sldId="4547"/>
            <ac:spMk id="18" creationId="{BF155193-7AD4-4ACB-9CD7-DC0345A325F0}"/>
          </ac:spMkLst>
        </pc:spChg>
        <pc:spChg chg="add mod">
          <ac:chgData name="Luis Guillermo Gil Madrid" userId="72751249-5f9d-41e6-8ae5-e2fc6ecb2fa9" providerId="ADAL" clId="{19FA8944-9281-4B69-A752-3AFE8C10DB84}" dt="2021-04-28T13:16:51.642" v="259" actId="122"/>
          <ac:spMkLst>
            <pc:docMk/>
            <pc:sldMk cId="225104747" sldId="4547"/>
            <ac:spMk id="19" creationId="{6A307569-F7A9-4341-93D0-E7120B126D01}"/>
          </ac:spMkLst>
        </pc:spChg>
        <pc:grpChg chg="add mod">
          <ac:chgData name="Luis Guillermo Gil Madrid" userId="72751249-5f9d-41e6-8ae5-e2fc6ecb2fa9" providerId="ADAL" clId="{19FA8944-9281-4B69-A752-3AFE8C10DB84}" dt="2021-04-28T13:18:10.019" v="264" actId="164"/>
          <ac:grpSpMkLst>
            <pc:docMk/>
            <pc:sldMk cId="225104747" sldId="4547"/>
            <ac:grpSpMk id="5" creationId="{6EA19FC5-78B6-44C8-B45F-5D33DBA2424F}"/>
          </ac:grpSpMkLst>
        </pc:grpChg>
        <pc:grpChg chg="add del mod">
          <ac:chgData name="Luis Guillermo Gil Madrid" userId="72751249-5f9d-41e6-8ae5-e2fc6ecb2fa9" providerId="ADAL" clId="{19FA8944-9281-4B69-A752-3AFE8C10DB84}" dt="2021-04-28T13:18:10.019" v="264" actId="164"/>
          <ac:grpSpMkLst>
            <pc:docMk/>
            <pc:sldMk cId="225104747" sldId="4547"/>
            <ac:grpSpMk id="6" creationId="{6D641571-B4AE-4755-9138-BDBB4873AAA9}"/>
          </ac:grpSpMkLst>
        </pc:grpChg>
        <pc:grpChg chg="add mod">
          <ac:chgData name="Luis Guillermo Gil Madrid" userId="72751249-5f9d-41e6-8ae5-e2fc6ecb2fa9" providerId="ADAL" clId="{19FA8944-9281-4B69-A752-3AFE8C10DB84}" dt="2021-04-28T13:18:10.019" v="264" actId="164"/>
          <ac:grpSpMkLst>
            <pc:docMk/>
            <pc:sldMk cId="225104747" sldId="4547"/>
            <ac:grpSpMk id="7" creationId="{CAC2EA9D-D806-449C-AA1C-CE47A9615A8F}"/>
          </ac:grpSpMkLst>
        </pc:grpChg>
        <pc:grpChg chg="add mod">
          <ac:chgData name="Luis Guillermo Gil Madrid" userId="72751249-5f9d-41e6-8ae5-e2fc6ecb2fa9" providerId="ADAL" clId="{19FA8944-9281-4B69-A752-3AFE8C10DB84}" dt="2021-04-28T13:18:10.019" v="264" actId="164"/>
          <ac:grpSpMkLst>
            <pc:docMk/>
            <pc:sldMk cId="225104747" sldId="4547"/>
            <ac:grpSpMk id="8" creationId="{78CF78AC-23A6-44DE-A505-48C1D5B34036}"/>
          </ac:grpSpMkLst>
        </pc:grpChg>
        <pc:grpChg chg="add mod">
          <ac:chgData name="Luis Guillermo Gil Madrid" userId="72751249-5f9d-41e6-8ae5-e2fc6ecb2fa9" providerId="ADAL" clId="{19FA8944-9281-4B69-A752-3AFE8C10DB84}" dt="2021-04-28T13:18:10.019" v="264" actId="164"/>
          <ac:grpSpMkLst>
            <pc:docMk/>
            <pc:sldMk cId="225104747" sldId="4547"/>
            <ac:grpSpMk id="9" creationId="{DF3B59EF-831D-4A13-A97C-B801BABB4AB7}"/>
          </ac:grpSpMkLst>
        </pc:grpChg>
        <pc:grpChg chg="add mod">
          <ac:chgData name="Luis Guillermo Gil Madrid" userId="72751249-5f9d-41e6-8ae5-e2fc6ecb2fa9" providerId="ADAL" clId="{19FA8944-9281-4B69-A752-3AFE8C10DB84}" dt="2021-04-28T13:18:31.761" v="267" actId="1076"/>
          <ac:grpSpMkLst>
            <pc:docMk/>
            <pc:sldMk cId="225104747" sldId="4547"/>
            <ac:grpSpMk id="20" creationId="{1F0EAE23-AD8F-49E7-8557-93D48E5299FB}"/>
          </ac:grpSpMkLst>
        </pc:grpChg>
        <pc:graphicFrameChg chg="mod">
          <ac:chgData name="Luis Guillermo Gil Madrid" userId="72751249-5f9d-41e6-8ae5-e2fc6ecb2fa9" providerId="ADAL" clId="{19FA8944-9281-4B69-A752-3AFE8C10DB84}" dt="2021-04-28T13:18:26.647" v="266" actId="1076"/>
          <ac:graphicFrameMkLst>
            <pc:docMk/>
            <pc:sldMk cId="225104747" sldId="4547"/>
            <ac:graphicFrameMk id="3" creationId="{1544E689-836F-4C4B-9C95-2B1447DC48EF}"/>
          </ac:graphicFrameMkLst>
        </pc:graphicFrameChg>
      </pc:sldChg>
      <pc:sldChg chg="modSp mod">
        <pc:chgData name="Luis Guillermo Gil Madrid" userId="72751249-5f9d-41e6-8ae5-e2fc6ecb2fa9" providerId="ADAL" clId="{19FA8944-9281-4B69-A752-3AFE8C10DB84}" dt="2021-04-28T13:24:37.704" v="298"/>
        <pc:sldMkLst>
          <pc:docMk/>
          <pc:sldMk cId="2065041915" sldId="4548"/>
        </pc:sldMkLst>
        <pc:spChg chg="mod">
          <ac:chgData name="Luis Guillermo Gil Madrid" userId="72751249-5f9d-41e6-8ae5-e2fc6ecb2fa9" providerId="ADAL" clId="{19FA8944-9281-4B69-A752-3AFE8C10DB84}" dt="2021-04-28T13:24:37.704" v="298"/>
          <ac:spMkLst>
            <pc:docMk/>
            <pc:sldMk cId="2065041915" sldId="4548"/>
            <ac:spMk id="2" creationId="{90E56853-7FF3-4F92-A0A2-D4355D584538}"/>
          </ac:spMkLst>
        </pc:spChg>
      </pc:sldChg>
      <pc:sldChg chg="modSp del">
        <pc:chgData name="Luis Guillermo Gil Madrid" userId="72751249-5f9d-41e6-8ae5-e2fc6ecb2fa9" providerId="ADAL" clId="{19FA8944-9281-4B69-A752-3AFE8C10DB84}" dt="2021-04-28T13:18:36.669" v="268" actId="47"/>
        <pc:sldMkLst>
          <pc:docMk/>
          <pc:sldMk cId="2020698844" sldId="4549"/>
        </pc:sldMkLst>
        <pc:graphicFrameChg chg="mod">
          <ac:chgData name="Luis Guillermo Gil Madrid" userId="72751249-5f9d-41e6-8ae5-e2fc6ecb2fa9" providerId="ADAL" clId="{19FA8944-9281-4B69-A752-3AFE8C10DB84}" dt="2021-04-28T13:08:23.289" v="130" actId="20577"/>
          <ac:graphicFrameMkLst>
            <pc:docMk/>
            <pc:sldMk cId="2020698844" sldId="4549"/>
            <ac:graphicFrameMk id="3" creationId="{44265045-F8BB-43F7-91FD-B142C4E7F85F}"/>
          </ac:graphicFrameMkLst>
        </pc:graphicFrameChg>
      </pc:sldChg>
      <pc:sldChg chg="modSp mod">
        <pc:chgData name="Luis Guillermo Gil Madrid" userId="72751249-5f9d-41e6-8ae5-e2fc6ecb2fa9" providerId="ADAL" clId="{19FA8944-9281-4B69-A752-3AFE8C10DB84}" dt="2021-04-28T13:24:42.872" v="300"/>
        <pc:sldMkLst>
          <pc:docMk/>
          <pc:sldMk cId="3043095846" sldId="4550"/>
        </pc:sldMkLst>
        <pc:spChg chg="mod">
          <ac:chgData name="Luis Guillermo Gil Madrid" userId="72751249-5f9d-41e6-8ae5-e2fc6ecb2fa9" providerId="ADAL" clId="{19FA8944-9281-4B69-A752-3AFE8C10DB84}" dt="2021-04-28T13:24:42.872" v="300"/>
          <ac:spMkLst>
            <pc:docMk/>
            <pc:sldMk cId="3043095846" sldId="4550"/>
            <ac:spMk id="2" creationId="{10EAE1AA-092B-4F01-B5D2-17E48571CEDC}"/>
          </ac:spMkLst>
        </pc:spChg>
      </pc:sldChg>
      <pc:sldChg chg="addSp delSp modSp mod modAnim">
        <pc:chgData name="Luis Guillermo Gil Madrid" userId="72751249-5f9d-41e6-8ae5-e2fc6ecb2fa9" providerId="ADAL" clId="{19FA8944-9281-4B69-A752-3AFE8C10DB84}" dt="2021-04-28T21:48:49.733" v="336"/>
        <pc:sldMkLst>
          <pc:docMk/>
          <pc:sldMk cId="1634063485" sldId="4551"/>
        </pc:sldMkLst>
        <pc:spChg chg="mod">
          <ac:chgData name="Luis Guillermo Gil Madrid" userId="72751249-5f9d-41e6-8ae5-e2fc6ecb2fa9" providerId="ADAL" clId="{19FA8944-9281-4B69-A752-3AFE8C10DB84}" dt="2021-04-28T13:25:02.632" v="304"/>
          <ac:spMkLst>
            <pc:docMk/>
            <pc:sldMk cId="1634063485" sldId="4551"/>
            <ac:spMk id="2" creationId="{4140485A-4A76-43C6-BACF-B5FDE643C663}"/>
          </ac:spMkLst>
        </pc:spChg>
        <pc:spChg chg="mod">
          <ac:chgData name="Luis Guillermo Gil Madrid" userId="72751249-5f9d-41e6-8ae5-e2fc6ecb2fa9" providerId="ADAL" clId="{19FA8944-9281-4B69-A752-3AFE8C10DB84}" dt="2021-04-28T13:25:26.650" v="306" actId="207"/>
          <ac:spMkLst>
            <pc:docMk/>
            <pc:sldMk cId="1634063485" sldId="4551"/>
            <ac:spMk id="3" creationId="{FD36BA6A-5639-4409-926E-447D4AD1E2C3}"/>
          </ac:spMkLst>
        </pc:spChg>
        <pc:spChg chg="mod">
          <ac:chgData name="Luis Guillermo Gil Madrid" userId="72751249-5f9d-41e6-8ae5-e2fc6ecb2fa9" providerId="ADAL" clId="{19FA8944-9281-4B69-A752-3AFE8C10DB84}" dt="2021-04-28T13:25:33.467" v="308" actId="1076"/>
          <ac:spMkLst>
            <pc:docMk/>
            <pc:sldMk cId="1634063485" sldId="4551"/>
            <ac:spMk id="4" creationId="{C3AD8E86-EBA3-42A5-8843-ACB383FCAB0E}"/>
          </ac:spMkLst>
        </pc:spChg>
        <pc:picChg chg="add del">
          <ac:chgData name="Luis Guillermo Gil Madrid" userId="72751249-5f9d-41e6-8ae5-e2fc6ecb2fa9" providerId="ADAL" clId="{19FA8944-9281-4B69-A752-3AFE8C10DB84}" dt="2021-04-28T13:25:53.308" v="311" actId="478"/>
          <ac:picMkLst>
            <pc:docMk/>
            <pc:sldMk cId="1634063485" sldId="4551"/>
            <ac:picMk id="12" creationId="{72F9E353-F11A-43FC-BB83-CBA2E6DD8215}"/>
          </ac:picMkLst>
        </pc:picChg>
      </pc:sldChg>
      <pc:sldChg chg="modSp mod modAnim">
        <pc:chgData name="Luis Guillermo Gil Madrid" userId="72751249-5f9d-41e6-8ae5-e2fc6ecb2fa9" providerId="ADAL" clId="{19FA8944-9281-4B69-A752-3AFE8C10DB84}" dt="2021-04-28T21:49:00.171" v="338"/>
        <pc:sldMkLst>
          <pc:docMk/>
          <pc:sldMk cId="3593745916" sldId="4552"/>
        </pc:sldMkLst>
        <pc:spChg chg="mod">
          <ac:chgData name="Luis Guillermo Gil Madrid" userId="72751249-5f9d-41e6-8ae5-e2fc6ecb2fa9" providerId="ADAL" clId="{19FA8944-9281-4B69-A752-3AFE8C10DB84}" dt="2021-04-28T13:25:40.646" v="309" actId="207"/>
          <ac:spMkLst>
            <pc:docMk/>
            <pc:sldMk cId="3593745916" sldId="4552"/>
            <ac:spMk id="4" creationId="{1370723B-A7BB-440D-9E40-594807CE5DA1}"/>
          </ac:spMkLst>
        </pc:spChg>
      </pc:sldChg>
      <pc:sldChg chg="modSp mod">
        <pc:chgData name="Luis Guillermo Gil Madrid" userId="72751249-5f9d-41e6-8ae5-e2fc6ecb2fa9" providerId="ADAL" clId="{19FA8944-9281-4B69-A752-3AFE8C10DB84}" dt="2021-04-28T13:26:19.941" v="313" actId="207"/>
        <pc:sldMkLst>
          <pc:docMk/>
          <pc:sldMk cId="633047488" sldId="4553"/>
        </pc:sldMkLst>
        <pc:spChg chg="mod">
          <ac:chgData name="Luis Guillermo Gil Madrid" userId="72751249-5f9d-41e6-8ae5-e2fc6ecb2fa9" providerId="ADAL" clId="{19FA8944-9281-4B69-A752-3AFE8C10DB84}" dt="2021-04-28T13:26:19.941" v="313" actId="207"/>
          <ac:spMkLst>
            <pc:docMk/>
            <pc:sldMk cId="633047488" sldId="4553"/>
            <ac:spMk id="5" creationId="{DF183AC9-6FB3-42E1-B6D1-31AA00B4F804}"/>
          </ac:spMkLst>
        </pc:spChg>
      </pc:sldChg>
      <pc:sldChg chg="modSp mod modAnim">
        <pc:chgData name="Luis Guillermo Gil Madrid" userId="72751249-5f9d-41e6-8ae5-e2fc6ecb2fa9" providerId="ADAL" clId="{19FA8944-9281-4B69-A752-3AFE8C10DB84}" dt="2021-04-28T21:48:29.052" v="329"/>
        <pc:sldMkLst>
          <pc:docMk/>
          <pc:sldMk cId="395769046" sldId="4555"/>
        </pc:sldMkLst>
        <pc:spChg chg="mod">
          <ac:chgData name="Luis Guillermo Gil Madrid" userId="72751249-5f9d-41e6-8ae5-e2fc6ecb2fa9" providerId="ADAL" clId="{19FA8944-9281-4B69-A752-3AFE8C10DB84}" dt="2021-04-28T13:24:54.296" v="302"/>
          <ac:spMkLst>
            <pc:docMk/>
            <pc:sldMk cId="395769046" sldId="4555"/>
            <ac:spMk id="2" creationId="{CD2D9016-0CBC-40A8-830C-7A505F2031F2}"/>
          </ac:spMkLst>
        </pc:spChg>
        <pc:spChg chg="mod">
          <ac:chgData name="Luis Guillermo Gil Madrid" userId="72751249-5f9d-41e6-8ae5-e2fc6ecb2fa9" providerId="ADAL" clId="{19FA8944-9281-4B69-A752-3AFE8C10DB84}" dt="2021-04-28T13:25:18.628" v="305" actId="207"/>
          <ac:spMkLst>
            <pc:docMk/>
            <pc:sldMk cId="395769046" sldId="4555"/>
            <ac:spMk id="4" creationId="{F33F038D-100A-482F-92E2-778A7A9B1128}"/>
          </ac:spMkLst>
        </pc:spChg>
        <pc:spChg chg="mod">
          <ac:chgData name="Luis Guillermo Gil Madrid" userId="72751249-5f9d-41e6-8ae5-e2fc6ecb2fa9" providerId="ADAL" clId="{19FA8944-9281-4B69-A752-3AFE8C10DB84}" dt="2021-04-28T13:25:18.628" v="305" actId="207"/>
          <ac:spMkLst>
            <pc:docMk/>
            <pc:sldMk cId="395769046" sldId="4555"/>
            <ac:spMk id="5" creationId="{9C4A91A1-6F4F-4FE9-971D-2B6AA4430401}"/>
          </ac:spMkLst>
        </pc:spChg>
        <pc:spChg chg="mod">
          <ac:chgData name="Luis Guillermo Gil Madrid" userId="72751249-5f9d-41e6-8ae5-e2fc6ecb2fa9" providerId="ADAL" clId="{19FA8944-9281-4B69-A752-3AFE8C10DB84}" dt="2021-04-28T13:25:18.628" v="305" actId="207"/>
          <ac:spMkLst>
            <pc:docMk/>
            <pc:sldMk cId="395769046" sldId="4555"/>
            <ac:spMk id="6" creationId="{BD247141-ACC1-4A4C-906F-AB6D86C9AF0D}"/>
          </ac:spMkLst>
        </pc:spChg>
      </pc:sldChg>
      <pc:sldChg chg="modSp mod modAnim">
        <pc:chgData name="Luis Guillermo Gil Madrid" userId="72751249-5f9d-41e6-8ae5-e2fc6ecb2fa9" providerId="ADAL" clId="{19FA8944-9281-4B69-A752-3AFE8C10DB84}" dt="2021-04-28T21:49:11.172" v="340"/>
        <pc:sldMkLst>
          <pc:docMk/>
          <pc:sldMk cId="766870025" sldId="4556"/>
        </pc:sldMkLst>
        <pc:spChg chg="mod">
          <ac:chgData name="Luis Guillermo Gil Madrid" userId="72751249-5f9d-41e6-8ae5-e2fc6ecb2fa9" providerId="ADAL" clId="{19FA8944-9281-4B69-A752-3AFE8C10DB84}" dt="2021-04-28T13:26:09.644" v="312" actId="207"/>
          <ac:spMkLst>
            <pc:docMk/>
            <pc:sldMk cId="766870025" sldId="4556"/>
            <ac:spMk id="7" creationId="{3A2B7152-27E7-4FBC-AFAC-CAAE90AF0178}"/>
          </ac:spMkLst>
        </pc:spChg>
        <pc:spChg chg="mod">
          <ac:chgData name="Luis Guillermo Gil Madrid" userId="72751249-5f9d-41e6-8ae5-e2fc6ecb2fa9" providerId="ADAL" clId="{19FA8944-9281-4B69-A752-3AFE8C10DB84}" dt="2021-04-28T13:26:09.644" v="312" actId="207"/>
          <ac:spMkLst>
            <pc:docMk/>
            <pc:sldMk cId="766870025" sldId="4556"/>
            <ac:spMk id="10" creationId="{58E242B4-6154-4007-B449-A5BE5815E9C8}"/>
          </ac:spMkLst>
        </pc:spChg>
      </pc:sldChg>
      <pc:sldChg chg="modSp mod">
        <pc:chgData name="Luis Guillermo Gil Madrid" userId="72751249-5f9d-41e6-8ae5-e2fc6ecb2fa9" providerId="ADAL" clId="{19FA8944-9281-4B69-A752-3AFE8C10DB84}" dt="2021-04-28T13:24:05.297" v="269" actId="20577"/>
        <pc:sldMkLst>
          <pc:docMk/>
          <pc:sldMk cId="3802442192" sldId="4557"/>
        </pc:sldMkLst>
        <pc:spChg chg="mod">
          <ac:chgData name="Luis Guillermo Gil Madrid" userId="72751249-5f9d-41e6-8ae5-e2fc6ecb2fa9" providerId="ADAL" clId="{19FA8944-9281-4B69-A752-3AFE8C10DB84}" dt="2021-04-28T13:24:05.297" v="269" actId="20577"/>
          <ac:spMkLst>
            <pc:docMk/>
            <pc:sldMk cId="3802442192" sldId="4557"/>
            <ac:spMk id="4" creationId="{D139C4E6-DC58-43C2-A76D-870B9D25BAA4}"/>
          </ac:spMkLst>
        </pc:spChg>
      </pc:sldChg>
      <pc:sldChg chg="modSp mod">
        <pc:chgData name="Luis Guillermo Gil Madrid" userId="72751249-5f9d-41e6-8ae5-e2fc6ecb2fa9" providerId="ADAL" clId="{19FA8944-9281-4B69-A752-3AFE8C10DB84}" dt="2021-04-28T13:29:15.241" v="317" actId="20577"/>
        <pc:sldMkLst>
          <pc:docMk/>
          <pc:sldMk cId="1151916394" sldId="4566"/>
        </pc:sldMkLst>
        <pc:spChg chg="mod">
          <ac:chgData name="Luis Guillermo Gil Madrid" userId="72751249-5f9d-41e6-8ae5-e2fc6ecb2fa9" providerId="ADAL" clId="{19FA8944-9281-4B69-A752-3AFE8C10DB84}" dt="2021-04-28T13:29:15.241" v="317" actId="20577"/>
          <ac:spMkLst>
            <pc:docMk/>
            <pc:sldMk cId="1151916394" sldId="4566"/>
            <ac:spMk id="5" creationId="{4AC3E0C3-4B51-AB4E-A036-2EC351F0A151}"/>
          </ac:spMkLst>
        </pc:spChg>
      </pc:sldChg>
      <pc:sldChg chg="modSp mod">
        <pc:chgData name="Luis Guillermo Gil Madrid" userId="72751249-5f9d-41e6-8ae5-e2fc6ecb2fa9" providerId="ADAL" clId="{19FA8944-9281-4B69-A752-3AFE8C10DB84}" dt="2021-04-28T13:05:00.807" v="109" actId="20577"/>
        <pc:sldMkLst>
          <pc:docMk/>
          <pc:sldMk cId="1757153716" sldId="7757"/>
        </pc:sldMkLst>
        <pc:spChg chg="mod">
          <ac:chgData name="Luis Guillermo Gil Madrid" userId="72751249-5f9d-41e6-8ae5-e2fc6ecb2fa9" providerId="ADAL" clId="{19FA8944-9281-4B69-A752-3AFE8C10DB84}" dt="2021-04-28T12:38:32.347" v="11" actId="20577"/>
          <ac:spMkLst>
            <pc:docMk/>
            <pc:sldMk cId="1757153716" sldId="7757"/>
            <ac:spMk id="3" creationId="{2F2F5AFF-125E-4ABD-982A-2BE8EAE294D5}"/>
          </ac:spMkLst>
        </pc:spChg>
        <pc:spChg chg="mod">
          <ac:chgData name="Luis Guillermo Gil Madrid" userId="72751249-5f9d-41e6-8ae5-e2fc6ecb2fa9" providerId="ADAL" clId="{19FA8944-9281-4B69-A752-3AFE8C10DB84}" dt="2021-04-28T13:05:00.807" v="109" actId="20577"/>
          <ac:spMkLst>
            <pc:docMk/>
            <pc:sldMk cId="1757153716" sldId="7757"/>
            <ac:spMk id="4" creationId="{19BFAA06-353B-49BE-BC6D-91FAABA84437}"/>
          </ac:spMkLst>
        </pc:spChg>
      </pc:sldChg>
      <pc:sldChg chg="modSp mod">
        <pc:chgData name="Luis Guillermo Gil Madrid" userId="72751249-5f9d-41e6-8ae5-e2fc6ecb2fa9" providerId="ADAL" clId="{19FA8944-9281-4B69-A752-3AFE8C10DB84}" dt="2021-04-28T13:04:53.870" v="108" actId="20577"/>
        <pc:sldMkLst>
          <pc:docMk/>
          <pc:sldMk cId="1888026967" sldId="7758"/>
        </pc:sldMkLst>
        <pc:spChg chg="mod">
          <ac:chgData name="Luis Guillermo Gil Madrid" userId="72751249-5f9d-41e6-8ae5-e2fc6ecb2fa9" providerId="ADAL" clId="{19FA8944-9281-4B69-A752-3AFE8C10DB84}" dt="2021-04-28T12:22:57.289" v="5" actId="20577"/>
          <ac:spMkLst>
            <pc:docMk/>
            <pc:sldMk cId="1888026967" sldId="7758"/>
            <ac:spMk id="3" creationId="{93115098-BD25-4857-AD4C-5ED9AE41C264}"/>
          </ac:spMkLst>
        </pc:spChg>
        <pc:spChg chg="mod">
          <ac:chgData name="Luis Guillermo Gil Madrid" userId="72751249-5f9d-41e6-8ae5-e2fc6ecb2fa9" providerId="ADAL" clId="{19FA8944-9281-4B69-A752-3AFE8C10DB84}" dt="2021-04-28T13:04:53.870" v="108" actId="20577"/>
          <ac:spMkLst>
            <pc:docMk/>
            <pc:sldMk cId="1888026967" sldId="7758"/>
            <ac:spMk id="4" creationId="{A300ED08-4303-4672-91C0-260D06CFEBAD}"/>
          </ac:spMkLst>
        </pc:spChg>
      </pc:sldChg>
      <pc:sldChg chg="modSp add mod">
        <pc:chgData name="Luis Guillermo Gil Madrid" userId="72751249-5f9d-41e6-8ae5-e2fc6ecb2fa9" providerId="ADAL" clId="{19FA8944-9281-4B69-A752-3AFE8C10DB84}" dt="2021-04-28T13:29:03.513" v="315" actId="20577"/>
        <pc:sldMkLst>
          <pc:docMk/>
          <pc:sldMk cId="1111712596" sldId="7759"/>
        </pc:sldMkLst>
        <pc:spChg chg="mod">
          <ac:chgData name="Luis Guillermo Gil Madrid" userId="72751249-5f9d-41e6-8ae5-e2fc6ecb2fa9" providerId="ADAL" clId="{19FA8944-9281-4B69-A752-3AFE8C10DB84}" dt="2021-04-28T13:29:03.513" v="315" actId="20577"/>
          <ac:spMkLst>
            <pc:docMk/>
            <pc:sldMk cId="1111712596" sldId="7759"/>
            <ac:spMk id="5" creationId="{4AC3E0C3-4B51-AB4E-A036-2EC351F0A151}"/>
          </ac:spMkLst>
        </pc:spChg>
      </pc:sldChg>
    </pc:docChg>
  </pc:docChgLst>
  <pc:docChgLst>
    <pc:chgData name="Luis Guillermo Gil Madrid" userId="72751249-5f9d-41e6-8ae5-e2fc6ecb2fa9" providerId="ADAL" clId="{90B30689-463B-4545-8326-73BCCD7CA955}"/>
    <pc:docChg chg="undo redo custSel addSld delSld modSld sldOrd">
      <pc:chgData name="Luis Guillermo Gil Madrid" userId="72751249-5f9d-41e6-8ae5-e2fc6ecb2fa9" providerId="ADAL" clId="{90B30689-463B-4545-8326-73BCCD7CA955}" dt="2022-03-24T14:55:40.866" v="2221" actId="20577"/>
      <pc:docMkLst>
        <pc:docMk/>
      </pc:docMkLst>
      <pc:sldChg chg="modSp mod">
        <pc:chgData name="Luis Guillermo Gil Madrid" userId="72751249-5f9d-41e6-8ae5-e2fc6ecb2fa9" providerId="ADAL" clId="{90B30689-463B-4545-8326-73BCCD7CA955}" dt="2022-03-24T14:55:40.866" v="2221" actId="20577"/>
        <pc:sldMkLst>
          <pc:docMk/>
          <pc:sldMk cId="163867374" sldId="264"/>
        </pc:sldMkLst>
        <pc:spChg chg="mod">
          <ac:chgData name="Luis Guillermo Gil Madrid" userId="72751249-5f9d-41e6-8ae5-e2fc6ecb2fa9" providerId="ADAL" clId="{90B30689-463B-4545-8326-73BCCD7CA955}" dt="2022-03-24T14:55:35.969" v="2219" actId="20577"/>
          <ac:spMkLst>
            <pc:docMk/>
            <pc:sldMk cId="163867374" sldId="264"/>
            <ac:spMk id="2" creationId="{0AFF0E05-87D1-4A50-AD7B-A8CF5B38B940}"/>
          </ac:spMkLst>
        </pc:spChg>
        <pc:spChg chg="mod">
          <ac:chgData name="Luis Guillermo Gil Madrid" userId="72751249-5f9d-41e6-8ae5-e2fc6ecb2fa9" providerId="ADAL" clId="{90B30689-463B-4545-8326-73BCCD7CA955}" dt="2022-03-24T14:55:40.866" v="2221" actId="20577"/>
          <ac:spMkLst>
            <pc:docMk/>
            <pc:sldMk cId="163867374" sldId="264"/>
            <ac:spMk id="3" creationId="{803BB6F3-A533-4986-A0FC-1AE3DF687EBF}"/>
          </ac:spMkLst>
        </pc:spChg>
      </pc:sldChg>
      <pc:sldChg chg="modSp mod">
        <pc:chgData name="Luis Guillermo Gil Madrid" userId="72751249-5f9d-41e6-8ae5-e2fc6ecb2fa9" providerId="ADAL" clId="{90B30689-463B-4545-8326-73BCCD7CA955}" dt="2022-03-24T14:55:21.432" v="2217" actId="20577"/>
        <pc:sldMkLst>
          <pc:docMk/>
          <pc:sldMk cId="2024258474" sldId="273"/>
        </pc:sldMkLst>
        <pc:spChg chg="mod">
          <ac:chgData name="Luis Guillermo Gil Madrid" userId="72751249-5f9d-41e6-8ae5-e2fc6ecb2fa9" providerId="ADAL" clId="{90B30689-463B-4545-8326-73BCCD7CA955}" dt="2022-03-24T14:55:21.432" v="2217" actId="20577"/>
          <ac:spMkLst>
            <pc:docMk/>
            <pc:sldMk cId="2024258474" sldId="273"/>
            <ac:spMk id="3" creationId="{3F1B7983-6ECA-4779-8DE2-523BAF1A38F5}"/>
          </ac:spMkLst>
        </pc:spChg>
      </pc:sldChg>
      <pc:sldChg chg="modSp mod">
        <pc:chgData name="Luis Guillermo Gil Madrid" userId="72751249-5f9d-41e6-8ae5-e2fc6ecb2fa9" providerId="ADAL" clId="{90B30689-463B-4545-8326-73BCCD7CA955}" dt="2022-03-24T14:44:09.541" v="2203" actId="113"/>
        <pc:sldMkLst>
          <pc:docMk/>
          <pc:sldMk cId="859918679" sldId="282"/>
        </pc:sldMkLst>
        <pc:spChg chg="mod">
          <ac:chgData name="Luis Guillermo Gil Madrid" userId="72751249-5f9d-41e6-8ae5-e2fc6ecb2fa9" providerId="ADAL" clId="{90B30689-463B-4545-8326-73BCCD7CA955}" dt="2022-03-24T14:44:09.541" v="2203" actId="113"/>
          <ac:spMkLst>
            <pc:docMk/>
            <pc:sldMk cId="859918679" sldId="282"/>
            <ac:spMk id="3" creationId="{6B1F061E-BDA5-4BCD-8737-70D11C2AB483}"/>
          </ac:spMkLst>
        </pc:spChg>
      </pc:sldChg>
      <pc:sldChg chg="modSp mod">
        <pc:chgData name="Luis Guillermo Gil Madrid" userId="72751249-5f9d-41e6-8ae5-e2fc6ecb2fa9" providerId="ADAL" clId="{90B30689-463B-4545-8326-73BCCD7CA955}" dt="2022-03-24T14:55:32.458" v="2218" actId="20577"/>
        <pc:sldMkLst>
          <pc:docMk/>
          <pc:sldMk cId="1412269952" sldId="286"/>
        </pc:sldMkLst>
        <pc:spChg chg="mod">
          <ac:chgData name="Luis Guillermo Gil Madrid" userId="72751249-5f9d-41e6-8ae5-e2fc6ecb2fa9" providerId="ADAL" clId="{90B30689-463B-4545-8326-73BCCD7CA955}" dt="2022-03-24T14:55:32.458" v="2218" actId="20577"/>
          <ac:spMkLst>
            <pc:docMk/>
            <pc:sldMk cId="1412269952" sldId="286"/>
            <ac:spMk id="2" creationId="{0E904B63-BDB9-483E-9656-5EB3CB17E4C3}"/>
          </ac:spMkLst>
        </pc:spChg>
      </pc:sldChg>
      <pc:sldChg chg="modSp">
        <pc:chgData name="Luis Guillermo Gil Madrid" userId="72751249-5f9d-41e6-8ae5-e2fc6ecb2fa9" providerId="ADAL" clId="{90B30689-463B-4545-8326-73BCCD7CA955}" dt="2022-03-24T13:32:05.317" v="2200" actId="20577"/>
        <pc:sldMkLst>
          <pc:docMk/>
          <pc:sldMk cId="3233231191" sldId="3602"/>
        </pc:sldMkLst>
        <pc:graphicFrameChg chg="mod">
          <ac:chgData name="Luis Guillermo Gil Madrid" userId="72751249-5f9d-41e6-8ae5-e2fc6ecb2fa9" providerId="ADAL" clId="{90B30689-463B-4545-8326-73BCCD7CA955}" dt="2022-03-24T13:32:05.317" v="2200" actId="20577"/>
          <ac:graphicFrameMkLst>
            <pc:docMk/>
            <pc:sldMk cId="3233231191" sldId="3602"/>
            <ac:graphicFrameMk id="3" creationId="{0C7C19D4-937F-4B77-BAD0-3B7FDA185948}"/>
          </ac:graphicFrameMkLst>
        </pc:graphicFrameChg>
      </pc:sldChg>
      <pc:sldChg chg="addSp delSp modSp mod">
        <pc:chgData name="Luis Guillermo Gil Madrid" userId="72751249-5f9d-41e6-8ae5-e2fc6ecb2fa9" providerId="ADAL" clId="{90B30689-463B-4545-8326-73BCCD7CA955}" dt="2022-03-23T20:59:55.839" v="2130" actId="20577"/>
        <pc:sldMkLst>
          <pc:docMk/>
          <pc:sldMk cId="3861976755" sldId="3988"/>
        </pc:sldMkLst>
        <pc:spChg chg="mod">
          <ac:chgData name="Luis Guillermo Gil Madrid" userId="72751249-5f9d-41e6-8ae5-e2fc6ecb2fa9" providerId="ADAL" clId="{90B30689-463B-4545-8326-73BCCD7CA955}" dt="2022-03-23T19:12:19.382" v="8" actId="20577"/>
          <ac:spMkLst>
            <pc:docMk/>
            <pc:sldMk cId="3861976755" sldId="3988"/>
            <ac:spMk id="10" creationId="{C5BA664B-75C5-4E4D-A8A7-8FBCA3CE98B1}"/>
          </ac:spMkLst>
        </pc:spChg>
        <pc:spChg chg="mod">
          <ac:chgData name="Luis Guillermo Gil Madrid" userId="72751249-5f9d-41e6-8ae5-e2fc6ecb2fa9" providerId="ADAL" clId="{90B30689-463B-4545-8326-73BCCD7CA955}" dt="2022-03-23T20:57:36.932" v="2121" actId="1076"/>
          <ac:spMkLst>
            <pc:docMk/>
            <pc:sldMk cId="3861976755" sldId="3988"/>
            <ac:spMk id="15" creationId="{0C82FA08-5572-4858-BF06-9897F8DE058B}"/>
          </ac:spMkLst>
        </pc:spChg>
        <pc:spChg chg="mod">
          <ac:chgData name="Luis Guillermo Gil Madrid" userId="72751249-5f9d-41e6-8ae5-e2fc6ecb2fa9" providerId="ADAL" clId="{90B30689-463B-4545-8326-73BCCD7CA955}" dt="2022-03-23T20:57:15.526" v="2119" actId="20577"/>
          <ac:spMkLst>
            <pc:docMk/>
            <pc:sldMk cId="3861976755" sldId="3988"/>
            <ac:spMk id="17" creationId="{522EBD54-98D5-42D1-8447-E366A1660DC9}"/>
          </ac:spMkLst>
        </pc:spChg>
        <pc:spChg chg="del">
          <ac:chgData name="Luis Guillermo Gil Madrid" userId="72751249-5f9d-41e6-8ae5-e2fc6ecb2fa9" providerId="ADAL" clId="{90B30689-463B-4545-8326-73BCCD7CA955}" dt="2022-03-23T20:57:09.717" v="2116" actId="478"/>
          <ac:spMkLst>
            <pc:docMk/>
            <pc:sldMk cId="3861976755" sldId="3988"/>
            <ac:spMk id="18" creationId="{4D40ACB5-2483-44F9-A8C8-63313187FDA6}"/>
          </ac:spMkLst>
        </pc:spChg>
        <pc:spChg chg="mod">
          <ac:chgData name="Luis Guillermo Gil Madrid" userId="72751249-5f9d-41e6-8ae5-e2fc6ecb2fa9" providerId="ADAL" clId="{90B30689-463B-4545-8326-73BCCD7CA955}" dt="2022-03-23T20:57:32.813" v="2120" actId="1076"/>
          <ac:spMkLst>
            <pc:docMk/>
            <pc:sldMk cId="3861976755" sldId="3988"/>
            <ac:spMk id="21" creationId="{7A7805A6-996B-4BEA-90F9-D9D3CB88DC2D}"/>
          </ac:spMkLst>
        </pc:spChg>
        <pc:spChg chg="mod">
          <ac:chgData name="Luis Guillermo Gil Madrid" userId="72751249-5f9d-41e6-8ae5-e2fc6ecb2fa9" providerId="ADAL" clId="{90B30689-463B-4545-8326-73BCCD7CA955}" dt="2022-03-23T20:59:55.839" v="2130" actId="20577"/>
          <ac:spMkLst>
            <pc:docMk/>
            <pc:sldMk cId="3861976755" sldId="3988"/>
            <ac:spMk id="22" creationId="{536D11B8-873C-40A1-B843-5F4526CA7D07}"/>
          </ac:spMkLst>
        </pc:spChg>
        <pc:spChg chg="add mod">
          <ac:chgData name="Luis Guillermo Gil Madrid" userId="72751249-5f9d-41e6-8ae5-e2fc6ecb2fa9" providerId="ADAL" clId="{90B30689-463B-4545-8326-73BCCD7CA955}" dt="2022-03-23T20:58:01.301" v="2123" actId="1076"/>
          <ac:spMkLst>
            <pc:docMk/>
            <pc:sldMk cId="3861976755" sldId="3988"/>
            <ac:spMk id="23" creationId="{1C3F8C77-A8CE-4C7D-BE2B-DE4C45D7A7D9}"/>
          </ac:spMkLst>
        </pc:spChg>
        <pc:spChg chg="mod">
          <ac:chgData name="Luis Guillermo Gil Madrid" userId="72751249-5f9d-41e6-8ae5-e2fc6ecb2fa9" providerId="ADAL" clId="{90B30689-463B-4545-8326-73BCCD7CA955}" dt="2022-03-23T20:58:04.860" v="2124" actId="1076"/>
          <ac:spMkLst>
            <pc:docMk/>
            <pc:sldMk cId="3861976755" sldId="3988"/>
            <ac:spMk id="24" creationId="{10CCA1DB-0F63-4DC4-A315-E34BFD2BEA2A}"/>
          </ac:spMkLst>
        </pc:spChg>
      </pc:sldChg>
      <pc:sldChg chg="addSp delSp modSp mod">
        <pc:chgData name="Luis Guillermo Gil Madrid" userId="72751249-5f9d-41e6-8ae5-e2fc6ecb2fa9" providerId="ADAL" clId="{90B30689-463B-4545-8326-73BCCD7CA955}" dt="2022-03-23T19:12:49.626" v="14" actId="22"/>
        <pc:sldMkLst>
          <pc:docMk/>
          <pc:sldMk cId="396127368" sldId="7784"/>
        </pc:sldMkLst>
        <pc:spChg chg="add del">
          <ac:chgData name="Luis Guillermo Gil Madrid" userId="72751249-5f9d-41e6-8ae5-e2fc6ecb2fa9" providerId="ADAL" clId="{90B30689-463B-4545-8326-73BCCD7CA955}" dt="2022-03-23T19:12:49.626" v="14" actId="22"/>
          <ac:spMkLst>
            <pc:docMk/>
            <pc:sldMk cId="396127368" sldId="7784"/>
            <ac:spMk id="8" creationId="{BAD13F64-8C2E-4D34-AD6C-91F6A55D9ABA}"/>
          </ac:spMkLst>
        </pc:spChg>
        <pc:spChg chg="mod">
          <ac:chgData name="Luis Guillermo Gil Madrid" userId="72751249-5f9d-41e6-8ae5-e2fc6ecb2fa9" providerId="ADAL" clId="{90B30689-463B-4545-8326-73BCCD7CA955}" dt="2022-03-23T19:12:45.421" v="12"/>
          <ac:spMkLst>
            <pc:docMk/>
            <pc:sldMk cId="396127368" sldId="7784"/>
            <ac:spMk id="11" creationId="{00000000-0000-0000-0000-000000000000}"/>
          </ac:spMkLst>
        </pc:spChg>
      </pc:sldChg>
      <pc:sldChg chg="addSp delSp modSp add del mod setBg">
        <pc:chgData name="Luis Guillermo Gil Madrid" userId="72751249-5f9d-41e6-8ae5-e2fc6ecb2fa9" providerId="ADAL" clId="{90B30689-463B-4545-8326-73BCCD7CA955}" dt="2022-03-23T20:50:44.403" v="2083" actId="20577"/>
        <pc:sldMkLst>
          <pc:docMk/>
          <pc:sldMk cId="805387589" sldId="7812"/>
        </pc:sldMkLst>
        <pc:spChg chg="add del mod">
          <ac:chgData name="Luis Guillermo Gil Madrid" userId="72751249-5f9d-41e6-8ae5-e2fc6ecb2fa9" providerId="ADAL" clId="{90B30689-463B-4545-8326-73BCCD7CA955}" dt="2022-03-23T20:20:54.456" v="704" actId="478"/>
          <ac:spMkLst>
            <pc:docMk/>
            <pc:sldMk cId="805387589" sldId="7812"/>
            <ac:spMk id="3" creationId="{5285DDC6-2656-4DF7-A780-D85EFB23F90F}"/>
          </ac:spMkLst>
        </pc:spChg>
        <pc:spChg chg="mod">
          <ac:chgData name="Luis Guillermo Gil Madrid" userId="72751249-5f9d-41e6-8ae5-e2fc6ecb2fa9" providerId="ADAL" clId="{90B30689-463B-4545-8326-73BCCD7CA955}" dt="2022-03-23T19:13:43.285" v="31" actId="20577"/>
          <ac:spMkLst>
            <pc:docMk/>
            <pc:sldMk cId="805387589" sldId="7812"/>
            <ac:spMk id="4" creationId="{2EA02AA5-6069-4104-83E4-281FD3E92D1F}"/>
          </ac:spMkLst>
        </pc:spChg>
        <pc:spChg chg="add del">
          <ac:chgData name="Luis Guillermo Gil Madrid" userId="72751249-5f9d-41e6-8ae5-e2fc6ecb2fa9" providerId="ADAL" clId="{90B30689-463B-4545-8326-73BCCD7CA955}" dt="2022-03-23T20:20:30.375" v="702" actId="478"/>
          <ac:spMkLst>
            <pc:docMk/>
            <pc:sldMk cId="805387589" sldId="7812"/>
            <ac:spMk id="4" creationId="{C25BD2F1-6FF0-4C52-B9ED-B5C6756212E8}"/>
          </ac:spMkLst>
        </pc:spChg>
        <pc:spChg chg="add del mod">
          <ac:chgData name="Luis Guillermo Gil Madrid" userId="72751249-5f9d-41e6-8ae5-e2fc6ecb2fa9" providerId="ADAL" clId="{90B30689-463B-4545-8326-73BCCD7CA955}" dt="2022-03-23T20:22:43.596" v="708" actId="11529"/>
          <ac:spMkLst>
            <pc:docMk/>
            <pc:sldMk cId="805387589" sldId="7812"/>
            <ac:spMk id="5" creationId="{C1A5A31D-FFC4-4C32-AA08-F7BB57CE09E4}"/>
          </ac:spMkLst>
        </pc:spChg>
        <pc:spChg chg="add del mod">
          <ac:chgData name="Luis Guillermo Gil Madrid" userId="72751249-5f9d-41e6-8ae5-e2fc6ecb2fa9" providerId="ADAL" clId="{90B30689-463B-4545-8326-73BCCD7CA955}" dt="2022-03-23T20:31:10.650" v="1064" actId="478"/>
          <ac:spMkLst>
            <pc:docMk/>
            <pc:sldMk cId="805387589" sldId="7812"/>
            <ac:spMk id="6" creationId="{2324047D-5D01-4C3F-BB7F-7000F5959A70}"/>
          </ac:spMkLst>
        </pc:spChg>
        <pc:spChg chg="add mod">
          <ac:chgData name="Luis Guillermo Gil Madrid" userId="72751249-5f9d-41e6-8ae5-e2fc6ecb2fa9" providerId="ADAL" clId="{90B30689-463B-4545-8326-73BCCD7CA955}" dt="2022-03-23T20:31:34.564" v="1068" actId="1076"/>
          <ac:spMkLst>
            <pc:docMk/>
            <pc:sldMk cId="805387589" sldId="7812"/>
            <ac:spMk id="9" creationId="{81438401-1AFF-4B51-8BB6-B8925193BDA3}"/>
          </ac:spMkLst>
        </pc:spChg>
        <pc:spChg chg="mod">
          <ac:chgData name="Luis Guillermo Gil Madrid" userId="72751249-5f9d-41e6-8ae5-e2fc6ecb2fa9" providerId="ADAL" clId="{90B30689-463B-4545-8326-73BCCD7CA955}" dt="2022-03-23T19:14:42.996" v="93" actId="20577"/>
          <ac:spMkLst>
            <pc:docMk/>
            <pc:sldMk cId="805387589" sldId="7812"/>
            <ac:spMk id="18" creationId="{325F6963-0F6D-42F3-87BB-5FF8A8FF8672}"/>
          </ac:spMkLst>
        </pc:spChg>
        <pc:grpChg chg="del">
          <ac:chgData name="Luis Guillermo Gil Madrid" userId="72751249-5f9d-41e6-8ae5-e2fc6ecb2fa9" providerId="ADAL" clId="{90B30689-463B-4545-8326-73BCCD7CA955}" dt="2022-03-23T19:14:46.912" v="94" actId="478"/>
          <ac:grpSpMkLst>
            <pc:docMk/>
            <pc:sldMk cId="805387589" sldId="7812"/>
            <ac:grpSpMk id="5" creationId="{125C64CD-6E4F-4AFA-9254-3CF1E33B6EB9}"/>
          </ac:grpSpMkLst>
        </pc:grpChg>
        <pc:graphicFrameChg chg="add del mod modGraphic">
          <ac:chgData name="Luis Guillermo Gil Madrid" userId="72751249-5f9d-41e6-8ae5-e2fc6ecb2fa9" providerId="ADAL" clId="{90B30689-463B-4545-8326-73BCCD7CA955}" dt="2022-03-23T19:49:19.218" v="147" actId="478"/>
          <ac:graphicFrameMkLst>
            <pc:docMk/>
            <pc:sldMk cId="805387589" sldId="7812"/>
            <ac:graphicFrameMk id="2" creationId="{50F17D82-050B-4B93-89D0-0C7BFAB0C71C}"/>
          </ac:graphicFrameMkLst>
        </pc:graphicFrameChg>
        <pc:graphicFrameChg chg="add mod modGraphic">
          <ac:chgData name="Luis Guillermo Gil Madrid" userId="72751249-5f9d-41e6-8ae5-e2fc6ecb2fa9" providerId="ADAL" clId="{90B30689-463B-4545-8326-73BCCD7CA955}" dt="2022-03-23T20:50:44.403" v="2083" actId="20577"/>
          <ac:graphicFrameMkLst>
            <pc:docMk/>
            <pc:sldMk cId="805387589" sldId="7812"/>
            <ac:graphicFrameMk id="2" creationId="{81BCCA55-1B79-447E-AE1F-A473C9C83DB1}"/>
          </ac:graphicFrameMkLst>
        </pc:graphicFrameChg>
        <pc:graphicFrameChg chg="mod">
          <ac:chgData name="Luis Guillermo Gil Madrid" userId="72751249-5f9d-41e6-8ae5-e2fc6ecb2fa9" providerId="ADAL" clId="{90B30689-463B-4545-8326-73BCCD7CA955}" dt="2022-03-23T19:13:50.655" v="49" actId="20577"/>
          <ac:graphicFrameMkLst>
            <pc:docMk/>
            <pc:sldMk cId="805387589" sldId="7812"/>
            <ac:graphicFrameMk id="3" creationId="{D1BAFBD8-6D4D-460D-83DE-5FEE5D248F1C}"/>
          </ac:graphicFrameMkLst>
        </pc:graphicFrameChg>
        <pc:graphicFrameChg chg="add del modGraphic">
          <ac:chgData name="Luis Guillermo Gil Madrid" userId="72751249-5f9d-41e6-8ae5-e2fc6ecb2fa9" providerId="ADAL" clId="{90B30689-463B-4545-8326-73BCCD7CA955}" dt="2022-03-23T19:51:34.738" v="149" actId="478"/>
          <ac:graphicFrameMkLst>
            <pc:docMk/>
            <pc:sldMk cId="805387589" sldId="7812"/>
            <ac:graphicFrameMk id="6" creationId="{EE1D9533-18EC-4F7A-A3B5-F0CBA8BA7F04}"/>
          </ac:graphicFrameMkLst>
        </pc:graphicFrameChg>
      </pc:sldChg>
      <pc:sldChg chg="modSp">
        <pc:chgData name="Luis Guillermo Gil Madrid" userId="72751249-5f9d-41e6-8ae5-e2fc6ecb2fa9" providerId="ADAL" clId="{90B30689-463B-4545-8326-73BCCD7CA955}" dt="2022-03-23T19:10:20.949" v="1"/>
        <pc:sldMkLst>
          <pc:docMk/>
          <pc:sldMk cId="1902761940" sldId="7831"/>
        </pc:sldMkLst>
        <pc:spChg chg="mod">
          <ac:chgData name="Luis Guillermo Gil Madrid" userId="72751249-5f9d-41e6-8ae5-e2fc6ecb2fa9" providerId="ADAL" clId="{90B30689-463B-4545-8326-73BCCD7CA955}" dt="2022-03-23T19:10:20.949" v="1"/>
          <ac:spMkLst>
            <pc:docMk/>
            <pc:sldMk cId="1902761940" sldId="7831"/>
            <ac:spMk id="11" creationId="{00000000-0000-0000-0000-000000000000}"/>
          </ac:spMkLst>
        </pc:spChg>
      </pc:sldChg>
      <pc:sldChg chg="modSp add mod">
        <pc:chgData name="Luis Guillermo Gil Madrid" userId="72751249-5f9d-41e6-8ae5-e2fc6ecb2fa9" providerId="ADAL" clId="{90B30689-463B-4545-8326-73BCCD7CA955}" dt="2022-03-23T19:12:04.593" v="4" actId="20577"/>
        <pc:sldMkLst>
          <pc:docMk/>
          <pc:sldMk cId="790311034" sldId="11307"/>
        </pc:sldMkLst>
        <pc:spChg chg="mod">
          <ac:chgData name="Luis Guillermo Gil Madrid" userId="72751249-5f9d-41e6-8ae5-e2fc6ecb2fa9" providerId="ADAL" clId="{90B30689-463B-4545-8326-73BCCD7CA955}" dt="2022-03-23T19:12:04.593" v="4" actId="20577"/>
          <ac:spMkLst>
            <pc:docMk/>
            <pc:sldMk cId="790311034" sldId="11307"/>
            <ac:spMk id="7" creationId="{8B5EA71C-88C4-442C-A736-5EB8CE40B3D0}"/>
          </ac:spMkLst>
        </pc:spChg>
      </pc:sldChg>
      <pc:sldChg chg="modSp mod">
        <pc:chgData name="Luis Guillermo Gil Madrid" userId="72751249-5f9d-41e6-8ae5-e2fc6ecb2fa9" providerId="ADAL" clId="{90B30689-463B-4545-8326-73BCCD7CA955}" dt="2022-03-23T20:51:52.413" v="2085" actId="1076"/>
        <pc:sldMkLst>
          <pc:docMk/>
          <pc:sldMk cId="1988552476" sldId="11308"/>
        </pc:sldMkLst>
        <pc:spChg chg="mod">
          <ac:chgData name="Luis Guillermo Gil Madrid" userId="72751249-5f9d-41e6-8ae5-e2fc6ecb2fa9" providerId="ADAL" clId="{90B30689-463B-4545-8326-73BCCD7CA955}" dt="2022-03-23T20:51:52.413" v="2085" actId="1076"/>
          <ac:spMkLst>
            <pc:docMk/>
            <pc:sldMk cId="1988552476" sldId="11308"/>
            <ac:spMk id="5" creationId="{447F930A-2F1C-4A15-B54D-4A05A60424A4}"/>
          </ac:spMkLst>
        </pc:spChg>
      </pc:sldChg>
      <pc:sldChg chg="modSp mod">
        <pc:chgData name="Luis Guillermo Gil Madrid" userId="72751249-5f9d-41e6-8ae5-e2fc6ecb2fa9" providerId="ADAL" clId="{90B30689-463B-4545-8326-73BCCD7CA955}" dt="2022-03-23T20:52:41.301" v="2091" actId="20577"/>
        <pc:sldMkLst>
          <pc:docMk/>
          <pc:sldMk cId="2204286108" sldId="11316"/>
        </pc:sldMkLst>
        <pc:spChg chg="mod">
          <ac:chgData name="Luis Guillermo Gil Madrid" userId="72751249-5f9d-41e6-8ae5-e2fc6ecb2fa9" providerId="ADAL" clId="{90B30689-463B-4545-8326-73BCCD7CA955}" dt="2022-03-23T20:52:41.301" v="2091" actId="20577"/>
          <ac:spMkLst>
            <pc:docMk/>
            <pc:sldMk cId="2204286108" sldId="11316"/>
            <ac:spMk id="9" creationId="{06DAE3F5-FCAC-4021-AB3F-ED8D80AB100F}"/>
          </ac:spMkLst>
        </pc:spChg>
      </pc:sldChg>
      <pc:sldChg chg="addSp delSp modSp add mod">
        <pc:chgData name="Luis Guillermo Gil Madrid" userId="72751249-5f9d-41e6-8ae5-e2fc6ecb2fa9" providerId="ADAL" clId="{90B30689-463B-4545-8326-73BCCD7CA955}" dt="2022-03-23T20:49:47.421" v="2056" actId="1076"/>
        <pc:sldMkLst>
          <pc:docMk/>
          <pc:sldMk cId="3872388874" sldId="11318"/>
        </pc:sldMkLst>
        <pc:spChg chg="add mod">
          <ac:chgData name="Luis Guillermo Gil Madrid" userId="72751249-5f9d-41e6-8ae5-e2fc6ecb2fa9" providerId="ADAL" clId="{90B30689-463B-4545-8326-73BCCD7CA955}" dt="2022-03-23T20:49:47.421" v="2056" actId="1076"/>
          <ac:spMkLst>
            <pc:docMk/>
            <pc:sldMk cId="3872388874" sldId="11318"/>
            <ac:spMk id="3" creationId="{788A874A-CA66-4132-BF75-61DD558C98E8}"/>
          </ac:spMkLst>
        </pc:spChg>
        <pc:spChg chg="del">
          <ac:chgData name="Luis Guillermo Gil Madrid" userId="72751249-5f9d-41e6-8ae5-e2fc6ecb2fa9" providerId="ADAL" clId="{90B30689-463B-4545-8326-73BCCD7CA955}" dt="2022-03-23T20:28:04.185" v="784" actId="478"/>
          <ac:spMkLst>
            <pc:docMk/>
            <pc:sldMk cId="3872388874" sldId="11318"/>
            <ac:spMk id="6" creationId="{2324047D-5D01-4C3F-BB7F-7000F5959A70}"/>
          </ac:spMkLst>
        </pc:spChg>
        <pc:spChg chg="del">
          <ac:chgData name="Luis Guillermo Gil Madrid" userId="72751249-5f9d-41e6-8ae5-e2fc6ecb2fa9" providerId="ADAL" clId="{90B30689-463B-4545-8326-73BCCD7CA955}" dt="2022-03-23T20:28:05.340" v="785" actId="478"/>
          <ac:spMkLst>
            <pc:docMk/>
            <pc:sldMk cId="3872388874" sldId="11318"/>
            <ac:spMk id="9" creationId="{81438401-1AFF-4B51-8BB6-B8925193BDA3}"/>
          </ac:spMkLst>
        </pc:spChg>
        <pc:spChg chg="mod">
          <ac:chgData name="Luis Guillermo Gil Madrid" userId="72751249-5f9d-41e6-8ae5-e2fc6ecb2fa9" providerId="ADAL" clId="{90B30689-463B-4545-8326-73BCCD7CA955}" dt="2022-03-23T20:30:58.492" v="1063" actId="20577"/>
          <ac:spMkLst>
            <pc:docMk/>
            <pc:sldMk cId="3872388874" sldId="11318"/>
            <ac:spMk id="18" creationId="{325F6963-0F6D-42F3-87BB-5FF8A8FF8672}"/>
          </ac:spMkLst>
        </pc:spChg>
        <pc:graphicFrameChg chg="del mod">
          <ac:chgData name="Luis Guillermo Gil Madrid" userId="72751249-5f9d-41e6-8ae5-e2fc6ecb2fa9" providerId="ADAL" clId="{90B30689-463B-4545-8326-73BCCD7CA955}" dt="2022-03-23T20:28:03.052" v="783" actId="478"/>
          <ac:graphicFrameMkLst>
            <pc:docMk/>
            <pc:sldMk cId="3872388874" sldId="11318"/>
            <ac:graphicFrameMk id="2" creationId="{81BCCA55-1B79-447E-AE1F-A473C9C83DB1}"/>
          </ac:graphicFrameMkLst>
        </pc:graphicFrameChg>
      </pc:sldChg>
      <pc:sldChg chg="modSp add mod ord">
        <pc:chgData name="Luis Guillermo Gil Madrid" userId="72751249-5f9d-41e6-8ae5-e2fc6ecb2fa9" providerId="ADAL" clId="{90B30689-463B-4545-8326-73BCCD7CA955}" dt="2022-03-23T20:54:38.351" v="2093" actId="20577"/>
        <pc:sldMkLst>
          <pc:docMk/>
          <pc:sldMk cId="2160298664" sldId="11319"/>
        </pc:sldMkLst>
        <pc:spChg chg="mod">
          <ac:chgData name="Luis Guillermo Gil Madrid" userId="72751249-5f9d-41e6-8ae5-e2fc6ecb2fa9" providerId="ADAL" clId="{90B30689-463B-4545-8326-73BCCD7CA955}" dt="2022-03-23T20:54:38.351" v="2093" actId="20577"/>
          <ac:spMkLst>
            <pc:docMk/>
            <pc:sldMk cId="2160298664" sldId="11319"/>
            <ac:spMk id="3" creationId="{788A874A-CA66-4132-BF75-61DD558C98E8}"/>
          </ac:spMkLst>
        </pc:spChg>
        <pc:spChg chg="mod">
          <ac:chgData name="Luis Guillermo Gil Madrid" userId="72751249-5f9d-41e6-8ae5-e2fc6ecb2fa9" providerId="ADAL" clId="{90B30689-463B-4545-8326-73BCCD7CA955}" dt="2022-03-23T20:54:22.990" v="2092" actId="6549"/>
          <ac:spMkLst>
            <pc:docMk/>
            <pc:sldMk cId="2160298664" sldId="11319"/>
            <ac:spMk id="18" creationId="{325F6963-0F6D-42F3-87BB-5FF8A8FF8672}"/>
          </ac:spMkLst>
        </pc:spChg>
      </pc:sldChg>
      <pc:sldChg chg="modSp add mod">
        <pc:chgData name="Luis Guillermo Gil Madrid" userId="72751249-5f9d-41e6-8ae5-e2fc6ecb2fa9" providerId="ADAL" clId="{90B30689-463B-4545-8326-73BCCD7CA955}" dt="2022-03-23T21:39:06.659" v="2190" actId="313"/>
        <pc:sldMkLst>
          <pc:docMk/>
          <pc:sldMk cId="2470810136" sldId="11320"/>
        </pc:sldMkLst>
        <pc:spChg chg="mod">
          <ac:chgData name="Luis Guillermo Gil Madrid" userId="72751249-5f9d-41e6-8ae5-e2fc6ecb2fa9" providerId="ADAL" clId="{90B30689-463B-4545-8326-73BCCD7CA955}" dt="2022-03-23T21:39:06.659" v="2190" actId="313"/>
          <ac:spMkLst>
            <pc:docMk/>
            <pc:sldMk cId="2470810136" sldId="11320"/>
            <ac:spMk id="3" creationId="{788A874A-CA66-4132-BF75-61DD558C98E8}"/>
          </ac:spMkLst>
        </pc:spChg>
        <pc:spChg chg="mod">
          <ac:chgData name="Luis Guillermo Gil Madrid" userId="72751249-5f9d-41e6-8ae5-e2fc6ecb2fa9" providerId="ADAL" clId="{90B30689-463B-4545-8326-73BCCD7CA955}" dt="2022-03-23T20:43:45.135" v="1812" actId="20577"/>
          <ac:spMkLst>
            <pc:docMk/>
            <pc:sldMk cId="2470810136" sldId="11320"/>
            <ac:spMk id="18" creationId="{325F6963-0F6D-42F3-87BB-5FF8A8FF8672}"/>
          </ac:spMkLst>
        </pc:spChg>
      </pc:sldChg>
      <pc:sldChg chg="modSp mod">
        <pc:chgData name="Luis Guillermo Gil Madrid" userId="72751249-5f9d-41e6-8ae5-e2fc6ecb2fa9" providerId="ADAL" clId="{90B30689-463B-4545-8326-73BCCD7CA955}" dt="2022-03-24T14:55:06.504" v="2208" actId="20577"/>
        <pc:sldMkLst>
          <pc:docMk/>
          <pc:sldMk cId="3193634624" sldId="11323"/>
        </pc:sldMkLst>
        <pc:spChg chg="mod">
          <ac:chgData name="Luis Guillermo Gil Madrid" userId="72751249-5f9d-41e6-8ae5-e2fc6ecb2fa9" providerId="ADAL" clId="{90B30689-463B-4545-8326-73BCCD7CA955}" dt="2022-03-24T14:55:06.504" v="2208" actId="20577"/>
          <ac:spMkLst>
            <pc:docMk/>
            <pc:sldMk cId="3193634624" sldId="11323"/>
            <ac:spMk id="4" creationId="{BE327B81-0C17-438A-B3BB-2C5D12E1F19D}"/>
          </ac:spMkLst>
        </pc:spChg>
      </pc:sldChg>
    </pc:docChg>
  </pc:docChgLst>
  <pc:docChgLst>
    <pc:chgData name="Stephanie Pino Castillo" userId="67719de8-e720-4774-8e83-01c536b4bc79" providerId="ADAL" clId="{B279437E-CD59-4201-AD7D-6984DF48265B}"/>
    <pc:docChg chg="undo custSel addSld delSld modSld sldOrd delMainMaster">
      <pc:chgData name="Stephanie Pino Castillo" userId="67719de8-e720-4774-8e83-01c536b4bc79" providerId="ADAL" clId="{B279437E-CD59-4201-AD7D-6984DF48265B}" dt="2021-08-20T17:34:37.382" v="177" actId="20577"/>
      <pc:docMkLst>
        <pc:docMk/>
      </pc:docMkLst>
      <pc:sldChg chg="del">
        <pc:chgData name="Stephanie Pino Castillo" userId="67719de8-e720-4774-8e83-01c536b4bc79" providerId="ADAL" clId="{B279437E-CD59-4201-AD7D-6984DF48265B}" dt="2021-08-20T17:10:24.881" v="97" actId="47"/>
        <pc:sldMkLst>
          <pc:docMk/>
          <pc:sldMk cId="1770481200" sldId="256"/>
        </pc:sldMkLst>
      </pc:sldChg>
      <pc:sldChg chg="del">
        <pc:chgData name="Stephanie Pino Castillo" userId="67719de8-e720-4774-8e83-01c536b4bc79" providerId="ADAL" clId="{B279437E-CD59-4201-AD7D-6984DF48265B}" dt="2021-08-20T17:13:33.722" v="104" actId="47"/>
        <pc:sldMkLst>
          <pc:docMk/>
          <pc:sldMk cId="255292077" sldId="257"/>
        </pc:sldMkLst>
      </pc:sldChg>
      <pc:sldChg chg="del">
        <pc:chgData name="Stephanie Pino Castillo" userId="67719de8-e720-4774-8e83-01c536b4bc79" providerId="ADAL" clId="{B279437E-CD59-4201-AD7D-6984DF48265B}" dt="2021-08-20T17:10:17.145" v="83" actId="47"/>
        <pc:sldMkLst>
          <pc:docMk/>
          <pc:sldMk cId="3031124756" sldId="258"/>
        </pc:sldMkLst>
      </pc:sldChg>
      <pc:sldChg chg="modSp mod">
        <pc:chgData name="Stephanie Pino Castillo" userId="67719de8-e720-4774-8e83-01c536b4bc79" providerId="ADAL" clId="{B279437E-CD59-4201-AD7D-6984DF48265B}" dt="2021-08-20T17:06:02.253" v="1" actId="20577"/>
        <pc:sldMkLst>
          <pc:docMk/>
          <pc:sldMk cId="2080670171" sldId="259"/>
        </pc:sldMkLst>
        <pc:spChg chg="mod">
          <ac:chgData name="Stephanie Pino Castillo" userId="67719de8-e720-4774-8e83-01c536b4bc79" providerId="ADAL" clId="{B279437E-CD59-4201-AD7D-6984DF48265B}" dt="2021-08-20T17:06:02.253" v="1" actId="20577"/>
          <ac:spMkLst>
            <pc:docMk/>
            <pc:sldMk cId="2080670171" sldId="259"/>
            <ac:spMk id="11" creationId="{00000000-0000-0000-0000-000000000000}"/>
          </ac:spMkLst>
        </pc:spChg>
      </pc:sldChg>
      <pc:sldChg chg="del">
        <pc:chgData name="Stephanie Pino Castillo" userId="67719de8-e720-4774-8e83-01c536b4bc79" providerId="ADAL" clId="{B279437E-CD59-4201-AD7D-6984DF48265B}" dt="2021-08-20T17:10:18.185" v="85" actId="47"/>
        <pc:sldMkLst>
          <pc:docMk/>
          <pc:sldMk cId="1648090882" sldId="260"/>
        </pc:sldMkLst>
      </pc:sldChg>
      <pc:sldChg chg="del">
        <pc:chgData name="Stephanie Pino Castillo" userId="67719de8-e720-4774-8e83-01c536b4bc79" providerId="ADAL" clId="{B279437E-CD59-4201-AD7D-6984DF48265B}" dt="2021-08-20T17:10:54.579" v="98" actId="47"/>
        <pc:sldMkLst>
          <pc:docMk/>
          <pc:sldMk cId="2889086819" sldId="261"/>
        </pc:sldMkLst>
      </pc:sldChg>
      <pc:sldChg chg="del">
        <pc:chgData name="Stephanie Pino Castillo" userId="67719de8-e720-4774-8e83-01c536b4bc79" providerId="ADAL" clId="{B279437E-CD59-4201-AD7D-6984DF48265B}" dt="2021-08-20T17:13:36.581" v="109" actId="47"/>
        <pc:sldMkLst>
          <pc:docMk/>
          <pc:sldMk cId="3891891180" sldId="262"/>
        </pc:sldMkLst>
      </pc:sldChg>
      <pc:sldChg chg="del">
        <pc:chgData name="Stephanie Pino Castillo" userId="67719de8-e720-4774-8e83-01c536b4bc79" providerId="ADAL" clId="{B279437E-CD59-4201-AD7D-6984DF48265B}" dt="2021-08-20T17:10:20.804" v="90" actId="47"/>
        <pc:sldMkLst>
          <pc:docMk/>
          <pc:sldMk cId="3681316462" sldId="263"/>
        </pc:sldMkLst>
      </pc:sldChg>
      <pc:sldChg chg="del">
        <pc:chgData name="Stephanie Pino Castillo" userId="67719de8-e720-4774-8e83-01c536b4bc79" providerId="ADAL" clId="{B279437E-CD59-4201-AD7D-6984DF48265B}" dt="2021-08-20T17:10:56.925" v="101" actId="47"/>
        <pc:sldMkLst>
          <pc:docMk/>
          <pc:sldMk cId="2794607104" sldId="264"/>
        </pc:sldMkLst>
      </pc:sldChg>
      <pc:sldChg chg="del">
        <pc:chgData name="Stephanie Pino Castillo" userId="67719de8-e720-4774-8e83-01c536b4bc79" providerId="ADAL" clId="{B279437E-CD59-4201-AD7D-6984DF48265B}" dt="2021-08-20T17:10:21.464" v="91" actId="47"/>
        <pc:sldMkLst>
          <pc:docMk/>
          <pc:sldMk cId="3916821172" sldId="265"/>
        </pc:sldMkLst>
      </pc:sldChg>
      <pc:sldChg chg="del">
        <pc:chgData name="Stephanie Pino Castillo" userId="67719de8-e720-4774-8e83-01c536b4bc79" providerId="ADAL" clId="{B279437E-CD59-4201-AD7D-6984DF48265B}" dt="2021-08-20T17:13:29.930" v="102" actId="47"/>
        <pc:sldMkLst>
          <pc:docMk/>
          <pc:sldMk cId="3167634187" sldId="266"/>
        </pc:sldMkLst>
      </pc:sldChg>
      <pc:sldChg chg="del">
        <pc:chgData name="Stephanie Pino Castillo" userId="67719de8-e720-4774-8e83-01c536b4bc79" providerId="ADAL" clId="{B279437E-CD59-4201-AD7D-6984DF48265B}" dt="2021-08-20T17:10:56.014" v="100" actId="47"/>
        <pc:sldMkLst>
          <pc:docMk/>
          <pc:sldMk cId="2007442088" sldId="268"/>
        </pc:sldMkLst>
      </pc:sldChg>
      <pc:sldChg chg="del">
        <pc:chgData name="Stephanie Pino Castillo" userId="67719de8-e720-4774-8e83-01c536b4bc79" providerId="ADAL" clId="{B279437E-CD59-4201-AD7D-6984DF48265B}" dt="2021-08-20T17:13:34.238" v="105" actId="47"/>
        <pc:sldMkLst>
          <pc:docMk/>
          <pc:sldMk cId="2510669248" sldId="269"/>
        </pc:sldMkLst>
      </pc:sldChg>
      <pc:sldChg chg="del">
        <pc:chgData name="Stephanie Pino Castillo" userId="67719de8-e720-4774-8e83-01c536b4bc79" providerId="ADAL" clId="{B279437E-CD59-4201-AD7D-6984DF48265B}" dt="2021-08-20T17:13:34.785" v="106" actId="47"/>
        <pc:sldMkLst>
          <pc:docMk/>
          <pc:sldMk cId="4070694430" sldId="270"/>
        </pc:sldMkLst>
      </pc:sldChg>
      <pc:sldChg chg="del">
        <pc:chgData name="Stephanie Pino Castillo" userId="67719de8-e720-4774-8e83-01c536b4bc79" providerId="ADAL" clId="{B279437E-CD59-4201-AD7D-6984DF48265B}" dt="2021-08-20T17:08:59.778" v="67" actId="47"/>
        <pc:sldMkLst>
          <pc:docMk/>
          <pc:sldMk cId="835799034" sldId="271"/>
        </pc:sldMkLst>
      </pc:sldChg>
      <pc:sldChg chg="del">
        <pc:chgData name="Stephanie Pino Castillo" userId="67719de8-e720-4774-8e83-01c536b4bc79" providerId="ADAL" clId="{B279437E-CD59-4201-AD7D-6984DF48265B}" dt="2021-08-20T17:13:35.989" v="108" actId="47"/>
        <pc:sldMkLst>
          <pc:docMk/>
          <pc:sldMk cId="3657795371" sldId="272"/>
        </pc:sldMkLst>
      </pc:sldChg>
      <pc:sldChg chg="del">
        <pc:chgData name="Stephanie Pino Castillo" userId="67719de8-e720-4774-8e83-01c536b4bc79" providerId="ADAL" clId="{B279437E-CD59-4201-AD7D-6984DF48265B}" dt="2021-08-20T17:08:56.566" v="65" actId="47"/>
        <pc:sldMkLst>
          <pc:docMk/>
          <pc:sldMk cId="4061080021" sldId="273"/>
        </pc:sldMkLst>
      </pc:sldChg>
      <pc:sldChg chg="ord">
        <pc:chgData name="Stephanie Pino Castillo" userId="67719de8-e720-4774-8e83-01c536b4bc79" providerId="ADAL" clId="{B279437E-CD59-4201-AD7D-6984DF48265B}" dt="2021-08-20T17:06:04.227" v="2" actId="20578"/>
        <pc:sldMkLst>
          <pc:docMk/>
          <pc:sldMk cId="2508344187" sldId="274"/>
        </pc:sldMkLst>
      </pc:sldChg>
      <pc:sldChg chg="del">
        <pc:chgData name="Stephanie Pino Castillo" userId="67719de8-e720-4774-8e83-01c536b4bc79" providerId="ADAL" clId="{B279437E-CD59-4201-AD7D-6984DF48265B}" dt="2021-08-20T17:08:14.840" v="54" actId="47"/>
        <pc:sldMkLst>
          <pc:docMk/>
          <pc:sldMk cId="1572928211" sldId="275"/>
        </pc:sldMkLst>
      </pc:sldChg>
      <pc:sldChg chg="del">
        <pc:chgData name="Stephanie Pino Castillo" userId="67719de8-e720-4774-8e83-01c536b4bc79" providerId="ADAL" clId="{B279437E-CD59-4201-AD7D-6984DF48265B}" dt="2021-08-20T17:13:37.100" v="110" actId="47"/>
        <pc:sldMkLst>
          <pc:docMk/>
          <pc:sldMk cId="4054529675" sldId="276"/>
        </pc:sldMkLst>
      </pc:sldChg>
      <pc:sldChg chg="del">
        <pc:chgData name="Stephanie Pino Castillo" userId="67719de8-e720-4774-8e83-01c536b4bc79" providerId="ADAL" clId="{B279437E-CD59-4201-AD7D-6984DF48265B}" dt="2021-08-20T17:13:37.860" v="111" actId="47"/>
        <pc:sldMkLst>
          <pc:docMk/>
          <pc:sldMk cId="1736738471" sldId="277"/>
        </pc:sldMkLst>
      </pc:sldChg>
      <pc:sldChg chg="del">
        <pc:chgData name="Stephanie Pino Castillo" userId="67719de8-e720-4774-8e83-01c536b4bc79" providerId="ADAL" clId="{B279437E-CD59-4201-AD7D-6984DF48265B}" dt="2021-08-20T17:10:55.234" v="99" actId="47"/>
        <pc:sldMkLst>
          <pc:docMk/>
          <pc:sldMk cId="1638932979" sldId="278"/>
        </pc:sldMkLst>
      </pc:sldChg>
      <pc:sldChg chg="del">
        <pc:chgData name="Stephanie Pino Castillo" userId="67719de8-e720-4774-8e83-01c536b4bc79" providerId="ADAL" clId="{B279437E-CD59-4201-AD7D-6984DF48265B}" dt="2021-08-20T17:10:23.732" v="95" actId="47"/>
        <pc:sldMkLst>
          <pc:docMk/>
          <pc:sldMk cId="1800327215" sldId="686"/>
        </pc:sldMkLst>
      </pc:sldChg>
      <pc:sldChg chg="del">
        <pc:chgData name="Stephanie Pino Castillo" userId="67719de8-e720-4774-8e83-01c536b4bc79" providerId="ADAL" clId="{B279437E-CD59-4201-AD7D-6984DF48265B}" dt="2021-08-20T17:10:18.586" v="86" actId="47"/>
        <pc:sldMkLst>
          <pc:docMk/>
          <pc:sldMk cId="761353014" sldId="687"/>
        </pc:sldMkLst>
      </pc:sldChg>
      <pc:sldChg chg="del">
        <pc:chgData name="Stephanie Pino Castillo" userId="67719de8-e720-4774-8e83-01c536b4bc79" providerId="ADAL" clId="{B279437E-CD59-4201-AD7D-6984DF48265B}" dt="2021-08-20T17:10:20.150" v="89" actId="47"/>
        <pc:sldMkLst>
          <pc:docMk/>
          <pc:sldMk cId="3127449543" sldId="688"/>
        </pc:sldMkLst>
      </pc:sldChg>
      <pc:sldChg chg="modSp mod">
        <pc:chgData name="Stephanie Pino Castillo" userId="67719de8-e720-4774-8e83-01c536b4bc79" providerId="ADAL" clId="{B279437E-CD59-4201-AD7D-6984DF48265B}" dt="2021-08-20T17:34:37.382" v="177" actId="20577"/>
        <pc:sldMkLst>
          <pc:docMk/>
          <pc:sldMk cId="4164444474" sldId="746"/>
        </pc:sldMkLst>
        <pc:graphicFrameChg chg="mod">
          <ac:chgData name="Stephanie Pino Castillo" userId="67719de8-e720-4774-8e83-01c536b4bc79" providerId="ADAL" clId="{B279437E-CD59-4201-AD7D-6984DF48265B}" dt="2021-08-20T17:22:49.227" v="147" actId="1076"/>
          <ac:graphicFrameMkLst>
            <pc:docMk/>
            <pc:sldMk cId="4164444474" sldId="746"/>
            <ac:graphicFrameMk id="3" creationId="{70617420-2125-43FF-800E-B4F02A8EFD50}"/>
          </ac:graphicFrameMkLst>
        </pc:graphicFrameChg>
        <pc:graphicFrameChg chg="mod modGraphic">
          <ac:chgData name="Stephanie Pino Castillo" userId="67719de8-e720-4774-8e83-01c536b4bc79" providerId="ADAL" clId="{B279437E-CD59-4201-AD7D-6984DF48265B}" dt="2021-08-20T17:34:37.382" v="177" actId="20577"/>
          <ac:graphicFrameMkLst>
            <pc:docMk/>
            <pc:sldMk cId="4164444474" sldId="746"/>
            <ac:graphicFrameMk id="10" creationId="{356C2DBB-882B-4169-8803-8BFAAE961F6E}"/>
          </ac:graphicFrameMkLst>
        </pc:graphicFrameChg>
      </pc:sldChg>
      <pc:sldChg chg="addSp delSp modSp mod">
        <pc:chgData name="Stephanie Pino Castillo" userId="67719de8-e720-4774-8e83-01c536b4bc79" providerId="ADAL" clId="{B279437E-CD59-4201-AD7D-6984DF48265B}" dt="2021-08-20T17:07:58.072" v="47" actId="478"/>
        <pc:sldMkLst>
          <pc:docMk/>
          <pc:sldMk cId="3861976755" sldId="3988"/>
        </pc:sldMkLst>
        <pc:spChg chg="add del">
          <ac:chgData name="Stephanie Pino Castillo" userId="67719de8-e720-4774-8e83-01c536b4bc79" providerId="ADAL" clId="{B279437E-CD59-4201-AD7D-6984DF48265B}" dt="2021-08-20T17:06:38.998" v="17"/>
          <ac:spMkLst>
            <pc:docMk/>
            <pc:sldMk cId="3861976755" sldId="3988"/>
            <ac:spMk id="2" creationId="{49F7CB4E-7110-46FE-9996-51A83406714F}"/>
          </ac:spMkLst>
        </pc:spChg>
        <pc:spChg chg="mod">
          <ac:chgData name="Stephanie Pino Castillo" userId="67719de8-e720-4774-8e83-01c536b4bc79" providerId="ADAL" clId="{B279437E-CD59-4201-AD7D-6984DF48265B}" dt="2021-08-20T17:07:30.398" v="41" actId="20577"/>
          <ac:spMkLst>
            <pc:docMk/>
            <pc:sldMk cId="3861976755" sldId="3988"/>
            <ac:spMk id="10" creationId="{C5BA664B-75C5-4E4D-A8A7-8FBCA3CE98B1}"/>
          </ac:spMkLst>
        </pc:spChg>
        <pc:spChg chg="del mod">
          <ac:chgData name="Stephanie Pino Castillo" userId="67719de8-e720-4774-8e83-01c536b4bc79" providerId="ADAL" clId="{B279437E-CD59-4201-AD7D-6984DF48265B}" dt="2021-08-20T17:07:46.425" v="43" actId="478"/>
          <ac:spMkLst>
            <pc:docMk/>
            <pc:sldMk cId="3861976755" sldId="3988"/>
            <ac:spMk id="12" creationId="{B12B7A97-681C-4832-A846-20C84BF9ECE8}"/>
          </ac:spMkLst>
        </pc:spChg>
        <pc:spChg chg="del">
          <ac:chgData name="Stephanie Pino Castillo" userId="67719de8-e720-4774-8e83-01c536b4bc79" providerId="ADAL" clId="{B279437E-CD59-4201-AD7D-6984DF48265B}" dt="2021-08-20T17:07:51.137" v="44" actId="478"/>
          <ac:spMkLst>
            <pc:docMk/>
            <pc:sldMk cId="3861976755" sldId="3988"/>
            <ac:spMk id="15" creationId="{3ACA0A1B-2F90-476E-974E-3CDCE605D451}"/>
          </ac:spMkLst>
        </pc:spChg>
        <pc:spChg chg="del">
          <ac:chgData name="Stephanie Pino Castillo" userId="67719de8-e720-4774-8e83-01c536b4bc79" providerId="ADAL" clId="{B279437E-CD59-4201-AD7D-6984DF48265B}" dt="2021-08-20T17:07:58.072" v="47" actId="478"/>
          <ac:spMkLst>
            <pc:docMk/>
            <pc:sldMk cId="3861976755" sldId="3988"/>
            <ac:spMk id="17" creationId="{FA99155B-474B-4A0D-A0F7-0564E54DAD41}"/>
          </ac:spMkLst>
        </pc:spChg>
        <pc:spChg chg="del">
          <ac:chgData name="Stephanie Pino Castillo" userId="67719de8-e720-4774-8e83-01c536b4bc79" providerId="ADAL" clId="{B279437E-CD59-4201-AD7D-6984DF48265B}" dt="2021-08-20T17:07:55.256" v="46" actId="478"/>
          <ac:spMkLst>
            <pc:docMk/>
            <pc:sldMk cId="3861976755" sldId="3988"/>
            <ac:spMk id="18" creationId="{C35EE4B4-9B9C-4FEA-87BB-2544CC345D9A}"/>
          </ac:spMkLst>
        </pc:spChg>
        <pc:spChg chg="del">
          <ac:chgData name="Stephanie Pino Castillo" userId="67719de8-e720-4774-8e83-01c536b4bc79" providerId="ADAL" clId="{B279437E-CD59-4201-AD7D-6984DF48265B}" dt="2021-08-20T17:07:53.283" v="45" actId="478"/>
          <ac:spMkLst>
            <pc:docMk/>
            <pc:sldMk cId="3861976755" sldId="3988"/>
            <ac:spMk id="19" creationId="{0A82F26F-E2F3-4F4D-9B15-4B38B89F0E35}"/>
          </ac:spMkLst>
        </pc:spChg>
      </pc:sldChg>
      <pc:sldChg chg="del">
        <pc:chgData name="Stephanie Pino Castillo" userId="67719de8-e720-4774-8e83-01c536b4bc79" providerId="ADAL" clId="{B279437E-CD59-4201-AD7D-6984DF48265B}" dt="2021-08-20T17:09:54.169" v="70" actId="47"/>
        <pc:sldMkLst>
          <pc:docMk/>
          <pc:sldMk cId="3379348448" sldId="3995"/>
        </pc:sldMkLst>
      </pc:sldChg>
      <pc:sldChg chg="del">
        <pc:chgData name="Stephanie Pino Castillo" userId="67719de8-e720-4774-8e83-01c536b4bc79" providerId="ADAL" clId="{B279437E-CD59-4201-AD7D-6984DF48265B}" dt="2021-08-20T17:09:54.599" v="71" actId="47"/>
        <pc:sldMkLst>
          <pc:docMk/>
          <pc:sldMk cId="1452514459" sldId="3996"/>
        </pc:sldMkLst>
      </pc:sldChg>
      <pc:sldChg chg="del">
        <pc:chgData name="Stephanie Pino Castillo" userId="67719de8-e720-4774-8e83-01c536b4bc79" providerId="ADAL" clId="{B279437E-CD59-4201-AD7D-6984DF48265B}" dt="2021-08-20T17:09:55.547" v="73" actId="47"/>
        <pc:sldMkLst>
          <pc:docMk/>
          <pc:sldMk cId="3751578306" sldId="3998"/>
        </pc:sldMkLst>
      </pc:sldChg>
      <pc:sldChg chg="del">
        <pc:chgData name="Stephanie Pino Castillo" userId="67719de8-e720-4774-8e83-01c536b4bc79" providerId="ADAL" clId="{B279437E-CD59-4201-AD7D-6984DF48265B}" dt="2021-08-20T17:09:58.339" v="77" actId="47"/>
        <pc:sldMkLst>
          <pc:docMk/>
          <pc:sldMk cId="3045136298" sldId="3999"/>
        </pc:sldMkLst>
      </pc:sldChg>
      <pc:sldChg chg="del">
        <pc:chgData name="Stephanie Pino Castillo" userId="67719de8-e720-4774-8e83-01c536b4bc79" providerId="ADAL" clId="{B279437E-CD59-4201-AD7D-6984DF48265B}" dt="2021-08-20T17:09:00.401" v="68" actId="47"/>
        <pc:sldMkLst>
          <pc:docMk/>
          <pc:sldMk cId="217379548" sldId="4006"/>
        </pc:sldMkLst>
      </pc:sldChg>
      <pc:sldChg chg="del">
        <pc:chgData name="Stephanie Pino Castillo" userId="67719de8-e720-4774-8e83-01c536b4bc79" providerId="ADAL" clId="{B279437E-CD59-4201-AD7D-6984DF48265B}" dt="2021-08-20T17:09:55.059" v="72" actId="47"/>
        <pc:sldMkLst>
          <pc:docMk/>
          <pc:sldMk cId="373747139" sldId="4007"/>
        </pc:sldMkLst>
      </pc:sldChg>
      <pc:sldChg chg="del">
        <pc:chgData name="Stephanie Pino Castillo" userId="67719de8-e720-4774-8e83-01c536b4bc79" providerId="ADAL" clId="{B279437E-CD59-4201-AD7D-6984DF48265B}" dt="2021-08-20T17:09:56.321" v="74" actId="47"/>
        <pc:sldMkLst>
          <pc:docMk/>
          <pc:sldMk cId="2035714308" sldId="4008"/>
        </pc:sldMkLst>
      </pc:sldChg>
      <pc:sldChg chg="del">
        <pc:chgData name="Stephanie Pino Castillo" userId="67719de8-e720-4774-8e83-01c536b4bc79" providerId="ADAL" clId="{B279437E-CD59-4201-AD7D-6984DF48265B}" dt="2021-08-20T17:09:57.078" v="75" actId="47"/>
        <pc:sldMkLst>
          <pc:docMk/>
          <pc:sldMk cId="54678898" sldId="4009"/>
        </pc:sldMkLst>
      </pc:sldChg>
      <pc:sldChg chg="del">
        <pc:chgData name="Stephanie Pino Castillo" userId="67719de8-e720-4774-8e83-01c536b4bc79" providerId="ADAL" clId="{B279437E-CD59-4201-AD7D-6984DF48265B}" dt="2021-08-20T17:09:57.724" v="76" actId="47"/>
        <pc:sldMkLst>
          <pc:docMk/>
          <pc:sldMk cId="2940520875" sldId="4010"/>
        </pc:sldMkLst>
      </pc:sldChg>
      <pc:sldChg chg="modSp mod">
        <pc:chgData name="Stephanie Pino Castillo" userId="67719de8-e720-4774-8e83-01c536b4bc79" providerId="ADAL" clId="{B279437E-CD59-4201-AD7D-6984DF48265B}" dt="2021-08-20T17:14:27.556" v="119"/>
        <pc:sldMkLst>
          <pc:docMk/>
          <pc:sldMk cId="308383188" sldId="7780"/>
        </pc:sldMkLst>
        <pc:spChg chg="mod">
          <ac:chgData name="Stephanie Pino Castillo" userId="67719de8-e720-4774-8e83-01c536b4bc79" providerId="ADAL" clId="{B279437E-CD59-4201-AD7D-6984DF48265B}" dt="2021-08-20T17:14:27.556" v="119"/>
          <ac:spMkLst>
            <pc:docMk/>
            <pc:sldMk cId="308383188" sldId="7780"/>
            <ac:spMk id="11" creationId="{00000000-0000-0000-0000-000000000000}"/>
          </ac:spMkLst>
        </pc:spChg>
      </pc:sldChg>
      <pc:sldChg chg="modSp mod">
        <pc:chgData name="Stephanie Pino Castillo" userId="67719de8-e720-4774-8e83-01c536b4bc79" providerId="ADAL" clId="{B279437E-CD59-4201-AD7D-6984DF48265B}" dt="2021-08-20T17:14:45.639" v="123"/>
        <pc:sldMkLst>
          <pc:docMk/>
          <pc:sldMk cId="3015423304" sldId="7781"/>
        </pc:sldMkLst>
        <pc:spChg chg="mod">
          <ac:chgData name="Stephanie Pino Castillo" userId="67719de8-e720-4774-8e83-01c536b4bc79" providerId="ADAL" clId="{B279437E-CD59-4201-AD7D-6984DF48265B}" dt="2021-08-20T17:14:45.639" v="123"/>
          <ac:spMkLst>
            <pc:docMk/>
            <pc:sldMk cId="3015423304" sldId="7781"/>
            <ac:spMk id="11" creationId="{00000000-0000-0000-0000-000000000000}"/>
          </ac:spMkLst>
        </pc:spChg>
      </pc:sldChg>
      <pc:sldChg chg="del">
        <pc:chgData name="Stephanie Pino Castillo" userId="67719de8-e720-4774-8e83-01c536b4bc79" providerId="ADAL" clId="{B279437E-CD59-4201-AD7D-6984DF48265B}" dt="2021-08-20T17:10:00.728" v="79" actId="47"/>
        <pc:sldMkLst>
          <pc:docMk/>
          <pc:sldMk cId="637871567" sldId="7782"/>
        </pc:sldMkLst>
      </pc:sldChg>
      <pc:sldChg chg="modSp mod">
        <pc:chgData name="Stephanie Pino Castillo" userId="67719de8-e720-4774-8e83-01c536b4bc79" providerId="ADAL" clId="{B279437E-CD59-4201-AD7D-6984DF48265B}" dt="2021-08-20T17:15:06.163" v="129"/>
        <pc:sldMkLst>
          <pc:docMk/>
          <pc:sldMk cId="2255020188" sldId="7783"/>
        </pc:sldMkLst>
        <pc:spChg chg="mod">
          <ac:chgData name="Stephanie Pino Castillo" userId="67719de8-e720-4774-8e83-01c536b4bc79" providerId="ADAL" clId="{B279437E-CD59-4201-AD7D-6984DF48265B}" dt="2021-08-20T17:14:49.434" v="125" actId="20577"/>
          <ac:spMkLst>
            <pc:docMk/>
            <pc:sldMk cId="2255020188" sldId="7783"/>
            <ac:spMk id="7" creationId="{8B5EA71C-88C4-442C-A736-5EB8CE40B3D0}"/>
          </ac:spMkLst>
        </pc:spChg>
        <pc:spChg chg="mod">
          <ac:chgData name="Stephanie Pino Castillo" userId="67719de8-e720-4774-8e83-01c536b4bc79" providerId="ADAL" clId="{B279437E-CD59-4201-AD7D-6984DF48265B}" dt="2021-08-20T17:15:06.163" v="129"/>
          <ac:spMkLst>
            <pc:docMk/>
            <pc:sldMk cId="2255020188" sldId="7783"/>
            <ac:spMk id="11" creationId="{00000000-0000-0000-0000-000000000000}"/>
          </ac:spMkLst>
        </pc:spChg>
      </pc:sldChg>
      <pc:sldChg chg="del">
        <pc:chgData name="Stephanie Pino Castillo" userId="67719de8-e720-4774-8e83-01c536b4bc79" providerId="ADAL" clId="{B279437E-CD59-4201-AD7D-6984DF48265B}" dt="2021-08-20T17:09:53.752" v="69" actId="47"/>
        <pc:sldMkLst>
          <pc:docMk/>
          <pc:sldMk cId="1717386970" sldId="7785"/>
        </pc:sldMkLst>
      </pc:sldChg>
      <pc:sldChg chg="modSp add mod">
        <pc:chgData name="Stephanie Pino Castillo" userId="67719de8-e720-4774-8e83-01c536b4bc79" providerId="ADAL" clId="{B279437E-CD59-4201-AD7D-6984DF48265B}" dt="2021-08-20T17:16:02.215" v="138"/>
        <pc:sldMkLst>
          <pc:docMk/>
          <pc:sldMk cId="3359605354" sldId="7785"/>
        </pc:sldMkLst>
        <pc:spChg chg="mod">
          <ac:chgData name="Stephanie Pino Castillo" userId="67719de8-e720-4774-8e83-01c536b4bc79" providerId="ADAL" clId="{B279437E-CD59-4201-AD7D-6984DF48265B}" dt="2021-08-20T17:15:18.779" v="132" actId="20577"/>
          <ac:spMkLst>
            <pc:docMk/>
            <pc:sldMk cId="3359605354" sldId="7785"/>
            <ac:spMk id="7" creationId="{8B5EA71C-88C4-442C-A736-5EB8CE40B3D0}"/>
          </ac:spMkLst>
        </pc:spChg>
        <pc:spChg chg="mod">
          <ac:chgData name="Stephanie Pino Castillo" userId="67719de8-e720-4774-8e83-01c536b4bc79" providerId="ADAL" clId="{B279437E-CD59-4201-AD7D-6984DF48265B}" dt="2021-08-20T17:16:02.215" v="138"/>
          <ac:spMkLst>
            <pc:docMk/>
            <pc:sldMk cId="3359605354" sldId="7785"/>
            <ac:spMk id="11" creationId="{00000000-0000-0000-0000-000000000000}"/>
          </ac:spMkLst>
        </pc:spChg>
      </pc:sldChg>
      <pc:sldChg chg="del">
        <pc:chgData name="Stephanie Pino Castillo" userId="67719de8-e720-4774-8e83-01c536b4bc79" providerId="ADAL" clId="{B279437E-CD59-4201-AD7D-6984DF48265B}" dt="2021-08-20T17:10:00.210" v="78" actId="47"/>
        <pc:sldMkLst>
          <pc:docMk/>
          <pc:sldMk cId="1526114073" sldId="7786"/>
        </pc:sldMkLst>
      </pc:sldChg>
      <pc:sldChg chg="modSp add mod">
        <pc:chgData name="Stephanie Pino Castillo" userId="67719de8-e720-4774-8e83-01c536b4bc79" providerId="ADAL" clId="{B279437E-CD59-4201-AD7D-6984DF48265B}" dt="2021-08-20T17:16:16.879" v="141" actId="20577"/>
        <pc:sldMkLst>
          <pc:docMk/>
          <pc:sldMk cId="2261341396" sldId="7786"/>
        </pc:sldMkLst>
        <pc:spChg chg="mod">
          <ac:chgData name="Stephanie Pino Castillo" userId="67719de8-e720-4774-8e83-01c536b4bc79" providerId="ADAL" clId="{B279437E-CD59-4201-AD7D-6984DF48265B}" dt="2021-08-20T17:16:16.879" v="141" actId="20577"/>
          <ac:spMkLst>
            <pc:docMk/>
            <pc:sldMk cId="2261341396" sldId="7786"/>
            <ac:spMk id="7" creationId="{8B5EA71C-88C4-442C-A736-5EB8CE40B3D0}"/>
          </ac:spMkLst>
        </pc:spChg>
      </pc:sldChg>
      <pc:sldChg chg="del">
        <pc:chgData name="Stephanie Pino Castillo" userId="67719de8-e720-4774-8e83-01c536b4bc79" providerId="ADAL" clId="{B279437E-CD59-4201-AD7D-6984DF48265B}" dt="2021-08-20T17:13:33.136" v="103" actId="47"/>
        <pc:sldMkLst>
          <pc:docMk/>
          <pc:sldMk cId="2251501637" sldId="7787"/>
        </pc:sldMkLst>
      </pc:sldChg>
      <pc:sldChg chg="del">
        <pc:chgData name="Stephanie Pino Castillo" userId="67719de8-e720-4774-8e83-01c536b4bc79" providerId="ADAL" clId="{B279437E-CD59-4201-AD7D-6984DF48265B}" dt="2021-08-20T17:13:35.440" v="107" actId="47"/>
        <pc:sldMkLst>
          <pc:docMk/>
          <pc:sldMk cId="1108715553" sldId="7788"/>
        </pc:sldMkLst>
      </pc:sldChg>
      <pc:sldChg chg="del">
        <pc:chgData name="Stephanie Pino Castillo" userId="67719de8-e720-4774-8e83-01c536b4bc79" providerId="ADAL" clId="{B279437E-CD59-4201-AD7D-6984DF48265B}" dt="2021-08-20T17:10:14.240" v="80" actId="47"/>
        <pc:sldMkLst>
          <pc:docMk/>
          <pc:sldMk cId="3571743724" sldId="7789"/>
        </pc:sldMkLst>
      </pc:sldChg>
      <pc:sldChg chg="del">
        <pc:chgData name="Stephanie Pino Castillo" userId="67719de8-e720-4774-8e83-01c536b4bc79" providerId="ADAL" clId="{B279437E-CD59-4201-AD7D-6984DF48265B}" dt="2021-08-20T17:10:15.279" v="81" actId="47"/>
        <pc:sldMkLst>
          <pc:docMk/>
          <pc:sldMk cId="2838229572" sldId="7790"/>
        </pc:sldMkLst>
      </pc:sldChg>
      <pc:sldChg chg="del">
        <pc:chgData name="Stephanie Pino Castillo" userId="67719de8-e720-4774-8e83-01c536b4bc79" providerId="ADAL" clId="{B279437E-CD59-4201-AD7D-6984DF48265B}" dt="2021-08-20T17:10:16.080" v="82" actId="47"/>
        <pc:sldMkLst>
          <pc:docMk/>
          <pc:sldMk cId="475208719" sldId="7791"/>
        </pc:sldMkLst>
      </pc:sldChg>
      <pc:sldChg chg="del">
        <pc:chgData name="Stephanie Pino Castillo" userId="67719de8-e720-4774-8e83-01c536b4bc79" providerId="ADAL" clId="{B279437E-CD59-4201-AD7D-6984DF48265B}" dt="2021-08-20T17:10:17.716" v="84" actId="47"/>
        <pc:sldMkLst>
          <pc:docMk/>
          <pc:sldMk cId="1795378652" sldId="7792"/>
        </pc:sldMkLst>
      </pc:sldChg>
      <pc:sldChg chg="del">
        <pc:chgData name="Stephanie Pino Castillo" userId="67719de8-e720-4774-8e83-01c536b4bc79" providerId="ADAL" clId="{B279437E-CD59-4201-AD7D-6984DF48265B}" dt="2021-08-20T17:10:18.849" v="87" actId="47"/>
        <pc:sldMkLst>
          <pc:docMk/>
          <pc:sldMk cId="1693481866" sldId="7793"/>
        </pc:sldMkLst>
      </pc:sldChg>
      <pc:sldChg chg="del">
        <pc:chgData name="Stephanie Pino Castillo" userId="67719de8-e720-4774-8e83-01c536b4bc79" providerId="ADAL" clId="{B279437E-CD59-4201-AD7D-6984DF48265B}" dt="2021-08-20T17:10:19.534" v="88" actId="47"/>
        <pc:sldMkLst>
          <pc:docMk/>
          <pc:sldMk cId="1383850830" sldId="7794"/>
        </pc:sldMkLst>
      </pc:sldChg>
      <pc:sldChg chg="del">
        <pc:chgData name="Stephanie Pino Castillo" userId="67719de8-e720-4774-8e83-01c536b4bc79" providerId="ADAL" clId="{B279437E-CD59-4201-AD7D-6984DF48265B}" dt="2021-08-20T17:10:22.090" v="92" actId="47"/>
        <pc:sldMkLst>
          <pc:docMk/>
          <pc:sldMk cId="1316898117" sldId="7795"/>
        </pc:sldMkLst>
      </pc:sldChg>
      <pc:sldChg chg="del">
        <pc:chgData name="Stephanie Pino Castillo" userId="67719de8-e720-4774-8e83-01c536b4bc79" providerId="ADAL" clId="{B279437E-CD59-4201-AD7D-6984DF48265B}" dt="2021-08-20T17:10:22.325" v="93" actId="47"/>
        <pc:sldMkLst>
          <pc:docMk/>
          <pc:sldMk cId="2827272931" sldId="7796"/>
        </pc:sldMkLst>
      </pc:sldChg>
      <pc:sldChg chg="del">
        <pc:chgData name="Stephanie Pino Castillo" userId="67719de8-e720-4774-8e83-01c536b4bc79" providerId="ADAL" clId="{B279437E-CD59-4201-AD7D-6984DF48265B}" dt="2021-08-20T17:10:23.284" v="94" actId="47"/>
        <pc:sldMkLst>
          <pc:docMk/>
          <pc:sldMk cId="2269628402" sldId="7797"/>
        </pc:sldMkLst>
      </pc:sldChg>
      <pc:sldChg chg="del">
        <pc:chgData name="Stephanie Pino Castillo" userId="67719de8-e720-4774-8e83-01c536b4bc79" providerId="ADAL" clId="{B279437E-CD59-4201-AD7D-6984DF48265B}" dt="2021-08-20T17:10:24.117" v="96" actId="47"/>
        <pc:sldMkLst>
          <pc:docMk/>
          <pc:sldMk cId="3610143571" sldId="7798"/>
        </pc:sldMkLst>
      </pc:sldChg>
      <pc:sldChg chg="del">
        <pc:chgData name="Stephanie Pino Castillo" userId="67719de8-e720-4774-8e83-01c536b4bc79" providerId="ADAL" clId="{B279437E-CD59-4201-AD7D-6984DF48265B}" dt="2021-08-20T17:14:00.909" v="113" actId="47"/>
        <pc:sldMkLst>
          <pc:docMk/>
          <pc:sldMk cId="1813714801" sldId="7801"/>
        </pc:sldMkLst>
      </pc:sldChg>
      <pc:sldChg chg="del">
        <pc:chgData name="Stephanie Pino Castillo" userId="67719de8-e720-4774-8e83-01c536b4bc79" providerId="ADAL" clId="{B279437E-CD59-4201-AD7D-6984DF48265B}" dt="2021-08-20T17:14:01.810" v="114" actId="47"/>
        <pc:sldMkLst>
          <pc:docMk/>
          <pc:sldMk cId="3520471123" sldId="7802"/>
        </pc:sldMkLst>
      </pc:sldChg>
      <pc:sldChg chg="del">
        <pc:chgData name="Stephanie Pino Castillo" userId="67719de8-e720-4774-8e83-01c536b4bc79" providerId="ADAL" clId="{B279437E-CD59-4201-AD7D-6984DF48265B}" dt="2021-08-20T17:14:00.309" v="112" actId="47"/>
        <pc:sldMkLst>
          <pc:docMk/>
          <pc:sldMk cId="867045219" sldId="7803"/>
        </pc:sldMkLst>
      </pc:sldChg>
      <pc:sldChg chg="del">
        <pc:chgData name="Stephanie Pino Castillo" userId="67719de8-e720-4774-8e83-01c536b4bc79" providerId="ADAL" clId="{B279437E-CD59-4201-AD7D-6984DF48265B}" dt="2021-08-20T17:14:09.785" v="115" actId="47"/>
        <pc:sldMkLst>
          <pc:docMk/>
          <pc:sldMk cId="3011968595" sldId="7804"/>
        </pc:sldMkLst>
      </pc:sldChg>
      <pc:sldChg chg="del">
        <pc:chgData name="Stephanie Pino Castillo" userId="67719de8-e720-4774-8e83-01c536b4bc79" providerId="ADAL" clId="{B279437E-CD59-4201-AD7D-6984DF48265B}" dt="2021-08-20T17:08:05.856" v="48" actId="47"/>
        <pc:sldMkLst>
          <pc:docMk/>
          <pc:sldMk cId="2897392195" sldId="7805"/>
        </pc:sldMkLst>
      </pc:sldChg>
      <pc:sldChg chg="del">
        <pc:chgData name="Stephanie Pino Castillo" userId="67719de8-e720-4774-8e83-01c536b4bc79" providerId="ADAL" clId="{B279437E-CD59-4201-AD7D-6984DF48265B}" dt="2021-08-20T17:08:06.647" v="49" actId="47"/>
        <pc:sldMkLst>
          <pc:docMk/>
          <pc:sldMk cId="152130886" sldId="7806"/>
        </pc:sldMkLst>
      </pc:sldChg>
      <pc:sldChg chg="del">
        <pc:chgData name="Stephanie Pino Castillo" userId="67719de8-e720-4774-8e83-01c536b4bc79" providerId="ADAL" clId="{B279437E-CD59-4201-AD7D-6984DF48265B}" dt="2021-08-20T17:08:07.170" v="50" actId="47"/>
        <pc:sldMkLst>
          <pc:docMk/>
          <pc:sldMk cId="1039902910" sldId="7807"/>
        </pc:sldMkLst>
      </pc:sldChg>
      <pc:sldChg chg="del">
        <pc:chgData name="Stephanie Pino Castillo" userId="67719de8-e720-4774-8e83-01c536b4bc79" providerId="ADAL" clId="{B279437E-CD59-4201-AD7D-6984DF48265B}" dt="2021-08-20T17:08:07.741" v="51" actId="47"/>
        <pc:sldMkLst>
          <pc:docMk/>
          <pc:sldMk cId="1228675519" sldId="7808"/>
        </pc:sldMkLst>
      </pc:sldChg>
      <pc:sldChg chg="del">
        <pc:chgData name="Stephanie Pino Castillo" userId="67719de8-e720-4774-8e83-01c536b4bc79" providerId="ADAL" clId="{B279437E-CD59-4201-AD7D-6984DF48265B}" dt="2021-08-20T17:08:08.429" v="52" actId="47"/>
        <pc:sldMkLst>
          <pc:docMk/>
          <pc:sldMk cId="3477483904" sldId="7809"/>
        </pc:sldMkLst>
      </pc:sldChg>
      <pc:sldChg chg="del">
        <pc:chgData name="Stephanie Pino Castillo" userId="67719de8-e720-4774-8e83-01c536b4bc79" providerId="ADAL" clId="{B279437E-CD59-4201-AD7D-6984DF48265B}" dt="2021-08-20T17:08:08.893" v="53" actId="47"/>
        <pc:sldMkLst>
          <pc:docMk/>
          <pc:sldMk cId="1722011949" sldId="7810"/>
        </pc:sldMkLst>
      </pc:sldChg>
      <pc:sldChg chg="del">
        <pc:chgData name="Stephanie Pino Castillo" userId="67719de8-e720-4774-8e83-01c536b4bc79" providerId="ADAL" clId="{B279437E-CD59-4201-AD7D-6984DF48265B}" dt="2021-08-20T17:08:16.451" v="57" actId="47"/>
        <pc:sldMkLst>
          <pc:docMk/>
          <pc:sldMk cId="4287064701" sldId="7813"/>
        </pc:sldMkLst>
      </pc:sldChg>
      <pc:sldChg chg="del">
        <pc:chgData name="Stephanie Pino Castillo" userId="67719de8-e720-4774-8e83-01c536b4bc79" providerId="ADAL" clId="{B279437E-CD59-4201-AD7D-6984DF48265B}" dt="2021-08-20T17:08:16.835" v="58" actId="47"/>
        <pc:sldMkLst>
          <pc:docMk/>
          <pc:sldMk cId="2328459327" sldId="7814"/>
        </pc:sldMkLst>
      </pc:sldChg>
      <pc:sldChg chg="del">
        <pc:chgData name="Stephanie Pino Castillo" userId="67719de8-e720-4774-8e83-01c536b4bc79" providerId="ADAL" clId="{B279437E-CD59-4201-AD7D-6984DF48265B}" dt="2021-08-20T17:08:17.275" v="59" actId="47"/>
        <pc:sldMkLst>
          <pc:docMk/>
          <pc:sldMk cId="3543761455" sldId="7815"/>
        </pc:sldMkLst>
      </pc:sldChg>
      <pc:sldChg chg="del">
        <pc:chgData name="Stephanie Pino Castillo" userId="67719de8-e720-4774-8e83-01c536b4bc79" providerId="ADAL" clId="{B279437E-CD59-4201-AD7D-6984DF48265B}" dt="2021-08-20T17:08:54.114" v="60" actId="47"/>
        <pc:sldMkLst>
          <pc:docMk/>
          <pc:sldMk cId="2279738452" sldId="7816"/>
        </pc:sldMkLst>
      </pc:sldChg>
      <pc:sldChg chg="del">
        <pc:chgData name="Stephanie Pino Castillo" userId="67719de8-e720-4774-8e83-01c536b4bc79" providerId="ADAL" clId="{B279437E-CD59-4201-AD7D-6984DF48265B}" dt="2021-08-20T17:08:54.517" v="61" actId="47"/>
        <pc:sldMkLst>
          <pc:docMk/>
          <pc:sldMk cId="1443488328" sldId="7817"/>
        </pc:sldMkLst>
      </pc:sldChg>
      <pc:sldChg chg="del">
        <pc:chgData name="Stephanie Pino Castillo" userId="67719de8-e720-4774-8e83-01c536b4bc79" providerId="ADAL" clId="{B279437E-CD59-4201-AD7D-6984DF48265B}" dt="2021-08-20T17:08:55.012" v="62" actId="47"/>
        <pc:sldMkLst>
          <pc:docMk/>
          <pc:sldMk cId="3056244949" sldId="7818"/>
        </pc:sldMkLst>
      </pc:sldChg>
      <pc:sldChg chg="del">
        <pc:chgData name="Stephanie Pino Castillo" userId="67719de8-e720-4774-8e83-01c536b4bc79" providerId="ADAL" clId="{B279437E-CD59-4201-AD7D-6984DF48265B}" dt="2021-08-20T17:08:55.588" v="63" actId="47"/>
        <pc:sldMkLst>
          <pc:docMk/>
          <pc:sldMk cId="488963389" sldId="7819"/>
        </pc:sldMkLst>
      </pc:sldChg>
      <pc:sldChg chg="del">
        <pc:chgData name="Stephanie Pino Castillo" userId="67719de8-e720-4774-8e83-01c536b4bc79" providerId="ADAL" clId="{B279437E-CD59-4201-AD7D-6984DF48265B}" dt="2021-08-20T17:08:56.081" v="64" actId="47"/>
        <pc:sldMkLst>
          <pc:docMk/>
          <pc:sldMk cId="1500867941" sldId="7820"/>
        </pc:sldMkLst>
      </pc:sldChg>
      <pc:sldChg chg="del">
        <pc:chgData name="Stephanie Pino Castillo" userId="67719de8-e720-4774-8e83-01c536b4bc79" providerId="ADAL" clId="{B279437E-CD59-4201-AD7D-6984DF48265B}" dt="2021-08-20T17:08:57.039" v="66" actId="47"/>
        <pc:sldMkLst>
          <pc:docMk/>
          <pc:sldMk cId="2174266264" sldId="7821"/>
        </pc:sldMkLst>
      </pc:sldChg>
      <pc:sldChg chg="del">
        <pc:chgData name="Stephanie Pino Castillo" userId="67719de8-e720-4774-8e83-01c536b4bc79" providerId="ADAL" clId="{B279437E-CD59-4201-AD7D-6984DF48265B}" dt="2021-08-20T17:08:15.391" v="55" actId="47"/>
        <pc:sldMkLst>
          <pc:docMk/>
          <pc:sldMk cId="730540796" sldId="7823"/>
        </pc:sldMkLst>
      </pc:sldChg>
      <pc:sldChg chg="del">
        <pc:chgData name="Stephanie Pino Castillo" userId="67719de8-e720-4774-8e83-01c536b4bc79" providerId="ADAL" clId="{B279437E-CD59-4201-AD7D-6984DF48265B}" dt="2021-08-20T17:08:15.919" v="56" actId="47"/>
        <pc:sldMkLst>
          <pc:docMk/>
          <pc:sldMk cId="2649588619" sldId="7824"/>
        </pc:sldMkLst>
      </pc:sldChg>
      <pc:sldMasterChg chg="del delSldLayout">
        <pc:chgData name="Stephanie Pino Castillo" userId="67719de8-e720-4774-8e83-01c536b4bc79" providerId="ADAL" clId="{B279437E-CD59-4201-AD7D-6984DF48265B}" dt="2021-08-20T17:13:37.860" v="111" actId="47"/>
        <pc:sldMasterMkLst>
          <pc:docMk/>
          <pc:sldMasterMk cId="149691836" sldId="2147483705"/>
        </pc:sldMasterMkLst>
        <pc:sldLayoutChg chg="del">
          <pc:chgData name="Stephanie Pino Castillo" userId="67719de8-e720-4774-8e83-01c536b4bc79" providerId="ADAL" clId="{B279437E-CD59-4201-AD7D-6984DF48265B}" dt="2021-08-20T17:13:37.860" v="111" actId="47"/>
          <pc:sldLayoutMkLst>
            <pc:docMk/>
            <pc:sldMasterMk cId="149691836" sldId="2147483705"/>
            <pc:sldLayoutMk cId="798686381" sldId="2147483706"/>
          </pc:sldLayoutMkLst>
        </pc:sldLayoutChg>
        <pc:sldLayoutChg chg="del">
          <pc:chgData name="Stephanie Pino Castillo" userId="67719de8-e720-4774-8e83-01c536b4bc79" providerId="ADAL" clId="{B279437E-CD59-4201-AD7D-6984DF48265B}" dt="2021-08-20T17:13:37.860" v="111" actId="47"/>
          <pc:sldLayoutMkLst>
            <pc:docMk/>
            <pc:sldMasterMk cId="149691836" sldId="2147483705"/>
            <pc:sldLayoutMk cId="285565284" sldId="2147483707"/>
          </pc:sldLayoutMkLst>
        </pc:sldLayoutChg>
        <pc:sldLayoutChg chg="del">
          <pc:chgData name="Stephanie Pino Castillo" userId="67719de8-e720-4774-8e83-01c536b4bc79" providerId="ADAL" clId="{B279437E-CD59-4201-AD7D-6984DF48265B}" dt="2021-08-20T17:13:37.860" v="111" actId="47"/>
          <pc:sldLayoutMkLst>
            <pc:docMk/>
            <pc:sldMasterMk cId="149691836" sldId="2147483705"/>
            <pc:sldLayoutMk cId="3992228552" sldId="2147483708"/>
          </pc:sldLayoutMkLst>
        </pc:sldLayoutChg>
        <pc:sldLayoutChg chg="del">
          <pc:chgData name="Stephanie Pino Castillo" userId="67719de8-e720-4774-8e83-01c536b4bc79" providerId="ADAL" clId="{B279437E-CD59-4201-AD7D-6984DF48265B}" dt="2021-08-20T17:13:37.860" v="111" actId="47"/>
          <pc:sldLayoutMkLst>
            <pc:docMk/>
            <pc:sldMasterMk cId="149691836" sldId="2147483705"/>
            <pc:sldLayoutMk cId="2833138071" sldId="2147483709"/>
          </pc:sldLayoutMkLst>
        </pc:sldLayoutChg>
        <pc:sldLayoutChg chg="del">
          <pc:chgData name="Stephanie Pino Castillo" userId="67719de8-e720-4774-8e83-01c536b4bc79" providerId="ADAL" clId="{B279437E-CD59-4201-AD7D-6984DF48265B}" dt="2021-08-20T17:13:37.860" v="111" actId="47"/>
          <pc:sldLayoutMkLst>
            <pc:docMk/>
            <pc:sldMasterMk cId="149691836" sldId="2147483705"/>
            <pc:sldLayoutMk cId="4105221599" sldId="2147483710"/>
          </pc:sldLayoutMkLst>
        </pc:sldLayoutChg>
        <pc:sldLayoutChg chg="del">
          <pc:chgData name="Stephanie Pino Castillo" userId="67719de8-e720-4774-8e83-01c536b4bc79" providerId="ADAL" clId="{B279437E-CD59-4201-AD7D-6984DF48265B}" dt="2021-08-20T17:13:37.860" v="111" actId="47"/>
          <pc:sldLayoutMkLst>
            <pc:docMk/>
            <pc:sldMasterMk cId="149691836" sldId="2147483705"/>
            <pc:sldLayoutMk cId="1547993317" sldId="2147483711"/>
          </pc:sldLayoutMkLst>
        </pc:sldLayoutChg>
        <pc:sldLayoutChg chg="del">
          <pc:chgData name="Stephanie Pino Castillo" userId="67719de8-e720-4774-8e83-01c536b4bc79" providerId="ADAL" clId="{B279437E-CD59-4201-AD7D-6984DF48265B}" dt="2021-08-20T17:13:37.860" v="111" actId="47"/>
          <pc:sldLayoutMkLst>
            <pc:docMk/>
            <pc:sldMasterMk cId="149691836" sldId="2147483705"/>
            <pc:sldLayoutMk cId="1882951241" sldId="2147483712"/>
          </pc:sldLayoutMkLst>
        </pc:sldLayoutChg>
        <pc:sldLayoutChg chg="del">
          <pc:chgData name="Stephanie Pino Castillo" userId="67719de8-e720-4774-8e83-01c536b4bc79" providerId="ADAL" clId="{B279437E-CD59-4201-AD7D-6984DF48265B}" dt="2021-08-20T17:13:37.860" v="111" actId="47"/>
          <pc:sldLayoutMkLst>
            <pc:docMk/>
            <pc:sldMasterMk cId="149691836" sldId="2147483705"/>
            <pc:sldLayoutMk cId="3910698001" sldId="2147483713"/>
          </pc:sldLayoutMkLst>
        </pc:sldLayoutChg>
        <pc:sldLayoutChg chg="del">
          <pc:chgData name="Stephanie Pino Castillo" userId="67719de8-e720-4774-8e83-01c536b4bc79" providerId="ADAL" clId="{B279437E-CD59-4201-AD7D-6984DF48265B}" dt="2021-08-20T17:13:37.860" v="111" actId="47"/>
          <pc:sldLayoutMkLst>
            <pc:docMk/>
            <pc:sldMasterMk cId="149691836" sldId="2147483705"/>
            <pc:sldLayoutMk cId="2842080910" sldId="2147483714"/>
          </pc:sldLayoutMkLst>
        </pc:sldLayoutChg>
        <pc:sldLayoutChg chg="del">
          <pc:chgData name="Stephanie Pino Castillo" userId="67719de8-e720-4774-8e83-01c536b4bc79" providerId="ADAL" clId="{B279437E-CD59-4201-AD7D-6984DF48265B}" dt="2021-08-20T17:13:37.860" v="111" actId="47"/>
          <pc:sldLayoutMkLst>
            <pc:docMk/>
            <pc:sldMasterMk cId="149691836" sldId="2147483705"/>
            <pc:sldLayoutMk cId="1930548307" sldId="2147483715"/>
          </pc:sldLayoutMkLst>
        </pc:sldLayoutChg>
        <pc:sldLayoutChg chg="del">
          <pc:chgData name="Stephanie Pino Castillo" userId="67719de8-e720-4774-8e83-01c536b4bc79" providerId="ADAL" clId="{B279437E-CD59-4201-AD7D-6984DF48265B}" dt="2021-08-20T17:13:37.860" v="111" actId="47"/>
          <pc:sldLayoutMkLst>
            <pc:docMk/>
            <pc:sldMasterMk cId="149691836" sldId="2147483705"/>
            <pc:sldLayoutMk cId="647242001" sldId="2147483716"/>
          </pc:sldLayoutMkLst>
        </pc:sldLayoutChg>
        <pc:sldLayoutChg chg="del">
          <pc:chgData name="Stephanie Pino Castillo" userId="67719de8-e720-4774-8e83-01c536b4bc79" providerId="ADAL" clId="{B279437E-CD59-4201-AD7D-6984DF48265B}" dt="2021-08-20T17:10:16.080" v="82" actId="47"/>
          <pc:sldLayoutMkLst>
            <pc:docMk/>
            <pc:sldMasterMk cId="149691836" sldId="2147483705"/>
            <pc:sldLayoutMk cId="3468855583" sldId="2147483717"/>
          </pc:sldLayoutMkLst>
        </pc:sldLayoutChg>
      </pc:sldMasterChg>
      <pc:sldMasterChg chg="del delSldLayout">
        <pc:chgData name="Stephanie Pino Castillo" userId="67719de8-e720-4774-8e83-01c536b4bc79" providerId="ADAL" clId="{B279437E-CD59-4201-AD7D-6984DF48265B}" dt="2021-08-20T17:08:57.039" v="66" actId="47"/>
        <pc:sldMasterMkLst>
          <pc:docMk/>
          <pc:sldMasterMk cId="4142002763" sldId="2147483718"/>
        </pc:sldMasterMkLst>
        <pc:sldLayoutChg chg="del">
          <pc:chgData name="Stephanie Pino Castillo" userId="67719de8-e720-4774-8e83-01c536b4bc79" providerId="ADAL" clId="{B279437E-CD59-4201-AD7D-6984DF48265B}" dt="2021-08-20T17:08:57.039" v="66" actId="47"/>
          <pc:sldLayoutMkLst>
            <pc:docMk/>
            <pc:sldMasterMk cId="4142002763" sldId="2147483718"/>
            <pc:sldLayoutMk cId="600261499" sldId="2147483719"/>
          </pc:sldLayoutMkLst>
        </pc:sldLayoutChg>
        <pc:sldLayoutChg chg="del">
          <pc:chgData name="Stephanie Pino Castillo" userId="67719de8-e720-4774-8e83-01c536b4bc79" providerId="ADAL" clId="{B279437E-CD59-4201-AD7D-6984DF48265B}" dt="2021-08-20T17:08:57.039" v="66" actId="47"/>
          <pc:sldLayoutMkLst>
            <pc:docMk/>
            <pc:sldMasterMk cId="4142002763" sldId="2147483718"/>
            <pc:sldLayoutMk cId="2662722254" sldId="2147483720"/>
          </pc:sldLayoutMkLst>
        </pc:sldLayoutChg>
        <pc:sldLayoutChg chg="del">
          <pc:chgData name="Stephanie Pino Castillo" userId="67719de8-e720-4774-8e83-01c536b4bc79" providerId="ADAL" clId="{B279437E-CD59-4201-AD7D-6984DF48265B}" dt="2021-08-20T17:08:57.039" v="66" actId="47"/>
          <pc:sldLayoutMkLst>
            <pc:docMk/>
            <pc:sldMasterMk cId="4142002763" sldId="2147483718"/>
            <pc:sldLayoutMk cId="1851231314" sldId="2147483721"/>
          </pc:sldLayoutMkLst>
        </pc:sldLayoutChg>
        <pc:sldLayoutChg chg="del">
          <pc:chgData name="Stephanie Pino Castillo" userId="67719de8-e720-4774-8e83-01c536b4bc79" providerId="ADAL" clId="{B279437E-CD59-4201-AD7D-6984DF48265B}" dt="2021-08-20T17:08:57.039" v="66" actId="47"/>
          <pc:sldLayoutMkLst>
            <pc:docMk/>
            <pc:sldMasterMk cId="4142002763" sldId="2147483718"/>
            <pc:sldLayoutMk cId="2277531229" sldId="2147483722"/>
          </pc:sldLayoutMkLst>
        </pc:sldLayoutChg>
        <pc:sldLayoutChg chg="del">
          <pc:chgData name="Stephanie Pino Castillo" userId="67719de8-e720-4774-8e83-01c536b4bc79" providerId="ADAL" clId="{B279437E-CD59-4201-AD7D-6984DF48265B}" dt="2021-08-20T17:08:57.039" v="66" actId="47"/>
          <pc:sldLayoutMkLst>
            <pc:docMk/>
            <pc:sldMasterMk cId="4142002763" sldId="2147483718"/>
            <pc:sldLayoutMk cId="2173923786" sldId="2147483723"/>
          </pc:sldLayoutMkLst>
        </pc:sldLayoutChg>
      </pc:sldMasterChg>
    </pc:docChg>
  </pc:docChgLst>
  <pc:docChgLst>
    <pc:chgData name="Stephanie Pino Castillo" userId="67719de8-e720-4774-8e83-01c536b4bc79" providerId="ADAL" clId="{B0674C1F-EDAC-4983-B8D2-2F929AAC0177}"/>
    <pc:docChg chg="undo custSel addSld delSld modSld delMainMaster">
      <pc:chgData name="Stephanie Pino Castillo" userId="67719de8-e720-4774-8e83-01c536b4bc79" providerId="ADAL" clId="{B0674C1F-EDAC-4983-B8D2-2F929AAC0177}" dt="2021-04-08T15:29:18.092" v="434" actId="20577"/>
      <pc:docMkLst>
        <pc:docMk/>
      </pc:docMkLst>
      <pc:sldChg chg="del">
        <pc:chgData name="Stephanie Pino Castillo" userId="67719de8-e720-4774-8e83-01c536b4bc79" providerId="ADAL" clId="{B0674C1F-EDAC-4983-B8D2-2F929AAC0177}" dt="2021-04-05T20:56:57.027" v="3" actId="47"/>
        <pc:sldMkLst>
          <pc:docMk/>
          <pc:sldMk cId="3900423880" sldId="257"/>
        </pc:sldMkLst>
      </pc:sldChg>
      <pc:sldChg chg="del">
        <pc:chgData name="Stephanie Pino Castillo" userId="67719de8-e720-4774-8e83-01c536b4bc79" providerId="ADAL" clId="{B0674C1F-EDAC-4983-B8D2-2F929AAC0177}" dt="2021-04-05T20:57:14.242" v="30" actId="47"/>
        <pc:sldMkLst>
          <pc:docMk/>
          <pc:sldMk cId="4143711942" sldId="258"/>
        </pc:sldMkLst>
      </pc:sldChg>
      <pc:sldChg chg="modSp mod">
        <pc:chgData name="Stephanie Pino Castillo" userId="67719de8-e720-4774-8e83-01c536b4bc79" providerId="ADAL" clId="{B0674C1F-EDAC-4983-B8D2-2F929AAC0177}" dt="2021-04-05T21:13:49.631" v="79" actId="20577"/>
        <pc:sldMkLst>
          <pc:docMk/>
          <pc:sldMk cId="2080670171" sldId="259"/>
        </pc:sldMkLst>
        <pc:spChg chg="mod">
          <ac:chgData name="Stephanie Pino Castillo" userId="67719de8-e720-4774-8e83-01c536b4bc79" providerId="ADAL" clId="{B0674C1F-EDAC-4983-B8D2-2F929AAC0177}" dt="2021-04-05T21:13:49.631" v="79" actId="20577"/>
          <ac:spMkLst>
            <pc:docMk/>
            <pc:sldMk cId="2080670171" sldId="259"/>
            <ac:spMk id="11" creationId="{00000000-0000-0000-0000-000000000000}"/>
          </ac:spMkLst>
        </pc:spChg>
      </pc:sldChg>
      <pc:sldChg chg="del">
        <pc:chgData name="Stephanie Pino Castillo" userId="67719de8-e720-4774-8e83-01c536b4bc79" providerId="ADAL" clId="{B0674C1F-EDAC-4983-B8D2-2F929AAC0177}" dt="2021-04-05T20:57:16.724" v="33" actId="47"/>
        <pc:sldMkLst>
          <pc:docMk/>
          <pc:sldMk cId="467207532" sldId="260"/>
        </pc:sldMkLst>
      </pc:sldChg>
      <pc:sldChg chg="add del">
        <pc:chgData name="Stephanie Pino Castillo" userId="67719de8-e720-4774-8e83-01c536b4bc79" providerId="ADAL" clId="{B0674C1F-EDAC-4983-B8D2-2F929AAC0177}" dt="2021-04-08T15:25:22.702" v="406" actId="47"/>
        <pc:sldMkLst>
          <pc:docMk/>
          <pc:sldMk cId="283390268" sldId="272"/>
        </pc:sldMkLst>
      </pc:sldChg>
      <pc:sldChg chg="del">
        <pc:chgData name="Stephanie Pino Castillo" userId="67719de8-e720-4774-8e83-01c536b4bc79" providerId="ADAL" clId="{B0674C1F-EDAC-4983-B8D2-2F929AAC0177}" dt="2021-04-05T20:56:57.741" v="4" actId="47"/>
        <pc:sldMkLst>
          <pc:docMk/>
          <pc:sldMk cId="0" sldId="405"/>
        </pc:sldMkLst>
      </pc:sldChg>
      <pc:sldChg chg="del">
        <pc:chgData name="Stephanie Pino Castillo" userId="67719de8-e720-4774-8e83-01c536b4bc79" providerId="ADAL" clId="{B0674C1F-EDAC-4983-B8D2-2F929AAC0177}" dt="2021-04-05T20:57:01.075" v="9" actId="47"/>
        <pc:sldMkLst>
          <pc:docMk/>
          <pc:sldMk cId="0" sldId="406"/>
        </pc:sldMkLst>
      </pc:sldChg>
      <pc:sldChg chg="del">
        <pc:chgData name="Stephanie Pino Castillo" userId="67719de8-e720-4774-8e83-01c536b4bc79" providerId="ADAL" clId="{B0674C1F-EDAC-4983-B8D2-2F929AAC0177}" dt="2021-04-05T20:57:04.978" v="15" actId="47"/>
        <pc:sldMkLst>
          <pc:docMk/>
          <pc:sldMk cId="0" sldId="407"/>
        </pc:sldMkLst>
      </pc:sldChg>
      <pc:sldChg chg="del">
        <pc:chgData name="Stephanie Pino Castillo" userId="67719de8-e720-4774-8e83-01c536b4bc79" providerId="ADAL" clId="{B0674C1F-EDAC-4983-B8D2-2F929AAC0177}" dt="2021-04-05T20:57:01.613" v="10" actId="47"/>
        <pc:sldMkLst>
          <pc:docMk/>
          <pc:sldMk cId="0" sldId="412"/>
        </pc:sldMkLst>
      </pc:sldChg>
      <pc:sldChg chg="del">
        <pc:chgData name="Stephanie Pino Castillo" userId="67719de8-e720-4774-8e83-01c536b4bc79" providerId="ADAL" clId="{B0674C1F-EDAC-4983-B8D2-2F929AAC0177}" dt="2021-04-05T20:57:02.248" v="11" actId="47"/>
        <pc:sldMkLst>
          <pc:docMk/>
          <pc:sldMk cId="3940256533" sldId="413"/>
        </pc:sldMkLst>
      </pc:sldChg>
      <pc:sldChg chg="del">
        <pc:chgData name="Stephanie Pino Castillo" userId="67719de8-e720-4774-8e83-01c536b4bc79" providerId="ADAL" clId="{B0674C1F-EDAC-4983-B8D2-2F929AAC0177}" dt="2021-04-05T20:57:02.929" v="12" actId="47"/>
        <pc:sldMkLst>
          <pc:docMk/>
          <pc:sldMk cId="2971265493" sldId="414"/>
        </pc:sldMkLst>
      </pc:sldChg>
      <pc:sldChg chg="del">
        <pc:chgData name="Stephanie Pino Castillo" userId="67719de8-e720-4774-8e83-01c536b4bc79" providerId="ADAL" clId="{B0674C1F-EDAC-4983-B8D2-2F929AAC0177}" dt="2021-04-05T20:57:03.626" v="13" actId="47"/>
        <pc:sldMkLst>
          <pc:docMk/>
          <pc:sldMk cId="1157924808" sldId="415"/>
        </pc:sldMkLst>
      </pc:sldChg>
      <pc:sldChg chg="del">
        <pc:chgData name="Stephanie Pino Castillo" userId="67719de8-e720-4774-8e83-01c536b4bc79" providerId="ADAL" clId="{B0674C1F-EDAC-4983-B8D2-2F929AAC0177}" dt="2021-04-05T20:57:04.263" v="14" actId="47"/>
        <pc:sldMkLst>
          <pc:docMk/>
          <pc:sldMk cId="2222686579" sldId="416"/>
        </pc:sldMkLst>
      </pc:sldChg>
      <pc:sldChg chg="del">
        <pc:chgData name="Stephanie Pino Castillo" userId="67719de8-e720-4774-8e83-01c536b4bc79" providerId="ADAL" clId="{B0674C1F-EDAC-4983-B8D2-2F929AAC0177}" dt="2021-04-05T20:57:07.569" v="19" actId="47"/>
        <pc:sldMkLst>
          <pc:docMk/>
          <pc:sldMk cId="1452652882" sldId="418"/>
        </pc:sldMkLst>
      </pc:sldChg>
      <pc:sldChg chg="del">
        <pc:chgData name="Stephanie Pino Castillo" userId="67719de8-e720-4774-8e83-01c536b4bc79" providerId="ADAL" clId="{B0674C1F-EDAC-4983-B8D2-2F929AAC0177}" dt="2021-04-05T20:57:08.222" v="20" actId="47"/>
        <pc:sldMkLst>
          <pc:docMk/>
          <pc:sldMk cId="0" sldId="423"/>
        </pc:sldMkLst>
      </pc:sldChg>
      <pc:sldChg chg="del">
        <pc:chgData name="Stephanie Pino Castillo" userId="67719de8-e720-4774-8e83-01c536b4bc79" providerId="ADAL" clId="{B0674C1F-EDAC-4983-B8D2-2F929AAC0177}" dt="2021-04-05T20:57:05.544" v="16" actId="47"/>
        <pc:sldMkLst>
          <pc:docMk/>
          <pc:sldMk cId="0" sldId="424"/>
        </pc:sldMkLst>
      </pc:sldChg>
      <pc:sldChg chg="del">
        <pc:chgData name="Stephanie Pino Castillo" userId="67719de8-e720-4774-8e83-01c536b4bc79" providerId="ADAL" clId="{B0674C1F-EDAC-4983-B8D2-2F929AAC0177}" dt="2021-04-05T20:57:06.209" v="17" actId="47"/>
        <pc:sldMkLst>
          <pc:docMk/>
          <pc:sldMk cId="3803025043" sldId="425"/>
        </pc:sldMkLst>
      </pc:sldChg>
      <pc:sldChg chg="del">
        <pc:chgData name="Stephanie Pino Castillo" userId="67719de8-e720-4774-8e83-01c536b4bc79" providerId="ADAL" clId="{B0674C1F-EDAC-4983-B8D2-2F929AAC0177}" dt="2021-04-05T20:57:06.982" v="18" actId="47"/>
        <pc:sldMkLst>
          <pc:docMk/>
          <pc:sldMk cId="2670488256" sldId="426"/>
        </pc:sldMkLst>
      </pc:sldChg>
      <pc:sldChg chg="del">
        <pc:chgData name="Stephanie Pino Castillo" userId="67719de8-e720-4774-8e83-01c536b4bc79" providerId="ADAL" clId="{B0674C1F-EDAC-4983-B8D2-2F929AAC0177}" dt="2021-04-05T20:57:09.928" v="23" actId="47"/>
        <pc:sldMkLst>
          <pc:docMk/>
          <pc:sldMk cId="603861873" sldId="427"/>
        </pc:sldMkLst>
      </pc:sldChg>
      <pc:sldChg chg="del">
        <pc:chgData name="Stephanie Pino Castillo" userId="67719de8-e720-4774-8e83-01c536b4bc79" providerId="ADAL" clId="{B0674C1F-EDAC-4983-B8D2-2F929AAC0177}" dt="2021-04-05T20:56:58.977" v="6" actId="47"/>
        <pc:sldMkLst>
          <pc:docMk/>
          <pc:sldMk cId="3250810674" sldId="428"/>
        </pc:sldMkLst>
      </pc:sldChg>
      <pc:sldChg chg="del">
        <pc:chgData name="Stephanie Pino Castillo" userId="67719de8-e720-4774-8e83-01c536b4bc79" providerId="ADAL" clId="{B0674C1F-EDAC-4983-B8D2-2F929AAC0177}" dt="2021-04-05T20:56:59.647" v="7" actId="47"/>
        <pc:sldMkLst>
          <pc:docMk/>
          <pc:sldMk cId="212833527" sldId="429"/>
        </pc:sldMkLst>
      </pc:sldChg>
      <pc:sldChg chg="del">
        <pc:chgData name="Stephanie Pino Castillo" userId="67719de8-e720-4774-8e83-01c536b4bc79" providerId="ADAL" clId="{B0674C1F-EDAC-4983-B8D2-2F929AAC0177}" dt="2021-04-05T20:57:00.378" v="8" actId="47"/>
        <pc:sldMkLst>
          <pc:docMk/>
          <pc:sldMk cId="0" sldId="430"/>
        </pc:sldMkLst>
      </pc:sldChg>
      <pc:sldChg chg="del">
        <pc:chgData name="Stephanie Pino Castillo" userId="67719de8-e720-4774-8e83-01c536b4bc79" providerId="ADAL" clId="{B0674C1F-EDAC-4983-B8D2-2F929AAC0177}" dt="2021-04-05T20:57:08.764" v="21" actId="47"/>
        <pc:sldMkLst>
          <pc:docMk/>
          <pc:sldMk cId="0" sldId="431"/>
        </pc:sldMkLst>
      </pc:sldChg>
      <pc:sldChg chg="del">
        <pc:chgData name="Stephanie Pino Castillo" userId="67719de8-e720-4774-8e83-01c536b4bc79" providerId="ADAL" clId="{B0674C1F-EDAC-4983-B8D2-2F929AAC0177}" dt="2021-04-05T20:57:09.311" v="22" actId="47"/>
        <pc:sldMkLst>
          <pc:docMk/>
          <pc:sldMk cId="2188096659" sldId="433"/>
        </pc:sldMkLst>
      </pc:sldChg>
      <pc:sldChg chg="del">
        <pc:chgData name="Stephanie Pino Castillo" userId="67719de8-e720-4774-8e83-01c536b4bc79" providerId="ADAL" clId="{B0674C1F-EDAC-4983-B8D2-2F929AAC0177}" dt="2021-04-05T20:57:10.525" v="24" actId="47"/>
        <pc:sldMkLst>
          <pc:docMk/>
          <pc:sldMk cId="4290098085" sldId="434"/>
        </pc:sldMkLst>
      </pc:sldChg>
      <pc:sldChg chg="del">
        <pc:chgData name="Stephanie Pino Castillo" userId="67719de8-e720-4774-8e83-01c536b4bc79" providerId="ADAL" clId="{B0674C1F-EDAC-4983-B8D2-2F929AAC0177}" dt="2021-04-05T20:57:11.092" v="25" actId="47"/>
        <pc:sldMkLst>
          <pc:docMk/>
          <pc:sldMk cId="0" sldId="435"/>
        </pc:sldMkLst>
      </pc:sldChg>
      <pc:sldChg chg="del">
        <pc:chgData name="Stephanie Pino Castillo" userId="67719de8-e720-4774-8e83-01c536b4bc79" providerId="ADAL" clId="{B0674C1F-EDAC-4983-B8D2-2F929AAC0177}" dt="2021-04-05T20:57:11.574" v="26" actId="47"/>
        <pc:sldMkLst>
          <pc:docMk/>
          <pc:sldMk cId="0" sldId="437"/>
        </pc:sldMkLst>
      </pc:sldChg>
      <pc:sldChg chg="del">
        <pc:chgData name="Stephanie Pino Castillo" userId="67719de8-e720-4774-8e83-01c536b4bc79" providerId="ADAL" clId="{B0674C1F-EDAC-4983-B8D2-2F929AAC0177}" dt="2021-04-05T20:57:12.223" v="27" actId="47"/>
        <pc:sldMkLst>
          <pc:docMk/>
          <pc:sldMk cId="0" sldId="438"/>
        </pc:sldMkLst>
      </pc:sldChg>
      <pc:sldChg chg="del">
        <pc:chgData name="Stephanie Pino Castillo" userId="67719de8-e720-4774-8e83-01c536b4bc79" providerId="ADAL" clId="{B0674C1F-EDAC-4983-B8D2-2F929AAC0177}" dt="2021-04-05T20:56:58.360" v="5" actId="47"/>
        <pc:sldMkLst>
          <pc:docMk/>
          <pc:sldMk cId="0" sldId="439"/>
        </pc:sldMkLst>
      </pc:sldChg>
      <pc:sldChg chg="del">
        <pc:chgData name="Stephanie Pino Castillo" userId="67719de8-e720-4774-8e83-01c536b4bc79" providerId="ADAL" clId="{B0674C1F-EDAC-4983-B8D2-2F929AAC0177}" dt="2021-04-05T20:57:13.605" v="29" actId="47"/>
        <pc:sldMkLst>
          <pc:docMk/>
          <pc:sldMk cId="3491991534" sldId="440"/>
        </pc:sldMkLst>
      </pc:sldChg>
      <pc:sldChg chg="del">
        <pc:chgData name="Stephanie Pino Castillo" userId="67719de8-e720-4774-8e83-01c536b4bc79" providerId="ADAL" clId="{B0674C1F-EDAC-4983-B8D2-2F929AAC0177}" dt="2021-04-05T20:57:18.673" v="35" actId="47"/>
        <pc:sldMkLst>
          <pc:docMk/>
          <pc:sldMk cId="3408355418" sldId="441"/>
        </pc:sldMkLst>
      </pc:sldChg>
      <pc:sldChg chg="del">
        <pc:chgData name="Stephanie Pino Castillo" userId="67719de8-e720-4774-8e83-01c536b4bc79" providerId="ADAL" clId="{B0674C1F-EDAC-4983-B8D2-2F929AAC0177}" dt="2021-04-05T20:57:12.869" v="28" actId="47"/>
        <pc:sldMkLst>
          <pc:docMk/>
          <pc:sldMk cId="1501784965" sldId="442"/>
        </pc:sldMkLst>
      </pc:sldChg>
      <pc:sldChg chg="del">
        <pc:chgData name="Stephanie Pino Castillo" userId="67719de8-e720-4774-8e83-01c536b4bc79" providerId="ADAL" clId="{B0674C1F-EDAC-4983-B8D2-2F929AAC0177}" dt="2021-04-05T20:57:15.911" v="32" actId="47"/>
        <pc:sldMkLst>
          <pc:docMk/>
          <pc:sldMk cId="2184002947" sldId="443"/>
        </pc:sldMkLst>
      </pc:sldChg>
      <pc:sldChg chg="del">
        <pc:chgData name="Stephanie Pino Castillo" userId="67719de8-e720-4774-8e83-01c536b4bc79" providerId="ADAL" clId="{B0674C1F-EDAC-4983-B8D2-2F929AAC0177}" dt="2021-04-05T20:57:17.539" v="34" actId="47"/>
        <pc:sldMkLst>
          <pc:docMk/>
          <pc:sldMk cId="1325859069" sldId="444"/>
        </pc:sldMkLst>
      </pc:sldChg>
      <pc:sldChg chg="modSp mod">
        <pc:chgData name="Stephanie Pino Castillo" userId="67719de8-e720-4774-8e83-01c536b4bc79" providerId="ADAL" clId="{B0674C1F-EDAC-4983-B8D2-2F929AAC0177}" dt="2021-04-05T21:14:03.635" v="81" actId="14100"/>
        <pc:sldMkLst>
          <pc:docMk/>
          <pc:sldMk cId="4164444474" sldId="746"/>
        </pc:sldMkLst>
        <pc:graphicFrameChg chg="mod modGraphic">
          <ac:chgData name="Stephanie Pino Castillo" userId="67719de8-e720-4774-8e83-01c536b4bc79" providerId="ADAL" clId="{B0674C1F-EDAC-4983-B8D2-2F929AAC0177}" dt="2021-04-05T21:14:03.635" v="81" actId="14100"/>
          <ac:graphicFrameMkLst>
            <pc:docMk/>
            <pc:sldMk cId="4164444474" sldId="746"/>
            <ac:graphicFrameMk id="10" creationId="{356C2DBB-882B-4169-8803-8BFAAE961F6E}"/>
          </ac:graphicFrameMkLst>
        </pc:graphicFrameChg>
      </pc:sldChg>
      <pc:sldChg chg="del">
        <pc:chgData name="Stephanie Pino Castillo" userId="67719de8-e720-4774-8e83-01c536b4bc79" providerId="ADAL" clId="{B0674C1F-EDAC-4983-B8D2-2F929AAC0177}" dt="2021-04-05T20:57:26.836" v="41" actId="47"/>
        <pc:sldMkLst>
          <pc:docMk/>
          <pc:sldMk cId="262142045" sldId="761"/>
        </pc:sldMkLst>
      </pc:sldChg>
      <pc:sldChg chg="del">
        <pc:chgData name="Stephanie Pino Castillo" userId="67719de8-e720-4774-8e83-01c536b4bc79" providerId="ADAL" clId="{B0674C1F-EDAC-4983-B8D2-2F929AAC0177}" dt="2021-04-05T20:58:24.357" v="54" actId="47"/>
        <pc:sldMkLst>
          <pc:docMk/>
          <pc:sldMk cId="854791070" sldId="814"/>
        </pc:sldMkLst>
      </pc:sldChg>
      <pc:sldChg chg="del">
        <pc:chgData name="Stephanie Pino Castillo" userId="67719de8-e720-4774-8e83-01c536b4bc79" providerId="ADAL" clId="{B0674C1F-EDAC-4983-B8D2-2F929AAC0177}" dt="2021-04-05T20:58:19.215" v="48" actId="47"/>
        <pc:sldMkLst>
          <pc:docMk/>
          <pc:sldMk cId="1476057740" sldId="3986"/>
        </pc:sldMkLst>
      </pc:sldChg>
      <pc:sldChg chg="del">
        <pc:chgData name="Stephanie Pino Castillo" userId="67719de8-e720-4774-8e83-01c536b4bc79" providerId="ADAL" clId="{B0674C1F-EDAC-4983-B8D2-2F929AAC0177}" dt="2021-04-05T20:58:20.180" v="49" actId="47"/>
        <pc:sldMkLst>
          <pc:docMk/>
          <pc:sldMk cId="4183992874" sldId="3987"/>
        </pc:sldMkLst>
      </pc:sldChg>
      <pc:sldChg chg="del">
        <pc:chgData name="Stephanie Pino Castillo" userId="67719de8-e720-4774-8e83-01c536b4bc79" providerId="ADAL" clId="{B0674C1F-EDAC-4983-B8D2-2F929AAC0177}" dt="2021-04-05T20:56:54.188" v="0" actId="47"/>
        <pc:sldMkLst>
          <pc:docMk/>
          <pc:sldMk cId="2489864159" sldId="3989"/>
        </pc:sldMkLst>
      </pc:sldChg>
      <pc:sldChg chg="del">
        <pc:chgData name="Stephanie Pino Castillo" userId="67719de8-e720-4774-8e83-01c536b4bc79" providerId="ADAL" clId="{B0674C1F-EDAC-4983-B8D2-2F929AAC0177}" dt="2021-04-05T20:57:21.025" v="36" actId="47"/>
        <pc:sldMkLst>
          <pc:docMk/>
          <pc:sldMk cId="1375514245" sldId="3990"/>
        </pc:sldMkLst>
      </pc:sldChg>
      <pc:sldChg chg="modSp mod">
        <pc:chgData name="Stephanie Pino Castillo" userId="67719de8-e720-4774-8e83-01c536b4bc79" providerId="ADAL" clId="{B0674C1F-EDAC-4983-B8D2-2F929AAC0177}" dt="2021-04-05T20:58:57.967" v="66" actId="20577"/>
        <pc:sldMkLst>
          <pc:docMk/>
          <pc:sldMk cId="1572876668" sldId="3991"/>
        </pc:sldMkLst>
        <pc:spChg chg="mod">
          <ac:chgData name="Stephanie Pino Castillo" userId="67719de8-e720-4774-8e83-01c536b4bc79" providerId="ADAL" clId="{B0674C1F-EDAC-4983-B8D2-2F929AAC0177}" dt="2021-04-05T20:58:57.967" v="66" actId="20577"/>
          <ac:spMkLst>
            <pc:docMk/>
            <pc:sldMk cId="1572876668" sldId="3991"/>
            <ac:spMk id="5" creationId="{4AC3E0C3-4B51-AB4E-A036-2EC351F0A151}"/>
          </ac:spMkLst>
        </pc:spChg>
      </pc:sldChg>
      <pc:sldChg chg="del">
        <pc:chgData name="Stephanie Pino Castillo" userId="67719de8-e720-4774-8e83-01c536b4bc79" providerId="ADAL" clId="{B0674C1F-EDAC-4983-B8D2-2F929AAC0177}" dt="2021-04-05T20:58:17.970" v="46" actId="47"/>
        <pc:sldMkLst>
          <pc:docMk/>
          <pc:sldMk cId="3439960381" sldId="3992"/>
        </pc:sldMkLst>
      </pc:sldChg>
      <pc:sldChg chg="addSp delSp modSp mod">
        <pc:chgData name="Stephanie Pino Castillo" userId="67719de8-e720-4774-8e83-01c536b4bc79" providerId="ADAL" clId="{B0674C1F-EDAC-4983-B8D2-2F929AAC0177}" dt="2021-04-05T20:58:41.688" v="65" actId="20577"/>
        <pc:sldMkLst>
          <pc:docMk/>
          <pc:sldMk cId="3265351086" sldId="3993"/>
        </pc:sldMkLst>
        <pc:spChg chg="add del mod">
          <ac:chgData name="Stephanie Pino Castillo" userId="67719de8-e720-4774-8e83-01c536b4bc79" providerId="ADAL" clId="{B0674C1F-EDAC-4983-B8D2-2F929AAC0177}" dt="2021-04-05T20:58:41.688" v="65" actId="20577"/>
          <ac:spMkLst>
            <pc:docMk/>
            <pc:sldMk cId="3265351086" sldId="3993"/>
            <ac:spMk id="5" creationId="{4AC3E0C3-4B51-AB4E-A036-2EC351F0A151}"/>
          </ac:spMkLst>
        </pc:spChg>
      </pc:sldChg>
      <pc:sldChg chg="del">
        <pc:chgData name="Stephanie Pino Castillo" userId="67719de8-e720-4774-8e83-01c536b4bc79" providerId="ADAL" clId="{B0674C1F-EDAC-4983-B8D2-2F929AAC0177}" dt="2021-04-05T20:56:55.968" v="2" actId="47"/>
        <pc:sldMkLst>
          <pc:docMk/>
          <pc:sldMk cId="156181606" sldId="3994"/>
        </pc:sldMkLst>
      </pc:sldChg>
      <pc:sldChg chg="del">
        <pc:chgData name="Stephanie Pino Castillo" userId="67719de8-e720-4774-8e83-01c536b4bc79" providerId="ADAL" clId="{B0674C1F-EDAC-4983-B8D2-2F929AAC0177}" dt="2021-04-05T20:58:27.713" v="57" actId="47"/>
        <pc:sldMkLst>
          <pc:docMk/>
          <pc:sldMk cId="613330550" sldId="3996"/>
        </pc:sldMkLst>
      </pc:sldChg>
      <pc:sldChg chg="del">
        <pc:chgData name="Stephanie Pino Castillo" userId="67719de8-e720-4774-8e83-01c536b4bc79" providerId="ADAL" clId="{B0674C1F-EDAC-4983-B8D2-2F929AAC0177}" dt="2021-04-05T20:57:27.508" v="42" actId="47"/>
        <pc:sldMkLst>
          <pc:docMk/>
          <pc:sldMk cId="1845405996" sldId="3997"/>
        </pc:sldMkLst>
      </pc:sldChg>
      <pc:sldChg chg="del">
        <pc:chgData name="Stephanie Pino Castillo" userId="67719de8-e720-4774-8e83-01c536b4bc79" providerId="ADAL" clId="{B0674C1F-EDAC-4983-B8D2-2F929AAC0177}" dt="2021-04-05T20:57:28.554" v="43" actId="47"/>
        <pc:sldMkLst>
          <pc:docMk/>
          <pc:sldMk cId="2673478358" sldId="3998"/>
        </pc:sldMkLst>
      </pc:sldChg>
      <pc:sldChg chg="addSp modSp new mod modClrScheme chgLayout">
        <pc:chgData name="Stephanie Pino Castillo" userId="67719de8-e720-4774-8e83-01c536b4bc79" providerId="ADAL" clId="{B0674C1F-EDAC-4983-B8D2-2F929AAC0177}" dt="2021-04-05T21:44:08.874" v="375" actId="20577"/>
        <pc:sldMkLst>
          <pc:docMk/>
          <pc:sldMk cId="225104747" sldId="4547"/>
        </pc:sldMkLst>
        <pc:spChg chg="add mod">
          <ac:chgData name="Stephanie Pino Castillo" userId="67719de8-e720-4774-8e83-01c536b4bc79" providerId="ADAL" clId="{B0674C1F-EDAC-4983-B8D2-2F929AAC0177}" dt="2021-04-05T21:44:08.874" v="375" actId="20577"/>
          <ac:spMkLst>
            <pc:docMk/>
            <pc:sldMk cId="225104747" sldId="4547"/>
            <ac:spMk id="2" creationId="{A8F29FA4-E81B-4E76-AB6D-23CD0540D88E}"/>
          </ac:spMkLst>
        </pc:spChg>
        <pc:graphicFrameChg chg="add mod modGraphic">
          <ac:chgData name="Stephanie Pino Castillo" userId="67719de8-e720-4774-8e83-01c536b4bc79" providerId="ADAL" clId="{B0674C1F-EDAC-4983-B8D2-2F929AAC0177}" dt="2021-04-05T21:41:55.255" v="349" actId="12100"/>
          <ac:graphicFrameMkLst>
            <pc:docMk/>
            <pc:sldMk cId="225104747" sldId="4547"/>
            <ac:graphicFrameMk id="3" creationId="{1544E689-836F-4C4B-9C95-2B1447DC48EF}"/>
          </ac:graphicFrameMkLst>
        </pc:graphicFrameChg>
      </pc:sldChg>
      <pc:sldChg chg="addSp modSp new mod">
        <pc:chgData name="Stephanie Pino Castillo" userId="67719de8-e720-4774-8e83-01c536b4bc79" providerId="ADAL" clId="{B0674C1F-EDAC-4983-B8D2-2F929AAC0177}" dt="2021-04-08T15:29:18.092" v="434" actId="20577"/>
        <pc:sldMkLst>
          <pc:docMk/>
          <pc:sldMk cId="2065041915" sldId="4548"/>
        </pc:sldMkLst>
        <pc:spChg chg="mod">
          <ac:chgData name="Stephanie Pino Castillo" userId="67719de8-e720-4774-8e83-01c536b4bc79" providerId="ADAL" clId="{B0674C1F-EDAC-4983-B8D2-2F929AAC0177}" dt="2021-04-05T21:54:39.971" v="403" actId="20577"/>
          <ac:spMkLst>
            <pc:docMk/>
            <pc:sldMk cId="2065041915" sldId="4548"/>
            <ac:spMk id="2" creationId="{90E56853-7FF3-4F92-A0A2-D4355D584538}"/>
          </ac:spMkLst>
        </pc:spChg>
        <pc:spChg chg="mod">
          <ac:chgData name="Stephanie Pino Castillo" userId="67719de8-e720-4774-8e83-01c536b4bc79" providerId="ADAL" clId="{B0674C1F-EDAC-4983-B8D2-2F929AAC0177}" dt="2021-04-08T15:25:18.694" v="405"/>
          <ac:spMkLst>
            <pc:docMk/>
            <pc:sldMk cId="2065041915" sldId="4548"/>
            <ac:spMk id="4" creationId="{9CD839B9-7A3E-4B29-A9D6-2DF632F5C97D}"/>
          </ac:spMkLst>
        </pc:spChg>
        <pc:spChg chg="mod">
          <ac:chgData name="Stephanie Pino Castillo" userId="67719de8-e720-4774-8e83-01c536b4bc79" providerId="ADAL" clId="{B0674C1F-EDAC-4983-B8D2-2F929AAC0177}" dt="2021-04-08T15:25:18.694" v="405"/>
          <ac:spMkLst>
            <pc:docMk/>
            <pc:sldMk cId="2065041915" sldId="4548"/>
            <ac:spMk id="5" creationId="{4EB95C50-82BF-4B26-8994-3E721F772907}"/>
          </ac:spMkLst>
        </pc:spChg>
        <pc:spChg chg="mod">
          <ac:chgData name="Stephanie Pino Castillo" userId="67719de8-e720-4774-8e83-01c536b4bc79" providerId="ADAL" clId="{B0674C1F-EDAC-4983-B8D2-2F929AAC0177}" dt="2021-04-08T15:25:18.694" v="405"/>
          <ac:spMkLst>
            <pc:docMk/>
            <pc:sldMk cId="2065041915" sldId="4548"/>
            <ac:spMk id="6" creationId="{842F48C2-6EAC-4B72-AFCA-DE5157A16052}"/>
          </ac:spMkLst>
        </pc:spChg>
        <pc:spChg chg="mod">
          <ac:chgData name="Stephanie Pino Castillo" userId="67719de8-e720-4774-8e83-01c536b4bc79" providerId="ADAL" clId="{B0674C1F-EDAC-4983-B8D2-2F929AAC0177}" dt="2021-04-08T15:25:18.694" v="405"/>
          <ac:spMkLst>
            <pc:docMk/>
            <pc:sldMk cId="2065041915" sldId="4548"/>
            <ac:spMk id="7" creationId="{095D1011-18FD-43FD-923A-60D39908A2C0}"/>
          </ac:spMkLst>
        </pc:spChg>
        <pc:spChg chg="mod">
          <ac:chgData name="Stephanie Pino Castillo" userId="67719de8-e720-4774-8e83-01c536b4bc79" providerId="ADAL" clId="{B0674C1F-EDAC-4983-B8D2-2F929AAC0177}" dt="2021-04-08T15:25:18.694" v="405"/>
          <ac:spMkLst>
            <pc:docMk/>
            <pc:sldMk cId="2065041915" sldId="4548"/>
            <ac:spMk id="8" creationId="{A46FBD23-6CB9-41E6-8796-C23708AAA8D1}"/>
          </ac:spMkLst>
        </pc:spChg>
        <pc:spChg chg="mod">
          <ac:chgData name="Stephanie Pino Castillo" userId="67719de8-e720-4774-8e83-01c536b4bc79" providerId="ADAL" clId="{B0674C1F-EDAC-4983-B8D2-2F929AAC0177}" dt="2021-04-08T15:25:18.694" v="405"/>
          <ac:spMkLst>
            <pc:docMk/>
            <pc:sldMk cId="2065041915" sldId="4548"/>
            <ac:spMk id="9" creationId="{5C431260-EFAD-4457-BFA8-488D305CFFBB}"/>
          </ac:spMkLst>
        </pc:spChg>
        <pc:spChg chg="mod">
          <ac:chgData name="Stephanie Pino Castillo" userId="67719de8-e720-4774-8e83-01c536b4bc79" providerId="ADAL" clId="{B0674C1F-EDAC-4983-B8D2-2F929AAC0177}" dt="2021-04-08T15:25:18.694" v="405"/>
          <ac:spMkLst>
            <pc:docMk/>
            <pc:sldMk cId="2065041915" sldId="4548"/>
            <ac:spMk id="10" creationId="{F3892FE9-83BB-4222-931C-4FBC3F203632}"/>
          </ac:spMkLst>
        </pc:spChg>
        <pc:spChg chg="mod">
          <ac:chgData name="Stephanie Pino Castillo" userId="67719de8-e720-4774-8e83-01c536b4bc79" providerId="ADAL" clId="{B0674C1F-EDAC-4983-B8D2-2F929AAC0177}" dt="2021-04-08T15:25:18.694" v="405"/>
          <ac:spMkLst>
            <pc:docMk/>
            <pc:sldMk cId="2065041915" sldId="4548"/>
            <ac:spMk id="11" creationId="{7E7BE2F3-EFD3-4713-83ED-A3BAB615B5BB}"/>
          </ac:spMkLst>
        </pc:spChg>
        <pc:spChg chg="mod">
          <ac:chgData name="Stephanie Pino Castillo" userId="67719de8-e720-4774-8e83-01c536b4bc79" providerId="ADAL" clId="{B0674C1F-EDAC-4983-B8D2-2F929AAC0177}" dt="2021-04-08T15:25:18.694" v="405"/>
          <ac:spMkLst>
            <pc:docMk/>
            <pc:sldMk cId="2065041915" sldId="4548"/>
            <ac:spMk id="12" creationId="{0C04D79F-6575-48D6-8ADB-6F5C93391E7A}"/>
          </ac:spMkLst>
        </pc:spChg>
        <pc:spChg chg="mod">
          <ac:chgData name="Stephanie Pino Castillo" userId="67719de8-e720-4774-8e83-01c536b4bc79" providerId="ADAL" clId="{B0674C1F-EDAC-4983-B8D2-2F929AAC0177}" dt="2021-04-08T15:25:18.694" v="405"/>
          <ac:spMkLst>
            <pc:docMk/>
            <pc:sldMk cId="2065041915" sldId="4548"/>
            <ac:spMk id="13" creationId="{F9738E9A-A3AC-4C2D-A131-071F1AC96B55}"/>
          </ac:spMkLst>
        </pc:spChg>
        <pc:spChg chg="mod">
          <ac:chgData name="Stephanie Pino Castillo" userId="67719de8-e720-4774-8e83-01c536b4bc79" providerId="ADAL" clId="{B0674C1F-EDAC-4983-B8D2-2F929AAC0177}" dt="2021-04-08T15:25:18.694" v="405"/>
          <ac:spMkLst>
            <pc:docMk/>
            <pc:sldMk cId="2065041915" sldId="4548"/>
            <ac:spMk id="14" creationId="{A57AD63D-65F6-4603-A06D-0CA4E226A310}"/>
          </ac:spMkLst>
        </pc:spChg>
        <pc:spChg chg="mod">
          <ac:chgData name="Stephanie Pino Castillo" userId="67719de8-e720-4774-8e83-01c536b4bc79" providerId="ADAL" clId="{B0674C1F-EDAC-4983-B8D2-2F929AAC0177}" dt="2021-04-08T15:25:18.694" v="405"/>
          <ac:spMkLst>
            <pc:docMk/>
            <pc:sldMk cId="2065041915" sldId="4548"/>
            <ac:spMk id="15" creationId="{89037BDB-8839-4B9B-9388-910FE488F471}"/>
          </ac:spMkLst>
        </pc:spChg>
        <pc:spChg chg="mod">
          <ac:chgData name="Stephanie Pino Castillo" userId="67719de8-e720-4774-8e83-01c536b4bc79" providerId="ADAL" clId="{B0674C1F-EDAC-4983-B8D2-2F929AAC0177}" dt="2021-04-08T15:25:18.694" v="405"/>
          <ac:spMkLst>
            <pc:docMk/>
            <pc:sldMk cId="2065041915" sldId="4548"/>
            <ac:spMk id="16" creationId="{C715F2E4-63B9-4438-BFCB-991BEC81F851}"/>
          </ac:spMkLst>
        </pc:spChg>
        <pc:spChg chg="mod">
          <ac:chgData name="Stephanie Pino Castillo" userId="67719de8-e720-4774-8e83-01c536b4bc79" providerId="ADAL" clId="{B0674C1F-EDAC-4983-B8D2-2F929AAC0177}" dt="2021-04-08T15:25:18.694" v="405"/>
          <ac:spMkLst>
            <pc:docMk/>
            <pc:sldMk cId="2065041915" sldId="4548"/>
            <ac:spMk id="17" creationId="{DEAD3E4D-886C-4CE3-96DD-3D79248B269F}"/>
          </ac:spMkLst>
        </pc:spChg>
        <pc:spChg chg="add mod">
          <ac:chgData name="Stephanie Pino Castillo" userId="67719de8-e720-4774-8e83-01c536b4bc79" providerId="ADAL" clId="{B0674C1F-EDAC-4983-B8D2-2F929AAC0177}" dt="2021-04-08T15:25:18.694" v="405"/>
          <ac:spMkLst>
            <pc:docMk/>
            <pc:sldMk cId="2065041915" sldId="4548"/>
            <ac:spMk id="18" creationId="{C5DDB067-289A-4154-8C70-3924AB95607D}"/>
          </ac:spMkLst>
        </pc:spChg>
        <pc:spChg chg="add mod">
          <ac:chgData name="Stephanie Pino Castillo" userId="67719de8-e720-4774-8e83-01c536b4bc79" providerId="ADAL" clId="{B0674C1F-EDAC-4983-B8D2-2F929AAC0177}" dt="2021-04-08T15:25:18.694" v="405"/>
          <ac:spMkLst>
            <pc:docMk/>
            <pc:sldMk cId="2065041915" sldId="4548"/>
            <ac:spMk id="19" creationId="{A22E3566-963E-4E8F-B3EB-8DDCDBA28EA4}"/>
          </ac:spMkLst>
        </pc:spChg>
        <pc:spChg chg="add mod">
          <ac:chgData name="Stephanie Pino Castillo" userId="67719de8-e720-4774-8e83-01c536b4bc79" providerId="ADAL" clId="{B0674C1F-EDAC-4983-B8D2-2F929AAC0177}" dt="2021-04-08T15:25:18.694" v="405"/>
          <ac:spMkLst>
            <pc:docMk/>
            <pc:sldMk cId="2065041915" sldId="4548"/>
            <ac:spMk id="20" creationId="{FCB29F86-785D-4955-B4C5-BDA7373EB72A}"/>
          </ac:spMkLst>
        </pc:spChg>
        <pc:spChg chg="add mod">
          <ac:chgData name="Stephanie Pino Castillo" userId="67719de8-e720-4774-8e83-01c536b4bc79" providerId="ADAL" clId="{B0674C1F-EDAC-4983-B8D2-2F929AAC0177}" dt="2021-04-08T15:25:18.694" v="405"/>
          <ac:spMkLst>
            <pc:docMk/>
            <pc:sldMk cId="2065041915" sldId="4548"/>
            <ac:spMk id="21" creationId="{C713E70A-5F18-4A95-9974-7AA3344FC6FC}"/>
          </ac:spMkLst>
        </pc:spChg>
        <pc:spChg chg="add mod">
          <ac:chgData name="Stephanie Pino Castillo" userId="67719de8-e720-4774-8e83-01c536b4bc79" providerId="ADAL" clId="{B0674C1F-EDAC-4983-B8D2-2F929AAC0177}" dt="2021-04-08T15:25:18.694" v="405"/>
          <ac:spMkLst>
            <pc:docMk/>
            <pc:sldMk cId="2065041915" sldId="4548"/>
            <ac:spMk id="22" creationId="{86F1A4EB-7D49-4C60-A8F2-03D18530BBC2}"/>
          </ac:spMkLst>
        </pc:spChg>
        <pc:spChg chg="add mod">
          <ac:chgData name="Stephanie Pino Castillo" userId="67719de8-e720-4774-8e83-01c536b4bc79" providerId="ADAL" clId="{B0674C1F-EDAC-4983-B8D2-2F929AAC0177}" dt="2021-04-08T15:25:18.694" v="405"/>
          <ac:spMkLst>
            <pc:docMk/>
            <pc:sldMk cId="2065041915" sldId="4548"/>
            <ac:spMk id="23" creationId="{2F10673B-7A0E-4C1A-9375-DF93D4D89030}"/>
          </ac:spMkLst>
        </pc:spChg>
        <pc:spChg chg="add mod">
          <ac:chgData name="Stephanie Pino Castillo" userId="67719de8-e720-4774-8e83-01c536b4bc79" providerId="ADAL" clId="{B0674C1F-EDAC-4983-B8D2-2F929AAC0177}" dt="2021-04-08T15:25:18.694" v="405"/>
          <ac:spMkLst>
            <pc:docMk/>
            <pc:sldMk cId="2065041915" sldId="4548"/>
            <ac:spMk id="24" creationId="{4AD7B535-0577-43E1-932F-7A33FB6A05D1}"/>
          </ac:spMkLst>
        </pc:spChg>
        <pc:spChg chg="add mod">
          <ac:chgData name="Stephanie Pino Castillo" userId="67719de8-e720-4774-8e83-01c536b4bc79" providerId="ADAL" clId="{B0674C1F-EDAC-4983-B8D2-2F929AAC0177}" dt="2021-04-08T15:29:18.092" v="434" actId="20577"/>
          <ac:spMkLst>
            <pc:docMk/>
            <pc:sldMk cId="2065041915" sldId="4548"/>
            <ac:spMk id="30" creationId="{1F94324B-2236-462F-8FFA-033984D272AA}"/>
          </ac:spMkLst>
        </pc:spChg>
        <pc:grpChg chg="add mod">
          <ac:chgData name="Stephanie Pino Castillo" userId="67719de8-e720-4774-8e83-01c536b4bc79" providerId="ADAL" clId="{B0674C1F-EDAC-4983-B8D2-2F929AAC0177}" dt="2021-04-08T15:25:18.694" v="405"/>
          <ac:grpSpMkLst>
            <pc:docMk/>
            <pc:sldMk cId="2065041915" sldId="4548"/>
            <ac:grpSpMk id="3" creationId="{8F0E6A6C-8104-40C3-A765-D44E4369A725}"/>
          </ac:grpSpMkLst>
        </pc:grpChg>
        <pc:picChg chg="add mod">
          <ac:chgData name="Stephanie Pino Castillo" userId="67719de8-e720-4774-8e83-01c536b4bc79" providerId="ADAL" clId="{B0674C1F-EDAC-4983-B8D2-2F929AAC0177}" dt="2021-04-08T15:25:18.694" v="405"/>
          <ac:picMkLst>
            <pc:docMk/>
            <pc:sldMk cId="2065041915" sldId="4548"/>
            <ac:picMk id="25" creationId="{04FC343C-7B4C-42CD-AF6C-8F839B1B03CC}"/>
          </ac:picMkLst>
        </pc:picChg>
        <pc:picChg chg="add mod">
          <ac:chgData name="Stephanie Pino Castillo" userId="67719de8-e720-4774-8e83-01c536b4bc79" providerId="ADAL" clId="{B0674C1F-EDAC-4983-B8D2-2F929AAC0177}" dt="2021-04-08T15:25:18.694" v="405"/>
          <ac:picMkLst>
            <pc:docMk/>
            <pc:sldMk cId="2065041915" sldId="4548"/>
            <ac:picMk id="26" creationId="{8A614F9F-AD5A-4650-B605-EBE28E40B460}"/>
          </ac:picMkLst>
        </pc:picChg>
        <pc:picChg chg="add mod">
          <ac:chgData name="Stephanie Pino Castillo" userId="67719de8-e720-4774-8e83-01c536b4bc79" providerId="ADAL" clId="{B0674C1F-EDAC-4983-B8D2-2F929AAC0177}" dt="2021-04-08T15:25:18.694" v="405"/>
          <ac:picMkLst>
            <pc:docMk/>
            <pc:sldMk cId="2065041915" sldId="4548"/>
            <ac:picMk id="27" creationId="{E43083D7-4E6C-494C-8DB3-1E796D0D87FF}"/>
          </ac:picMkLst>
        </pc:picChg>
        <pc:picChg chg="add mod">
          <ac:chgData name="Stephanie Pino Castillo" userId="67719de8-e720-4774-8e83-01c536b4bc79" providerId="ADAL" clId="{B0674C1F-EDAC-4983-B8D2-2F929AAC0177}" dt="2021-04-08T15:25:18.694" v="405"/>
          <ac:picMkLst>
            <pc:docMk/>
            <pc:sldMk cId="2065041915" sldId="4548"/>
            <ac:picMk id="28" creationId="{0285A0C5-4B90-4802-9D76-0B9DADCB7012}"/>
          </ac:picMkLst>
        </pc:picChg>
        <pc:picChg chg="add mod">
          <ac:chgData name="Stephanie Pino Castillo" userId="67719de8-e720-4774-8e83-01c536b4bc79" providerId="ADAL" clId="{B0674C1F-EDAC-4983-B8D2-2F929AAC0177}" dt="2021-04-08T15:25:18.694" v="405"/>
          <ac:picMkLst>
            <pc:docMk/>
            <pc:sldMk cId="2065041915" sldId="4548"/>
            <ac:picMk id="29" creationId="{16BD564B-A2D9-4D31-B7B5-C1CB2F0BF9BF}"/>
          </ac:picMkLst>
        </pc:picChg>
      </pc:sldChg>
      <pc:sldChg chg="del">
        <pc:chgData name="Stephanie Pino Castillo" userId="67719de8-e720-4774-8e83-01c536b4bc79" providerId="ADAL" clId="{B0674C1F-EDAC-4983-B8D2-2F929AAC0177}" dt="2021-04-05T20:57:29.459" v="44" actId="47"/>
        <pc:sldMkLst>
          <pc:docMk/>
          <pc:sldMk cId="1251586211" sldId="7652"/>
        </pc:sldMkLst>
      </pc:sldChg>
      <pc:sldChg chg="del">
        <pc:chgData name="Stephanie Pino Castillo" userId="67719de8-e720-4774-8e83-01c536b4bc79" providerId="ADAL" clId="{B0674C1F-EDAC-4983-B8D2-2F929AAC0177}" dt="2021-04-05T20:58:30.186" v="60" actId="47"/>
        <pc:sldMkLst>
          <pc:docMk/>
          <pc:sldMk cId="3259886329" sldId="7653"/>
        </pc:sldMkLst>
      </pc:sldChg>
      <pc:sldChg chg="del">
        <pc:chgData name="Stephanie Pino Castillo" userId="67719de8-e720-4774-8e83-01c536b4bc79" providerId="ADAL" clId="{B0674C1F-EDAC-4983-B8D2-2F929AAC0177}" dt="2021-04-05T20:58:20.840" v="50" actId="47"/>
        <pc:sldMkLst>
          <pc:docMk/>
          <pc:sldMk cId="3957905474" sldId="7655"/>
        </pc:sldMkLst>
      </pc:sldChg>
      <pc:sldChg chg="del">
        <pc:chgData name="Stephanie Pino Castillo" userId="67719de8-e720-4774-8e83-01c536b4bc79" providerId="ADAL" clId="{B0674C1F-EDAC-4983-B8D2-2F929AAC0177}" dt="2021-04-05T20:58:21.705" v="51" actId="47"/>
        <pc:sldMkLst>
          <pc:docMk/>
          <pc:sldMk cId="1245521068" sldId="7656"/>
        </pc:sldMkLst>
      </pc:sldChg>
      <pc:sldChg chg="del">
        <pc:chgData name="Stephanie Pino Castillo" userId="67719de8-e720-4774-8e83-01c536b4bc79" providerId="ADAL" clId="{B0674C1F-EDAC-4983-B8D2-2F929AAC0177}" dt="2021-04-05T20:58:22.391" v="52" actId="47"/>
        <pc:sldMkLst>
          <pc:docMk/>
          <pc:sldMk cId="3500761521" sldId="7657"/>
        </pc:sldMkLst>
      </pc:sldChg>
      <pc:sldChg chg="del">
        <pc:chgData name="Stephanie Pino Castillo" userId="67719de8-e720-4774-8e83-01c536b4bc79" providerId="ADAL" clId="{B0674C1F-EDAC-4983-B8D2-2F929AAC0177}" dt="2021-04-05T20:58:28.632" v="58" actId="47"/>
        <pc:sldMkLst>
          <pc:docMk/>
          <pc:sldMk cId="2816761612" sldId="7660"/>
        </pc:sldMkLst>
      </pc:sldChg>
      <pc:sldChg chg="del">
        <pc:chgData name="Stephanie Pino Castillo" userId="67719de8-e720-4774-8e83-01c536b4bc79" providerId="ADAL" clId="{B0674C1F-EDAC-4983-B8D2-2F929AAC0177}" dt="2021-04-05T20:56:54.745" v="1" actId="47"/>
        <pc:sldMkLst>
          <pc:docMk/>
          <pc:sldMk cId="1358120343" sldId="7661"/>
        </pc:sldMkLst>
      </pc:sldChg>
      <pc:sldChg chg="del">
        <pc:chgData name="Stephanie Pino Castillo" userId="67719de8-e720-4774-8e83-01c536b4bc79" providerId="ADAL" clId="{B0674C1F-EDAC-4983-B8D2-2F929AAC0177}" dt="2021-04-05T20:57:21.627" v="37" actId="47"/>
        <pc:sldMkLst>
          <pc:docMk/>
          <pc:sldMk cId="2286976273" sldId="7664"/>
        </pc:sldMkLst>
      </pc:sldChg>
      <pc:sldChg chg="del">
        <pc:chgData name="Stephanie Pino Castillo" userId="67719de8-e720-4774-8e83-01c536b4bc79" providerId="ADAL" clId="{B0674C1F-EDAC-4983-B8D2-2F929AAC0177}" dt="2021-04-05T20:58:18.616" v="47" actId="47"/>
        <pc:sldMkLst>
          <pc:docMk/>
          <pc:sldMk cId="1157564774" sldId="7665"/>
        </pc:sldMkLst>
      </pc:sldChg>
      <pc:sldChg chg="del">
        <pc:chgData name="Stephanie Pino Castillo" userId="67719de8-e720-4774-8e83-01c536b4bc79" providerId="ADAL" clId="{B0674C1F-EDAC-4983-B8D2-2F929AAC0177}" dt="2021-04-05T20:57:22.476" v="38" actId="47"/>
        <pc:sldMkLst>
          <pc:docMk/>
          <pc:sldMk cId="72980444" sldId="7666"/>
        </pc:sldMkLst>
      </pc:sldChg>
      <pc:sldChg chg="del">
        <pc:chgData name="Stephanie Pino Castillo" userId="67719de8-e720-4774-8e83-01c536b4bc79" providerId="ADAL" clId="{B0674C1F-EDAC-4983-B8D2-2F929AAC0177}" dt="2021-04-05T20:57:23.507" v="39" actId="47"/>
        <pc:sldMkLst>
          <pc:docMk/>
          <pc:sldMk cId="3126800645" sldId="7667"/>
        </pc:sldMkLst>
      </pc:sldChg>
      <pc:sldChg chg="del">
        <pc:chgData name="Stephanie Pino Castillo" userId="67719de8-e720-4774-8e83-01c536b4bc79" providerId="ADAL" clId="{B0674C1F-EDAC-4983-B8D2-2F929AAC0177}" dt="2021-04-05T20:57:24.982" v="40" actId="47"/>
        <pc:sldMkLst>
          <pc:docMk/>
          <pc:sldMk cId="1896356854" sldId="7668"/>
        </pc:sldMkLst>
      </pc:sldChg>
      <pc:sldChg chg="del">
        <pc:chgData name="Stephanie Pino Castillo" userId="67719de8-e720-4774-8e83-01c536b4bc79" providerId="ADAL" clId="{B0674C1F-EDAC-4983-B8D2-2F929AAC0177}" dt="2021-04-05T20:58:25.855" v="56" actId="47"/>
        <pc:sldMkLst>
          <pc:docMk/>
          <pc:sldMk cId="473765357" sldId="7669"/>
        </pc:sldMkLst>
      </pc:sldChg>
      <pc:sldChg chg="del">
        <pc:chgData name="Stephanie Pino Castillo" userId="67719de8-e720-4774-8e83-01c536b4bc79" providerId="ADAL" clId="{B0674C1F-EDAC-4983-B8D2-2F929AAC0177}" dt="2021-04-05T20:58:23.061" v="53" actId="47"/>
        <pc:sldMkLst>
          <pc:docMk/>
          <pc:sldMk cId="1786253275" sldId="7670"/>
        </pc:sldMkLst>
      </pc:sldChg>
      <pc:sldChg chg="del">
        <pc:chgData name="Stephanie Pino Castillo" userId="67719de8-e720-4774-8e83-01c536b4bc79" providerId="ADAL" clId="{B0674C1F-EDAC-4983-B8D2-2F929AAC0177}" dt="2021-04-05T20:58:25.196" v="55" actId="47"/>
        <pc:sldMkLst>
          <pc:docMk/>
          <pc:sldMk cId="2883514591" sldId="7671"/>
        </pc:sldMkLst>
      </pc:sldChg>
      <pc:sldChg chg="del">
        <pc:chgData name="Stephanie Pino Castillo" userId="67719de8-e720-4774-8e83-01c536b4bc79" providerId="ADAL" clId="{B0674C1F-EDAC-4983-B8D2-2F929AAC0177}" dt="2021-04-05T20:58:29.394" v="59" actId="47"/>
        <pc:sldMkLst>
          <pc:docMk/>
          <pc:sldMk cId="1036256514" sldId="7673"/>
        </pc:sldMkLst>
      </pc:sldChg>
      <pc:sldChg chg="del">
        <pc:chgData name="Stephanie Pino Castillo" userId="67719de8-e720-4774-8e83-01c536b4bc79" providerId="ADAL" clId="{B0674C1F-EDAC-4983-B8D2-2F929AAC0177}" dt="2021-04-05T20:57:30.448" v="45" actId="47"/>
        <pc:sldMkLst>
          <pc:docMk/>
          <pc:sldMk cId="1344410677" sldId="7674"/>
        </pc:sldMkLst>
      </pc:sldChg>
      <pc:sldChg chg="del">
        <pc:chgData name="Stephanie Pino Castillo" userId="67719de8-e720-4774-8e83-01c536b4bc79" providerId="ADAL" clId="{B0674C1F-EDAC-4983-B8D2-2F929AAC0177}" dt="2021-04-05T20:57:15.106" v="31" actId="47"/>
        <pc:sldMkLst>
          <pc:docMk/>
          <pc:sldMk cId="0" sldId="7675"/>
        </pc:sldMkLst>
      </pc:sldChg>
      <pc:sldMasterChg chg="del delSldLayout">
        <pc:chgData name="Stephanie Pino Castillo" userId="67719de8-e720-4774-8e83-01c536b4bc79" providerId="ADAL" clId="{B0674C1F-EDAC-4983-B8D2-2F929AAC0177}" dt="2021-04-05T20:57:18.673" v="35" actId="47"/>
        <pc:sldMasterMkLst>
          <pc:docMk/>
          <pc:sldMasterMk cId="392331073" sldId="2147483710"/>
        </pc:sldMasterMkLst>
        <pc:sldLayoutChg chg="del">
          <pc:chgData name="Stephanie Pino Castillo" userId="67719de8-e720-4774-8e83-01c536b4bc79" providerId="ADAL" clId="{B0674C1F-EDAC-4983-B8D2-2F929AAC0177}" dt="2021-04-05T20:57:18.673" v="35" actId="47"/>
          <pc:sldLayoutMkLst>
            <pc:docMk/>
            <pc:sldMasterMk cId="392331073" sldId="2147483710"/>
            <pc:sldLayoutMk cId="716517697" sldId="2147483711"/>
          </pc:sldLayoutMkLst>
        </pc:sldLayoutChg>
        <pc:sldLayoutChg chg="del">
          <pc:chgData name="Stephanie Pino Castillo" userId="67719de8-e720-4774-8e83-01c536b4bc79" providerId="ADAL" clId="{B0674C1F-EDAC-4983-B8D2-2F929AAC0177}" dt="2021-04-05T20:57:18.673" v="35" actId="47"/>
          <pc:sldLayoutMkLst>
            <pc:docMk/>
            <pc:sldMasterMk cId="392331073" sldId="2147483710"/>
            <pc:sldLayoutMk cId="189129135" sldId="2147483712"/>
          </pc:sldLayoutMkLst>
        </pc:sldLayoutChg>
      </pc:sldMasterChg>
      <pc:sldMasterChg chg="del delSldLayout">
        <pc:chgData name="Stephanie Pino Castillo" userId="67719de8-e720-4774-8e83-01c536b4bc79" providerId="ADAL" clId="{B0674C1F-EDAC-4983-B8D2-2F929AAC0177}" dt="2021-04-05T20:57:17.539" v="34" actId="47"/>
        <pc:sldMasterMkLst>
          <pc:docMk/>
          <pc:sldMasterMk cId="2569798854" sldId="2147483713"/>
        </pc:sldMasterMkLst>
        <pc:sldLayoutChg chg="del">
          <pc:chgData name="Stephanie Pino Castillo" userId="67719de8-e720-4774-8e83-01c536b4bc79" providerId="ADAL" clId="{B0674C1F-EDAC-4983-B8D2-2F929AAC0177}" dt="2021-04-05T20:57:17.539" v="34" actId="47"/>
          <pc:sldLayoutMkLst>
            <pc:docMk/>
            <pc:sldMasterMk cId="2569798854" sldId="2147483713"/>
            <pc:sldLayoutMk cId="4189488927" sldId="2147483714"/>
          </pc:sldLayoutMkLst>
        </pc:sldLayoutChg>
        <pc:sldLayoutChg chg="del">
          <pc:chgData name="Stephanie Pino Castillo" userId="67719de8-e720-4774-8e83-01c536b4bc79" providerId="ADAL" clId="{B0674C1F-EDAC-4983-B8D2-2F929AAC0177}" dt="2021-04-05T20:57:17.539" v="34" actId="47"/>
          <pc:sldLayoutMkLst>
            <pc:docMk/>
            <pc:sldMasterMk cId="2569798854" sldId="2147483713"/>
            <pc:sldLayoutMk cId="3583723438" sldId="2147483715"/>
          </pc:sldLayoutMkLst>
        </pc:sldLayoutChg>
        <pc:sldLayoutChg chg="del">
          <pc:chgData name="Stephanie Pino Castillo" userId="67719de8-e720-4774-8e83-01c536b4bc79" providerId="ADAL" clId="{B0674C1F-EDAC-4983-B8D2-2F929AAC0177}" dt="2021-04-05T20:57:17.539" v="34" actId="47"/>
          <pc:sldLayoutMkLst>
            <pc:docMk/>
            <pc:sldMasterMk cId="2569798854" sldId="2147483713"/>
            <pc:sldLayoutMk cId="3161544569" sldId="2147483716"/>
          </pc:sldLayoutMkLst>
        </pc:sldLayoutChg>
        <pc:sldLayoutChg chg="del">
          <pc:chgData name="Stephanie Pino Castillo" userId="67719de8-e720-4774-8e83-01c536b4bc79" providerId="ADAL" clId="{B0674C1F-EDAC-4983-B8D2-2F929AAC0177}" dt="2021-04-05T20:57:17.539" v="34" actId="47"/>
          <pc:sldLayoutMkLst>
            <pc:docMk/>
            <pc:sldMasterMk cId="2569798854" sldId="2147483713"/>
            <pc:sldLayoutMk cId="537993493" sldId="2147483717"/>
          </pc:sldLayoutMkLst>
        </pc:sldLayoutChg>
        <pc:sldLayoutChg chg="del">
          <pc:chgData name="Stephanie Pino Castillo" userId="67719de8-e720-4774-8e83-01c536b4bc79" providerId="ADAL" clId="{B0674C1F-EDAC-4983-B8D2-2F929AAC0177}" dt="2021-04-05T20:57:17.539" v="34" actId="47"/>
          <pc:sldLayoutMkLst>
            <pc:docMk/>
            <pc:sldMasterMk cId="2569798854" sldId="2147483713"/>
            <pc:sldLayoutMk cId="3268156690" sldId="2147483718"/>
          </pc:sldLayoutMkLst>
        </pc:sldLayoutChg>
        <pc:sldLayoutChg chg="del">
          <pc:chgData name="Stephanie Pino Castillo" userId="67719de8-e720-4774-8e83-01c536b4bc79" providerId="ADAL" clId="{B0674C1F-EDAC-4983-B8D2-2F929AAC0177}" dt="2021-04-05T20:57:17.539" v="34" actId="47"/>
          <pc:sldLayoutMkLst>
            <pc:docMk/>
            <pc:sldMasterMk cId="2569798854" sldId="2147483713"/>
            <pc:sldLayoutMk cId="1045236610" sldId="2147483719"/>
          </pc:sldLayoutMkLst>
        </pc:sldLayoutChg>
        <pc:sldLayoutChg chg="del">
          <pc:chgData name="Stephanie Pino Castillo" userId="67719de8-e720-4774-8e83-01c536b4bc79" providerId="ADAL" clId="{B0674C1F-EDAC-4983-B8D2-2F929AAC0177}" dt="2021-04-05T20:57:17.539" v="34" actId="47"/>
          <pc:sldLayoutMkLst>
            <pc:docMk/>
            <pc:sldMasterMk cId="2569798854" sldId="2147483713"/>
            <pc:sldLayoutMk cId="3544688162" sldId="2147483720"/>
          </pc:sldLayoutMkLst>
        </pc:sldLayoutChg>
        <pc:sldLayoutChg chg="del">
          <pc:chgData name="Stephanie Pino Castillo" userId="67719de8-e720-4774-8e83-01c536b4bc79" providerId="ADAL" clId="{B0674C1F-EDAC-4983-B8D2-2F929AAC0177}" dt="2021-04-05T20:57:17.539" v="34" actId="47"/>
          <pc:sldLayoutMkLst>
            <pc:docMk/>
            <pc:sldMasterMk cId="2569798854" sldId="2147483713"/>
            <pc:sldLayoutMk cId="2321961977" sldId="2147483721"/>
          </pc:sldLayoutMkLst>
        </pc:sldLayoutChg>
        <pc:sldLayoutChg chg="del">
          <pc:chgData name="Stephanie Pino Castillo" userId="67719de8-e720-4774-8e83-01c536b4bc79" providerId="ADAL" clId="{B0674C1F-EDAC-4983-B8D2-2F929AAC0177}" dt="2021-04-05T20:57:17.539" v="34" actId="47"/>
          <pc:sldLayoutMkLst>
            <pc:docMk/>
            <pc:sldMasterMk cId="2569798854" sldId="2147483713"/>
            <pc:sldLayoutMk cId="4266456780" sldId="2147483722"/>
          </pc:sldLayoutMkLst>
        </pc:sldLayoutChg>
        <pc:sldLayoutChg chg="del">
          <pc:chgData name="Stephanie Pino Castillo" userId="67719de8-e720-4774-8e83-01c536b4bc79" providerId="ADAL" clId="{B0674C1F-EDAC-4983-B8D2-2F929AAC0177}" dt="2021-04-05T20:57:17.539" v="34" actId="47"/>
          <pc:sldLayoutMkLst>
            <pc:docMk/>
            <pc:sldMasterMk cId="2569798854" sldId="2147483713"/>
            <pc:sldLayoutMk cId="1471294508" sldId="2147483723"/>
          </pc:sldLayoutMkLst>
        </pc:sldLayoutChg>
        <pc:sldLayoutChg chg="del">
          <pc:chgData name="Stephanie Pino Castillo" userId="67719de8-e720-4774-8e83-01c536b4bc79" providerId="ADAL" clId="{B0674C1F-EDAC-4983-B8D2-2F929AAC0177}" dt="2021-04-05T20:57:17.539" v="34" actId="47"/>
          <pc:sldLayoutMkLst>
            <pc:docMk/>
            <pc:sldMasterMk cId="2569798854" sldId="2147483713"/>
            <pc:sldLayoutMk cId="3444188522" sldId="2147483724"/>
          </pc:sldLayoutMkLst>
        </pc:sldLayoutChg>
      </pc:sldMasterChg>
    </pc:docChg>
  </pc:docChgLst>
  <pc:docChgLst>
    <pc:chgData name="Juan David Angel Lasso" userId="5ac44e2c-fa8f-45f5-aad9-26919f30487d" providerId="ADAL" clId="{178B2A2F-B1D4-4BA0-B050-D6EE99C7D6C2}"/>
    <pc:docChg chg="undo custSel addSld delSld modSld sldOrd">
      <pc:chgData name="Juan David Angel Lasso" userId="5ac44e2c-fa8f-45f5-aad9-26919f30487d" providerId="ADAL" clId="{178B2A2F-B1D4-4BA0-B050-D6EE99C7D6C2}" dt="2021-03-24T23:13:09.967" v="4632" actId="20577"/>
      <pc:docMkLst>
        <pc:docMk/>
      </pc:docMkLst>
      <pc:sldChg chg="modSp mod">
        <pc:chgData name="Juan David Angel Lasso" userId="5ac44e2c-fa8f-45f5-aad9-26919f30487d" providerId="ADAL" clId="{178B2A2F-B1D4-4BA0-B050-D6EE99C7D6C2}" dt="2021-03-24T12:30:56.743" v="1385" actId="20577"/>
        <pc:sldMkLst>
          <pc:docMk/>
          <pc:sldMk cId="4041881831" sldId="267"/>
        </pc:sldMkLst>
        <pc:spChg chg="mod">
          <ac:chgData name="Juan David Angel Lasso" userId="5ac44e2c-fa8f-45f5-aad9-26919f30487d" providerId="ADAL" clId="{178B2A2F-B1D4-4BA0-B050-D6EE99C7D6C2}" dt="2021-03-24T12:30:56.743" v="1385" actId="20577"/>
          <ac:spMkLst>
            <pc:docMk/>
            <pc:sldMk cId="4041881831" sldId="267"/>
            <ac:spMk id="3" creationId="{3C1FAD3B-DC1C-DD4B-A144-7E1E51774FC5}"/>
          </ac:spMkLst>
        </pc:spChg>
      </pc:sldChg>
      <pc:sldChg chg="add">
        <pc:chgData name="Juan David Angel Lasso" userId="5ac44e2c-fa8f-45f5-aad9-26919f30487d" providerId="ADAL" clId="{178B2A2F-B1D4-4BA0-B050-D6EE99C7D6C2}" dt="2021-03-24T00:10:45.490" v="836"/>
        <pc:sldMkLst>
          <pc:docMk/>
          <pc:sldMk cId="3269562291" sldId="786"/>
        </pc:sldMkLst>
      </pc:sldChg>
      <pc:sldChg chg="addSp delSp modSp add mod">
        <pc:chgData name="Juan David Angel Lasso" userId="5ac44e2c-fa8f-45f5-aad9-26919f30487d" providerId="ADAL" clId="{178B2A2F-B1D4-4BA0-B050-D6EE99C7D6C2}" dt="2021-03-24T15:51:44.747" v="4111" actId="1037"/>
        <pc:sldMkLst>
          <pc:docMk/>
          <pc:sldMk cId="854791070" sldId="814"/>
        </pc:sldMkLst>
        <pc:spChg chg="mod">
          <ac:chgData name="Juan David Angel Lasso" userId="5ac44e2c-fa8f-45f5-aad9-26919f30487d" providerId="ADAL" clId="{178B2A2F-B1D4-4BA0-B050-D6EE99C7D6C2}" dt="2021-03-24T15:04:07.793" v="1649" actId="20577"/>
          <ac:spMkLst>
            <pc:docMk/>
            <pc:sldMk cId="854791070" sldId="814"/>
            <ac:spMk id="2" creationId="{3CB74E40-B5B6-4564-8C49-E791CAFA8466}"/>
          </ac:spMkLst>
        </pc:spChg>
        <pc:spChg chg="mod">
          <ac:chgData name="Juan David Angel Lasso" userId="5ac44e2c-fa8f-45f5-aad9-26919f30487d" providerId="ADAL" clId="{178B2A2F-B1D4-4BA0-B050-D6EE99C7D6C2}" dt="2021-03-24T15:51:44.747" v="4111" actId="1037"/>
          <ac:spMkLst>
            <pc:docMk/>
            <pc:sldMk cId="854791070" sldId="814"/>
            <ac:spMk id="3" creationId="{8A0F289E-AB0A-4E6B-842B-769361EFD70D}"/>
          </ac:spMkLst>
        </pc:spChg>
        <pc:spChg chg="mod">
          <ac:chgData name="Juan David Angel Lasso" userId="5ac44e2c-fa8f-45f5-aad9-26919f30487d" providerId="ADAL" clId="{178B2A2F-B1D4-4BA0-B050-D6EE99C7D6C2}" dt="2021-03-24T15:51:44.747" v="4111" actId="1037"/>
          <ac:spMkLst>
            <pc:docMk/>
            <pc:sldMk cId="854791070" sldId="814"/>
            <ac:spMk id="4" creationId="{5B4B72B8-8EB9-4B66-B738-30D569BC62AF}"/>
          </ac:spMkLst>
        </pc:spChg>
        <pc:spChg chg="mod">
          <ac:chgData name="Juan David Angel Lasso" userId="5ac44e2c-fa8f-45f5-aad9-26919f30487d" providerId="ADAL" clId="{178B2A2F-B1D4-4BA0-B050-D6EE99C7D6C2}" dt="2021-03-24T15:51:44.747" v="4111" actId="1037"/>
          <ac:spMkLst>
            <pc:docMk/>
            <pc:sldMk cId="854791070" sldId="814"/>
            <ac:spMk id="5" creationId="{020B59C9-0121-4EDF-B889-09F5D964AF9C}"/>
          </ac:spMkLst>
        </pc:spChg>
        <pc:spChg chg="mod">
          <ac:chgData name="Juan David Angel Lasso" userId="5ac44e2c-fa8f-45f5-aad9-26919f30487d" providerId="ADAL" clId="{178B2A2F-B1D4-4BA0-B050-D6EE99C7D6C2}" dt="2021-03-24T15:51:44.747" v="4111" actId="1037"/>
          <ac:spMkLst>
            <pc:docMk/>
            <pc:sldMk cId="854791070" sldId="814"/>
            <ac:spMk id="6" creationId="{CDE790B4-6D92-4BFE-81D8-338BBC8FB81C}"/>
          </ac:spMkLst>
        </pc:spChg>
        <pc:spChg chg="mod">
          <ac:chgData name="Juan David Angel Lasso" userId="5ac44e2c-fa8f-45f5-aad9-26919f30487d" providerId="ADAL" clId="{178B2A2F-B1D4-4BA0-B050-D6EE99C7D6C2}" dt="2021-03-24T15:51:44.747" v="4111" actId="1037"/>
          <ac:spMkLst>
            <pc:docMk/>
            <pc:sldMk cId="854791070" sldId="814"/>
            <ac:spMk id="7" creationId="{53549DA9-66BA-4434-AAAC-E8B752350DA4}"/>
          </ac:spMkLst>
        </pc:spChg>
        <pc:spChg chg="mod">
          <ac:chgData name="Juan David Angel Lasso" userId="5ac44e2c-fa8f-45f5-aad9-26919f30487d" providerId="ADAL" clId="{178B2A2F-B1D4-4BA0-B050-D6EE99C7D6C2}" dt="2021-03-24T15:51:44.747" v="4111" actId="1037"/>
          <ac:spMkLst>
            <pc:docMk/>
            <pc:sldMk cId="854791070" sldId="814"/>
            <ac:spMk id="8" creationId="{64009429-5138-4975-804E-F6C8910AABC3}"/>
          </ac:spMkLst>
        </pc:spChg>
        <pc:spChg chg="del mod">
          <ac:chgData name="Juan David Angel Lasso" userId="5ac44e2c-fa8f-45f5-aad9-26919f30487d" providerId="ADAL" clId="{178B2A2F-B1D4-4BA0-B050-D6EE99C7D6C2}" dt="2021-03-24T15:14:51.703" v="1997" actId="478"/>
          <ac:spMkLst>
            <pc:docMk/>
            <pc:sldMk cId="854791070" sldId="814"/>
            <ac:spMk id="19" creationId="{48E322CF-F4BE-4811-954C-3D4FE224A037}"/>
          </ac:spMkLst>
        </pc:spChg>
        <pc:spChg chg="del mod">
          <ac:chgData name="Juan David Angel Lasso" userId="5ac44e2c-fa8f-45f5-aad9-26919f30487d" providerId="ADAL" clId="{178B2A2F-B1D4-4BA0-B050-D6EE99C7D6C2}" dt="2021-03-24T15:14:53.691" v="1998" actId="478"/>
          <ac:spMkLst>
            <pc:docMk/>
            <pc:sldMk cId="854791070" sldId="814"/>
            <ac:spMk id="20" creationId="{CEB0ADFC-C3C4-4B7B-8EC4-4AADE53B04F2}"/>
          </ac:spMkLst>
        </pc:spChg>
        <pc:spChg chg="del mod">
          <ac:chgData name="Juan David Angel Lasso" userId="5ac44e2c-fa8f-45f5-aad9-26919f30487d" providerId="ADAL" clId="{178B2A2F-B1D4-4BA0-B050-D6EE99C7D6C2}" dt="2021-03-24T15:14:56.009" v="1999" actId="478"/>
          <ac:spMkLst>
            <pc:docMk/>
            <pc:sldMk cId="854791070" sldId="814"/>
            <ac:spMk id="21" creationId="{985587D5-2CFE-4622-B551-9C7AB29D0873}"/>
          </ac:spMkLst>
        </pc:spChg>
        <pc:spChg chg="del mod">
          <ac:chgData name="Juan David Angel Lasso" userId="5ac44e2c-fa8f-45f5-aad9-26919f30487d" providerId="ADAL" clId="{178B2A2F-B1D4-4BA0-B050-D6EE99C7D6C2}" dt="2021-03-24T15:14:58.597" v="2000" actId="478"/>
          <ac:spMkLst>
            <pc:docMk/>
            <pc:sldMk cId="854791070" sldId="814"/>
            <ac:spMk id="22" creationId="{36A03E27-8538-4FDA-8D87-28592D278358}"/>
          </ac:spMkLst>
        </pc:spChg>
        <pc:spChg chg="add mod">
          <ac:chgData name="Juan David Angel Lasso" userId="5ac44e2c-fa8f-45f5-aad9-26919f30487d" providerId="ADAL" clId="{178B2A2F-B1D4-4BA0-B050-D6EE99C7D6C2}" dt="2021-03-24T15:50:31.426" v="4083" actId="207"/>
          <ac:spMkLst>
            <pc:docMk/>
            <pc:sldMk cId="854791070" sldId="814"/>
            <ac:spMk id="23" creationId="{B15A8ADD-2285-42E5-8823-0CD2C84DB2D1}"/>
          </ac:spMkLst>
        </pc:spChg>
        <pc:spChg chg="del mod">
          <ac:chgData name="Juan David Angel Lasso" userId="5ac44e2c-fa8f-45f5-aad9-26919f30487d" providerId="ADAL" clId="{178B2A2F-B1D4-4BA0-B050-D6EE99C7D6C2}" dt="2021-03-24T15:15:04.726" v="2002" actId="478"/>
          <ac:spMkLst>
            <pc:docMk/>
            <pc:sldMk cId="854791070" sldId="814"/>
            <ac:spMk id="24" creationId="{95309FC1-6B1B-43B1-B95A-1ED246CF50F2}"/>
          </ac:spMkLst>
        </pc:spChg>
        <pc:spChg chg="del">
          <ac:chgData name="Juan David Angel Lasso" userId="5ac44e2c-fa8f-45f5-aad9-26919f30487d" providerId="ADAL" clId="{178B2A2F-B1D4-4BA0-B050-D6EE99C7D6C2}" dt="2021-03-24T00:12:54.634" v="841" actId="478"/>
          <ac:spMkLst>
            <pc:docMk/>
            <pc:sldMk cId="854791070" sldId="814"/>
            <ac:spMk id="25" creationId="{9C9DA632-4B95-4529-9B81-DE0F55CAB795}"/>
          </ac:spMkLst>
        </pc:spChg>
        <pc:spChg chg="del mod">
          <ac:chgData name="Juan David Angel Lasso" userId="5ac44e2c-fa8f-45f5-aad9-26919f30487d" providerId="ADAL" clId="{178B2A2F-B1D4-4BA0-B050-D6EE99C7D6C2}" dt="2021-03-24T14:49:19.572" v="1569" actId="478"/>
          <ac:spMkLst>
            <pc:docMk/>
            <pc:sldMk cId="854791070" sldId="814"/>
            <ac:spMk id="26" creationId="{83E187B3-D2A1-4405-8ADD-34F172B05C0B}"/>
          </ac:spMkLst>
        </pc:spChg>
        <pc:spChg chg="mod">
          <ac:chgData name="Juan David Angel Lasso" userId="5ac44e2c-fa8f-45f5-aad9-26919f30487d" providerId="ADAL" clId="{178B2A2F-B1D4-4BA0-B050-D6EE99C7D6C2}" dt="2021-03-24T15:51:44.747" v="4111" actId="1037"/>
          <ac:spMkLst>
            <pc:docMk/>
            <pc:sldMk cId="854791070" sldId="814"/>
            <ac:spMk id="27" creationId="{88C1AE44-F15F-4ACD-B45E-64BE8EDC7CA2}"/>
          </ac:spMkLst>
        </pc:spChg>
        <pc:spChg chg="mod">
          <ac:chgData name="Juan David Angel Lasso" userId="5ac44e2c-fa8f-45f5-aad9-26919f30487d" providerId="ADAL" clId="{178B2A2F-B1D4-4BA0-B050-D6EE99C7D6C2}" dt="2021-03-24T15:51:44.747" v="4111" actId="1037"/>
          <ac:spMkLst>
            <pc:docMk/>
            <pc:sldMk cId="854791070" sldId="814"/>
            <ac:spMk id="28" creationId="{10D7CF34-6E2B-4A35-8F88-D88E9B65FBD5}"/>
          </ac:spMkLst>
        </pc:spChg>
        <pc:spChg chg="del mod">
          <ac:chgData name="Juan David Angel Lasso" userId="5ac44e2c-fa8f-45f5-aad9-26919f30487d" providerId="ADAL" clId="{178B2A2F-B1D4-4BA0-B050-D6EE99C7D6C2}" dt="2021-03-24T15:15:01.034" v="2001" actId="478"/>
          <ac:spMkLst>
            <pc:docMk/>
            <pc:sldMk cId="854791070" sldId="814"/>
            <ac:spMk id="29" creationId="{D7EF8E93-3133-4962-ACA7-EE85E47AF96F}"/>
          </ac:spMkLst>
        </pc:spChg>
        <pc:spChg chg="mod">
          <ac:chgData name="Juan David Angel Lasso" userId="5ac44e2c-fa8f-45f5-aad9-26919f30487d" providerId="ADAL" clId="{178B2A2F-B1D4-4BA0-B050-D6EE99C7D6C2}" dt="2021-03-24T15:51:44.747" v="4111" actId="1037"/>
          <ac:spMkLst>
            <pc:docMk/>
            <pc:sldMk cId="854791070" sldId="814"/>
            <ac:spMk id="30" creationId="{35E018F8-3A44-486B-B771-1444DB099BE5}"/>
          </ac:spMkLst>
        </pc:spChg>
        <pc:spChg chg="add mod">
          <ac:chgData name="Juan David Angel Lasso" userId="5ac44e2c-fa8f-45f5-aad9-26919f30487d" providerId="ADAL" clId="{178B2A2F-B1D4-4BA0-B050-D6EE99C7D6C2}" dt="2021-03-24T15:51:44.747" v="4111" actId="1037"/>
          <ac:spMkLst>
            <pc:docMk/>
            <pc:sldMk cId="854791070" sldId="814"/>
            <ac:spMk id="34" creationId="{305A73D2-9BD0-43EC-8911-9D3873CB7FB5}"/>
          </ac:spMkLst>
        </pc:spChg>
        <pc:spChg chg="add mod">
          <ac:chgData name="Juan David Angel Lasso" userId="5ac44e2c-fa8f-45f5-aad9-26919f30487d" providerId="ADAL" clId="{178B2A2F-B1D4-4BA0-B050-D6EE99C7D6C2}" dt="2021-03-24T15:51:44.747" v="4111" actId="1037"/>
          <ac:spMkLst>
            <pc:docMk/>
            <pc:sldMk cId="854791070" sldId="814"/>
            <ac:spMk id="35" creationId="{A5B7A9D8-1B65-4A79-9689-07C954098006}"/>
          </ac:spMkLst>
        </pc:spChg>
        <pc:spChg chg="add mod">
          <ac:chgData name="Juan David Angel Lasso" userId="5ac44e2c-fa8f-45f5-aad9-26919f30487d" providerId="ADAL" clId="{178B2A2F-B1D4-4BA0-B050-D6EE99C7D6C2}" dt="2021-03-24T15:36:55.995" v="2549" actId="1076"/>
          <ac:spMkLst>
            <pc:docMk/>
            <pc:sldMk cId="854791070" sldId="814"/>
            <ac:spMk id="36" creationId="{04364324-9FDC-4099-A6D1-4630B841802F}"/>
          </ac:spMkLst>
        </pc:spChg>
        <pc:grpChg chg="del">
          <ac:chgData name="Juan David Angel Lasso" userId="5ac44e2c-fa8f-45f5-aad9-26919f30487d" providerId="ADAL" clId="{178B2A2F-B1D4-4BA0-B050-D6EE99C7D6C2}" dt="2021-03-24T14:32:30.043" v="1442" actId="478"/>
          <ac:grpSpMkLst>
            <pc:docMk/>
            <pc:sldMk cId="854791070" sldId="814"/>
            <ac:grpSpMk id="9" creationId="{78CAFEFA-A108-472C-8AC8-27EDD9AC654B}"/>
          </ac:grpSpMkLst>
        </pc:grpChg>
        <pc:cxnChg chg="add mod">
          <ac:chgData name="Juan David Angel Lasso" userId="5ac44e2c-fa8f-45f5-aad9-26919f30487d" providerId="ADAL" clId="{178B2A2F-B1D4-4BA0-B050-D6EE99C7D6C2}" dt="2021-03-24T15:51:44.747" v="4111" actId="1037"/>
          <ac:cxnSpMkLst>
            <pc:docMk/>
            <pc:sldMk cId="854791070" sldId="814"/>
            <ac:cxnSpMk id="14" creationId="{F356ECD5-FDF8-4768-BF59-7104C2F136A3}"/>
          </ac:cxnSpMkLst>
        </pc:cxnChg>
        <pc:cxnChg chg="add del mod">
          <ac:chgData name="Juan David Angel Lasso" userId="5ac44e2c-fa8f-45f5-aad9-26919f30487d" providerId="ADAL" clId="{178B2A2F-B1D4-4BA0-B050-D6EE99C7D6C2}" dt="2021-03-24T15:19:01.923" v="2170" actId="478"/>
          <ac:cxnSpMkLst>
            <pc:docMk/>
            <pc:sldMk cId="854791070" sldId="814"/>
            <ac:cxnSpMk id="31" creationId="{BF2CEDFD-FB6C-425C-86FC-E0BE3D649DAD}"/>
          </ac:cxnSpMkLst>
        </pc:cxnChg>
        <pc:cxnChg chg="add mod">
          <ac:chgData name="Juan David Angel Lasso" userId="5ac44e2c-fa8f-45f5-aad9-26919f30487d" providerId="ADAL" clId="{178B2A2F-B1D4-4BA0-B050-D6EE99C7D6C2}" dt="2021-03-24T15:51:44.747" v="4111" actId="1037"/>
          <ac:cxnSpMkLst>
            <pc:docMk/>
            <pc:sldMk cId="854791070" sldId="814"/>
            <ac:cxnSpMk id="32" creationId="{E7BB7B8D-1672-46CC-83A3-BB93000D6BBD}"/>
          </ac:cxnSpMkLst>
        </pc:cxnChg>
        <pc:cxnChg chg="add mod">
          <ac:chgData name="Juan David Angel Lasso" userId="5ac44e2c-fa8f-45f5-aad9-26919f30487d" providerId="ADAL" clId="{178B2A2F-B1D4-4BA0-B050-D6EE99C7D6C2}" dt="2021-03-24T15:51:44.747" v="4111" actId="1037"/>
          <ac:cxnSpMkLst>
            <pc:docMk/>
            <pc:sldMk cId="854791070" sldId="814"/>
            <ac:cxnSpMk id="33" creationId="{A76A90CD-C41D-4940-BEE6-328261878434}"/>
          </ac:cxnSpMkLst>
        </pc:cxnChg>
      </pc:sldChg>
      <pc:sldChg chg="modSp add del mod">
        <pc:chgData name="Juan David Angel Lasso" userId="5ac44e2c-fa8f-45f5-aad9-26919f30487d" providerId="ADAL" clId="{178B2A2F-B1D4-4BA0-B050-D6EE99C7D6C2}" dt="2021-03-24T14:45:37.076" v="1443" actId="47"/>
        <pc:sldMkLst>
          <pc:docMk/>
          <pc:sldMk cId="740929257" sldId="3970"/>
        </pc:sldMkLst>
        <pc:spChg chg="mod">
          <ac:chgData name="Juan David Angel Lasso" userId="5ac44e2c-fa8f-45f5-aad9-26919f30487d" providerId="ADAL" clId="{178B2A2F-B1D4-4BA0-B050-D6EE99C7D6C2}" dt="2021-03-24T12:37:33.983" v="1438"/>
          <ac:spMkLst>
            <pc:docMk/>
            <pc:sldMk cId="740929257" sldId="3970"/>
            <ac:spMk id="2" creationId="{D2BC008B-BEA3-49D5-A4E3-72F21685FA90}"/>
          </ac:spMkLst>
        </pc:spChg>
        <pc:spChg chg="mod">
          <ac:chgData name="Juan David Angel Lasso" userId="5ac44e2c-fa8f-45f5-aad9-26919f30487d" providerId="ADAL" clId="{178B2A2F-B1D4-4BA0-B050-D6EE99C7D6C2}" dt="2021-03-24T12:36:00.767" v="1432" actId="1582"/>
          <ac:spMkLst>
            <pc:docMk/>
            <pc:sldMk cId="740929257" sldId="3970"/>
            <ac:spMk id="3" creationId="{14143AFB-5627-4AD3-8107-085354BE1FB3}"/>
          </ac:spMkLst>
        </pc:spChg>
        <pc:spChg chg="mod">
          <ac:chgData name="Juan David Angel Lasso" userId="5ac44e2c-fa8f-45f5-aad9-26919f30487d" providerId="ADAL" clId="{178B2A2F-B1D4-4BA0-B050-D6EE99C7D6C2}" dt="2021-03-24T12:36:00.767" v="1432" actId="1582"/>
          <ac:spMkLst>
            <pc:docMk/>
            <pc:sldMk cId="740929257" sldId="3970"/>
            <ac:spMk id="10" creationId="{5DA5BDF1-BAF5-4A80-8E17-421399501309}"/>
          </ac:spMkLst>
        </pc:spChg>
      </pc:sldChg>
      <pc:sldChg chg="modSp add mod">
        <pc:chgData name="Juan David Angel Lasso" userId="5ac44e2c-fa8f-45f5-aad9-26919f30487d" providerId="ADAL" clId="{178B2A2F-B1D4-4BA0-B050-D6EE99C7D6C2}" dt="2021-03-24T17:26:31.502" v="4292" actId="404"/>
        <pc:sldMkLst>
          <pc:docMk/>
          <pc:sldMk cId="1476057740" sldId="3986"/>
        </pc:sldMkLst>
        <pc:spChg chg="mod">
          <ac:chgData name="Juan David Angel Lasso" userId="5ac44e2c-fa8f-45f5-aad9-26919f30487d" providerId="ADAL" clId="{178B2A2F-B1D4-4BA0-B050-D6EE99C7D6C2}" dt="2021-03-24T17:26:31.502" v="4292" actId="404"/>
          <ac:spMkLst>
            <pc:docMk/>
            <pc:sldMk cId="1476057740" sldId="3986"/>
            <ac:spMk id="4" creationId="{0B721739-B5F2-4573-A4BE-7BC909C67E63}"/>
          </ac:spMkLst>
        </pc:spChg>
        <pc:spChg chg="mod">
          <ac:chgData name="Juan David Angel Lasso" userId="5ac44e2c-fa8f-45f5-aad9-26919f30487d" providerId="ADAL" clId="{178B2A2F-B1D4-4BA0-B050-D6EE99C7D6C2}" dt="2021-03-24T12:36:09.784" v="1433" actId="208"/>
          <ac:spMkLst>
            <pc:docMk/>
            <pc:sldMk cId="1476057740" sldId="3986"/>
            <ac:spMk id="9" creationId="{A0224B4D-6E93-443C-8781-1321C813B99B}"/>
          </ac:spMkLst>
        </pc:spChg>
      </pc:sldChg>
      <pc:sldChg chg="addSp modSp add mod">
        <pc:chgData name="Juan David Angel Lasso" userId="5ac44e2c-fa8f-45f5-aad9-26919f30487d" providerId="ADAL" clId="{178B2A2F-B1D4-4BA0-B050-D6EE99C7D6C2}" dt="2021-03-24T23:12:41.807" v="4614" actId="20577"/>
        <pc:sldMkLst>
          <pc:docMk/>
          <pc:sldMk cId="4183992874" sldId="3987"/>
        </pc:sldMkLst>
        <pc:spChg chg="mod">
          <ac:chgData name="Juan David Angel Lasso" userId="5ac44e2c-fa8f-45f5-aad9-26919f30487d" providerId="ADAL" clId="{178B2A2F-B1D4-4BA0-B050-D6EE99C7D6C2}" dt="2021-03-24T23:12:41.807" v="4614" actId="20577"/>
          <ac:spMkLst>
            <pc:docMk/>
            <pc:sldMk cId="4183992874" sldId="3987"/>
            <ac:spMk id="2" creationId="{FF3AD322-6449-490D-BD18-3E25592C09EB}"/>
          </ac:spMkLst>
        </pc:spChg>
        <pc:spChg chg="add mod">
          <ac:chgData name="Juan David Angel Lasso" userId="5ac44e2c-fa8f-45f5-aad9-26919f30487d" providerId="ADAL" clId="{178B2A2F-B1D4-4BA0-B050-D6EE99C7D6C2}" dt="2021-03-24T17:29:11.307" v="4308" actId="1076"/>
          <ac:spMkLst>
            <pc:docMk/>
            <pc:sldMk cId="4183992874" sldId="3987"/>
            <ac:spMk id="7" creationId="{A4B29388-1B5B-4C91-9BF3-CEB23C6111BE}"/>
          </ac:spMkLst>
        </pc:spChg>
        <pc:spChg chg="add mod">
          <ac:chgData name="Juan David Angel Lasso" userId="5ac44e2c-fa8f-45f5-aad9-26919f30487d" providerId="ADAL" clId="{178B2A2F-B1D4-4BA0-B050-D6EE99C7D6C2}" dt="2021-03-24T17:29:19.174" v="4314" actId="20577"/>
          <ac:spMkLst>
            <pc:docMk/>
            <pc:sldMk cId="4183992874" sldId="3987"/>
            <ac:spMk id="8" creationId="{A7FC3226-272B-4F15-9A03-8B7C92DE537F}"/>
          </ac:spMkLst>
        </pc:spChg>
        <pc:graphicFrameChg chg="modGraphic">
          <ac:chgData name="Juan David Angel Lasso" userId="5ac44e2c-fa8f-45f5-aad9-26919f30487d" providerId="ADAL" clId="{178B2A2F-B1D4-4BA0-B050-D6EE99C7D6C2}" dt="2021-03-24T17:27:50.901" v="4296" actId="207"/>
          <ac:graphicFrameMkLst>
            <pc:docMk/>
            <pc:sldMk cId="4183992874" sldId="3987"/>
            <ac:graphicFrameMk id="3" creationId="{AC22A032-AF73-4BCE-B279-AEF392F9BFDD}"/>
          </ac:graphicFrameMkLst>
        </pc:graphicFrameChg>
        <pc:graphicFrameChg chg="modGraphic">
          <ac:chgData name="Juan David Angel Lasso" userId="5ac44e2c-fa8f-45f5-aad9-26919f30487d" providerId="ADAL" clId="{178B2A2F-B1D4-4BA0-B050-D6EE99C7D6C2}" dt="2021-03-24T17:27:54.836" v="4297" actId="207"/>
          <ac:graphicFrameMkLst>
            <pc:docMk/>
            <pc:sldMk cId="4183992874" sldId="3987"/>
            <ac:graphicFrameMk id="6" creationId="{390C59A9-B848-4CB6-B075-A667C6119A18}"/>
          </ac:graphicFrameMkLst>
        </pc:graphicFrameChg>
      </pc:sldChg>
      <pc:sldChg chg="modSp mod">
        <pc:chgData name="Juan David Angel Lasso" userId="5ac44e2c-fa8f-45f5-aad9-26919f30487d" providerId="ADAL" clId="{178B2A2F-B1D4-4BA0-B050-D6EE99C7D6C2}" dt="2021-03-24T17:35:24.901" v="4355" actId="20577"/>
        <pc:sldMkLst>
          <pc:docMk/>
          <pc:sldMk cId="3861976755" sldId="3988"/>
        </pc:sldMkLst>
        <pc:spChg chg="mod">
          <ac:chgData name="Juan David Angel Lasso" userId="5ac44e2c-fa8f-45f5-aad9-26919f30487d" providerId="ADAL" clId="{178B2A2F-B1D4-4BA0-B050-D6EE99C7D6C2}" dt="2021-03-24T17:35:24.901" v="4355" actId="20577"/>
          <ac:spMkLst>
            <pc:docMk/>
            <pc:sldMk cId="3861976755" sldId="3988"/>
            <ac:spMk id="10" creationId="{C5BA664B-75C5-4E4D-A8A7-8FBCA3CE98B1}"/>
          </ac:spMkLst>
        </pc:spChg>
      </pc:sldChg>
      <pc:sldChg chg="modSp mod">
        <pc:chgData name="Juan David Angel Lasso" userId="5ac44e2c-fa8f-45f5-aad9-26919f30487d" providerId="ADAL" clId="{178B2A2F-B1D4-4BA0-B050-D6EE99C7D6C2}" dt="2021-03-23T16:51:28.532" v="166" actId="20577"/>
        <pc:sldMkLst>
          <pc:docMk/>
          <pc:sldMk cId="1572876668" sldId="3991"/>
        </pc:sldMkLst>
        <pc:spChg chg="mod">
          <ac:chgData name="Juan David Angel Lasso" userId="5ac44e2c-fa8f-45f5-aad9-26919f30487d" providerId="ADAL" clId="{178B2A2F-B1D4-4BA0-B050-D6EE99C7D6C2}" dt="2021-03-23T16:51:28.532" v="166" actId="20577"/>
          <ac:spMkLst>
            <pc:docMk/>
            <pc:sldMk cId="1572876668" sldId="3991"/>
            <ac:spMk id="5" creationId="{4AC3E0C3-4B51-AB4E-A036-2EC351F0A151}"/>
          </ac:spMkLst>
        </pc:spChg>
      </pc:sldChg>
      <pc:sldChg chg="ord">
        <pc:chgData name="Juan David Angel Lasso" userId="5ac44e2c-fa8f-45f5-aad9-26919f30487d" providerId="ADAL" clId="{178B2A2F-B1D4-4BA0-B050-D6EE99C7D6C2}" dt="2021-03-23T16:53:09.470" v="203"/>
        <pc:sldMkLst>
          <pc:docMk/>
          <pc:sldMk cId="3265351086" sldId="3993"/>
        </pc:sldMkLst>
      </pc:sldChg>
      <pc:sldChg chg="addSp delSp modSp new mod modClrScheme chgLayout">
        <pc:chgData name="Juan David Angel Lasso" userId="5ac44e2c-fa8f-45f5-aad9-26919f30487d" providerId="ADAL" clId="{178B2A2F-B1D4-4BA0-B050-D6EE99C7D6C2}" dt="2021-03-23T16:45:24.634" v="100" actId="1076"/>
        <pc:sldMkLst>
          <pc:docMk/>
          <pc:sldMk cId="1697646545" sldId="3995"/>
        </pc:sldMkLst>
        <pc:spChg chg="del mod ord">
          <ac:chgData name="Juan David Angel Lasso" userId="5ac44e2c-fa8f-45f5-aad9-26919f30487d" providerId="ADAL" clId="{178B2A2F-B1D4-4BA0-B050-D6EE99C7D6C2}" dt="2021-03-23T16:38:53.685" v="1" actId="700"/>
          <ac:spMkLst>
            <pc:docMk/>
            <pc:sldMk cId="1697646545" sldId="3995"/>
            <ac:spMk id="2" creationId="{A1F1A9C8-D0AA-45A4-9B48-CFD4529BB013}"/>
          </ac:spMkLst>
        </pc:spChg>
        <pc:spChg chg="del mod ord">
          <ac:chgData name="Juan David Angel Lasso" userId="5ac44e2c-fa8f-45f5-aad9-26919f30487d" providerId="ADAL" clId="{178B2A2F-B1D4-4BA0-B050-D6EE99C7D6C2}" dt="2021-03-23T16:38:53.685" v="1" actId="700"/>
          <ac:spMkLst>
            <pc:docMk/>
            <pc:sldMk cId="1697646545" sldId="3995"/>
            <ac:spMk id="3" creationId="{7062021B-290A-4A16-9ABC-A0C95FD994EB}"/>
          </ac:spMkLst>
        </pc:spChg>
        <pc:spChg chg="del">
          <ac:chgData name="Juan David Angel Lasso" userId="5ac44e2c-fa8f-45f5-aad9-26919f30487d" providerId="ADAL" clId="{178B2A2F-B1D4-4BA0-B050-D6EE99C7D6C2}" dt="2021-03-23T16:38:53.685" v="1" actId="700"/>
          <ac:spMkLst>
            <pc:docMk/>
            <pc:sldMk cId="1697646545" sldId="3995"/>
            <ac:spMk id="4" creationId="{8213F1DE-16D9-499E-BBCA-FB3064392FCE}"/>
          </ac:spMkLst>
        </pc:spChg>
        <pc:spChg chg="add mod ord">
          <ac:chgData name="Juan David Angel Lasso" userId="5ac44e2c-fa8f-45f5-aad9-26919f30487d" providerId="ADAL" clId="{178B2A2F-B1D4-4BA0-B050-D6EE99C7D6C2}" dt="2021-03-23T16:45:20.600" v="99" actId="1076"/>
          <ac:spMkLst>
            <pc:docMk/>
            <pc:sldMk cId="1697646545" sldId="3995"/>
            <ac:spMk id="5" creationId="{CA196B0E-1F25-4DCC-AA90-0C3DB4F88367}"/>
          </ac:spMkLst>
        </pc:spChg>
        <pc:spChg chg="add mod ord">
          <ac:chgData name="Juan David Angel Lasso" userId="5ac44e2c-fa8f-45f5-aad9-26919f30487d" providerId="ADAL" clId="{178B2A2F-B1D4-4BA0-B050-D6EE99C7D6C2}" dt="2021-03-23T16:45:24.634" v="100" actId="1076"/>
          <ac:spMkLst>
            <pc:docMk/>
            <pc:sldMk cId="1697646545" sldId="3995"/>
            <ac:spMk id="6" creationId="{AB409B5A-C901-4706-BE69-EA620599363D}"/>
          </ac:spMkLst>
        </pc:spChg>
        <pc:spChg chg="add mod">
          <ac:chgData name="Juan David Angel Lasso" userId="5ac44e2c-fa8f-45f5-aad9-26919f30487d" providerId="ADAL" clId="{178B2A2F-B1D4-4BA0-B050-D6EE99C7D6C2}" dt="2021-03-23T16:45:04.320" v="95" actId="1076"/>
          <ac:spMkLst>
            <pc:docMk/>
            <pc:sldMk cId="1697646545" sldId="3995"/>
            <ac:spMk id="8" creationId="{C1EE6247-FBEA-4AD5-A766-EE0E2AC30CB1}"/>
          </ac:spMkLst>
        </pc:spChg>
        <pc:picChg chg="add mod">
          <ac:chgData name="Juan David Angel Lasso" userId="5ac44e2c-fa8f-45f5-aad9-26919f30487d" providerId="ADAL" clId="{178B2A2F-B1D4-4BA0-B050-D6EE99C7D6C2}" dt="2021-03-23T16:45:05.865" v="96" actId="1076"/>
          <ac:picMkLst>
            <pc:docMk/>
            <pc:sldMk cId="1697646545" sldId="3995"/>
            <ac:picMk id="10" creationId="{F3672E64-8847-4109-8D00-A1D7375BC80D}"/>
          </ac:picMkLst>
        </pc:picChg>
        <pc:picChg chg="add del mod">
          <ac:chgData name="Juan David Angel Lasso" userId="5ac44e2c-fa8f-45f5-aad9-26919f30487d" providerId="ADAL" clId="{178B2A2F-B1D4-4BA0-B050-D6EE99C7D6C2}" dt="2021-03-23T16:42:56.490" v="76" actId="478"/>
          <ac:picMkLst>
            <pc:docMk/>
            <pc:sldMk cId="1697646545" sldId="3995"/>
            <ac:picMk id="12" creationId="{7911C88F-DD85-42C0-996E-F734682975B0}"/>
          </ac:picMkLst>
        </pc:picChg>
      </pc:sldChg>
      <pc:sldChg chg="modSp add mod">
        <pc:chgData name="Juan David Angel Lasso" userId="5ac44e2c-fa8f-45f5-aad9-26919f30487d" providerId="ADAL" clId="{178B2A2F-B1D4-4BA0-B050-D6EE99C7D6C2}" dt="2021-03-23T16:53:06.619" v="201" actId="14100"/>
        <pc:sldMkLst>
          <pc:docMk/>
          <pc:sldMk cId="613330550" sldId="3996"/>
        </pc:sldMkLst>
        <pc:spChg chg="mod">
          <ac:chgData name="Juan David Angel Lasso" userId="5ac44e2c-fa8f-45f5-aad9-26919f30487d" providerId="ADAL" clId="{178B2A2F-B1D4-4BA0-B050-D6EE99C7D6C2}" dt="2021-03-23T16:51:34.246" v="168" actId="20577"/>
          <ac:spMkLst>
            <pc:docMk/>
            <pc:sldMk cId="613330550" sldId="3996"/>
            <ac:spMk id="5" creationId="{4AC3E0C3-4B51-AB4E-A036-2EC351F0A151}"/>
          </ac:spMkLst>
        </pc:spChg>
        <pc:spChg chg="mod">
          <ac:chgData name="Juan David Angel Lasso" userId="5ac44e2c-fa8f-45f5-aad9-26919f30487d" providerId="ADAL" clId="{178B2A2F-B1D4-4BA0-B050-D6EE99C7D6C2}" dt="2021-03-23T16:53:06.619" v="201" actId="14100"/>
          <ac:spMkLst>
            <pc:docMk/>
            <pc:sldMk cId="613330550" sldId="3996"/>
            <ac:spMk id="11" creationId="{00000000-0000-0000-0000-000000000000}"/>
          </ac:spMkLst>
        </pc:spChg>
      </pc:sldChg>
      <pc:sldChg chg="addSp delSp modSp new mod modClrScheme chgLayout">
        <pc:chgData name="Juan David Angel Lasso" userId="5ac44e2c-fa8f-45f5-aad9-26919f30487d" providerId="ADAL" clId="{178B2A2F-B1D4-4BA0-B050-D6EE99C7D6C2}" dt="2021-03-23T20:28:59.415" v="302" actId="20577"/>
        <pc:sldMkLst>
          <pc:docMk/>
          <pc:sldMk cId="1845405996" sldId="3997"/>
        </pc:sldMkLst>
        <pc:spChg chg="del mod ord">
          <ac:chgData name="Juan David Angel Lasso" userId="5ac44e2c-fa8f-45f5-aad9-26919f30487d" providerId="ADAL" clId="{178B2A2F-B1D4-4BA0-B050-D6EE99C7D6C2}" dt="2021-03-23T17:08:05.258" v="205" actId="700"/>
          <ac:spMkLst>
            <pc:docMk/>
            <pc:sldMk cId="1845405996" sldId="3997"/>
            <ac:spMk id="2" creationId="{46A9B22D-8AEC-4C2F-86B2-E86DB8D08663}"/>
          </ac:spMkLst>
        </pc:spChg>
        <pc:spChg chg="del">
          <ac:chgData name="Juan David Angel Lasso" userId="5ac44e2c-fa8f-45f5-aad9-26919f30487d" providerId="ADAL" clId="{178B2A2F-B1D4-4BA0-B050-D6EE99C7D6C2}" dt="2021-03-23T17:08:05.258" v="205" actId="700"/>
          <ac:spMkLst>
            <pc:docMk/>
            <pc:sldMk cId="1845405996" sldId="3997"/>
            <ac:spMk id="3" creationId="{32B80C9E-7B89-4E16-939F-25411656B27B}"/>
          </ac:spMkLst>
        </pc:spChg>
        <pc:spChg chg="del">
          <ac:chgData name="Juan David Angel Lasso" userId="5ac44e2c-fa8f-45f5-aad9-26919f30487d" providerId="ADAL" clId="{178B2A2F-B1D4-4BA0-B050-D6EE99C7D6C2}" dt="2021-03-23T17:08:05.258" v="205" actId="700"/>
          <ac:spMkLst>
            <pc:docMk/>
            <pc:sldMk cId="1845405996" sldId="3997"/>
            <ac:spMk id="4" creationId="{335D019F-4749-458D-8857-2A7363FC96C2}"/>
          </ac:spMkLst>
        </pc:spChg>
        <pc:spChg chg="add mod ord">
          <ac:chgData name="Juan David Angel Lasso" userId="5ac44e2c-fa8f-45f5-aad9-26919f30487d" providerId="ADAL" clId="{178B2A2F-B1D4-4BA0-B050-D6EE99C7D6C2}" dt="2021-03-23T17:08:11.432" v="236" actId="20577"/>
          <ac:spMkLst>
            <pc:docMk/>
            <pc:sldMk cId="1845405996" sldId="3997"/>
            <ac:spMk id="5" creationId="{3992F0D1-FCE4-48A9-B56F-FFF7E0F9AAA1}"/>
          </ac:spMkLst>
        </pc:spChg>
        <pc:spChg chg="add mod">
          <ac:chgData name="Juan David Angel Lasso" userId="5ac44e2c-fa8f-45f5-aad9-26919f30487d" providerId="ADAL" clId="{178B2A2F-B1D4-4BA0-B050-D6EE99C7D6C2}" dt="2021-03-23T17:08:22.377" v="239" actId="20577"/>
          <ac:spMkLst>
            <pc:docMk/>
            <pc:sldMk cId="1845405996" sldId="3997"/>
            <ac:spMk id="6" creationId="{CC6F8EA7-C09A-45AD-A956-3B4F8C1B3E42}"/>
          </ac:spMkLst>
        </pc:spChg>
        <pc:spChg chg="add mod">
          <ac:chgData name="Juan David Angel Lasso" userId="5ac44e2c-fa8f-45f5-aad9-26919f30487d" providerId="ADAL" clId="{178B2A2F-B1D4-4BA0-B050-D6EE99C7D6C2}" dt="2021-03-23T17:08:19.033" v="237"/>
          <ac:spMkLst>
            <pc:docMk/>
            <pc:sldMk cId="1845405996" sldId="3997"/>
            <ac:spMk id="7" creationId="{69403D4C-A8E6-40BF-A621-B2A9D7B87F59}"/>
          </ac:spMkLst>
        </pc:spChg>
        <pc:spChg chg="add mod">
          <ac:chgData name="Juan David Angel Lasso" userId="5ac44e2c-fa8f-45f5-aad9-26919f30487d" providerId="ADAL" clId="{178B2A2F-B1D4-4BA0-B050-D6EE99C7D6C2}" dt="2021-03-23T20:28:59.415" v="302" actId="20577"/>
          <ac:spMkLst>
            <pc:docMk/>
            <pc:sldMk cId="1845405996" sldId="3997"/>
            <ac:spMk id="24" creationId="{DC9CC210-951C-4628-AAA2-887F1E5A634B}"/>
          </ac:spMkLst>
        </pc:spChg>
        <pc:picChg chg="add mod">
          <ac:chgData name="Juan David Angel Lasso" userId="5ac44e2c-fa8f-45f5-aad9-26919f30487d" providerId="ADAL" clId="{178B2A2F-B1D4-4BA0-B050-D6EE99C7D6C2}" dt="2021-03-23T17:57:40.426" v="295" actId="1076"/>
          <ac:picMkLst>
            <pc:docMk/>
            <pc:sldMk cId="1845405996" sldId="3997"/>
            <ac:picMk id="8" creationId="{E7FC9F4E-CD76-486F-B6DB-8F30982FD5AE}"/>
          </ac:picMkLst>
        </pc:picChg>
        <pc:picChg chg="add mod">
          <ac:chgData name="Juan David Angel Lasso" userId="5ac44e2c-fa8f-45f5-aad9-26919f30487d" providerId="ADAL" clId="{178B2A2F-B1D4-4BA0-B050-D6EE99C7D6C2}" dt="2021-03-23T17:18:13.531" v="249"/>
          <ac:picMkLst>
            <pc:docMk/>
            <pc:sldMk cId="1845405996" sldId="3997"/>
            <ac:picMk id="9" creationId="{B1B1B0A7-DA42-4A45-8622-C068A1CD2333}"/>
          </ac:picMkLst>
        </pc:picChg>
        <pc:picChg chg="add mod">
          <ac:chgData name="Juan David Angel Lasso" userId="5ac44e2c-fa8f-45f5-aad9-26919f30487d" providerId="ADAL" clId="{178B2A2F-B1D4-4BA0-B050-D6EE99C7D6C2}" dt="2021-03-23T17:57:32.963" v="293" actId="1076"/>
          <ac:picMkLst>
            <pc:docMk/>
            <pc:sldMk cId="1845405996" sldId="3997"/>
            <ac:picMk id="10" creationId="{6B588DAD-13AB-40EA-A13C-0FC97FFA2D93}"/>
          </ac:picMkLst>
        </pc:picChg>
        <pc:picChg chg="add mod">
          <ac:chgData name="Juan David Angel Lasso" userId="5ac44e2c-fa8f-45f5-aad9-26919f30487d" providerId="ADAL" clId="{178B2A2F-B1D4-4BA0-B050-D6EE99C7D6C2}" dt="2021-03-23T17:18:13.531" v="249"/>
          <ac:picMkLst>
            <pc:docMk/>
            <pc:sldMk cId="1845405996" sldId="3997"/>
            <ac:picMk id="11" creationId="{E0BBE6CB-618A-46EF-8D02-A4D7E5B2D024}"/>
          </ac:picMkLst>
        </pc:picChg>
        <pc:picChg chg="add mod">
          <ac:chgData name="Juan David Angel Lasso" userId="5ac44e2c-fa8f-45f5-aad9-26919f30487d" providerId="ADAL" clId="{178B2A2F-B1D4-4BA0-B050-D6EE99C7D6C2}" dt="2021-03-23T17:18:13.531" v="249"/>
          <ac:picMkLst>
            <pc:docMk/>
            <pc:sldMk cId="1845405996" sldId="3997"/>
            <ac:picMk id="12" creationId="{57127A9A-312C-43C9-BAD5-5CC8C0853C16}"/>
          </ac:picMkLst>
        </pc:picChg>
        <pc:picChg chg="add mod">
          <ac:chgData name="Juan David Angel Lasso" userId="5ac44e2c-fa8f-45f5-aad9-26919f30487d" providerId="ADAL" clId="{178B2A2F-B1D4-4BA0-B050-D6EE99C7D6C2}" dt="2021-03-23T17:57:53.615" v="296" actId="1076"/>
          <ac:picMkLst>
            <pc:docMk/>
            <pc:sldMk cId="1845405996" sldId="3997"/>
            <ac:picMk id="13" creationId="{C102ABD8-F989-40FD-A607-DE3B0CA86AFC}"/>
          </ac:picMkLst>
        </pc:picChg>
        <pc:picChg chg="add mod">
          <ac:chgData name="Juan David Angel Lasso" userId="5ac44e2c-fa8f-45f5-aad9-26919f30487d" providerId="ADAL" clId="{178B2A2F-B1D4-4BA0-B050-D6EE99C7D6C2}" dt="2021-03-23T17:57:31.123" v="292" actId="1076"/>
          <ac:picMkLst>
            <pc:docMk/>
            <pc:sldMk cId="1845405996" sldId="3997"/>
            <ac:picMk id="14" creationId="{B9922EA4-51A6-4701-A1BA-C5AEF4BAAF47}"/>
          </ac:picMkLst>
        </pc:picChg>
        <pc:picChg chg="add mod">
          <ac:chgData name="Juan David Angel Lasso" userId="5ac44e2c-fa8f-45f5-aad9-26919f30487d" providerId="ADAL" clId="{178B2A2F-B1D4-4BA0-B050-D6EE99C7D6C2}" dt="2021-03-23T17:18:13.531" v="249"/>
          <ac:picMkLst>
            <pc:docMk/>
            <pc:sldMk cId="1845405996" sldId="3997"/>
            <ac:picMk id="15" creationId="{6409DCC0-0F56-4C55-8881-6A1B4844241E}"/>
          </ac:picMkLst>
        </pc:picChg>
        <pc:picChg chg="add mod">
          <ac:chgData name="Juan David Angel Lasso" userId="5ac44e2c-fa8f-45f5-aad9-26919f30487d" providerId="ADAL" clId="{178B2A2F-B1D4-4BA0-B050-D6EE99C7D6C2}" dt="2021-03-23T17:57:35.870" v="294" actId="1076"/>
          <ac:picMkLst>
            <pc:docMk/>
            <pc:sldMk cId="1845405996" sldId="3997"/>
            <ac:picMk id="16" creationId="{7C674A4B-EF1B-4DDF-A994-A71DCAD930D9}"/>
          </ac:picMkLst>
        </pc:picChg>
        <pc:picChg chg="add mod">
          <ac:chgData name="Juan David Angel Lasso" userId="5ac44e2c-fa8f-45f5-aad9-26919f30487d" providerId="ADAL" clId="{178B2A2F-B1D4-4BA0-B050-D6EE99C7D6C2}" dt="2021-03-23T17:57:01.990" v="281" actId="1076"/>
          <ac:picMkLst>
            <pc:docMk/>
            <pc:sldMk cId="1845405996" sldId="3997"/>
            <ac:picMk id="17" creationId="{B57F0F74-A831-4A9E-94A6-0023E0DB20F5}"/>
          </ac:picMkLst>
        </pc:picChg>
        <pc:picChg chg="add mod">
          <ac:chgData name="Juan David Angel Lasso" userId="5ac44e2c-fa8f-45f5-aad9-26919f30487d" providerId="ADAL" clId="{178B2A2F-B1D4-4BA0-B050-D6EE99C7D6C2}" dt="2021-03-23T17:56:37.234" v="275" actId="1076"/>
          <ac:picMkLst>
            <pc:docMk/>
            <pc:sldMk cId="1845405996" sldId="3997"/>
            <ac:picMk id="18" creationId="{F42FF949-3973-4191-902B-823AF5718597}"/>
          </ac:picMkLst>
        </pc:picChg>
        <pc:picChg chg="add mod">
          <ac:chgData name="Juan David Angel Lasso" userId="5ac44e2c-fa8f-45f5-aad9-26919f30487d" providerId="ADAL" clId="{178B2A2F-B1D4-4BA0-B050-D6EE99C7D6C2}" dt="2021-03-23T17:18:13.531" v="249"/>
          <ac:picMkLst>
            <pc:docMk/>
            <pc:sldMk cId="1845405996" sldId="3997"/>
            <ac:picMk id="19" creationId="{107BCCEA-6743-4072-AA82-FE8BD169DE20}"/>
          </ac:picMkLst>
        </pc:picChg>
        <pc:picChg chg="add del mod">
          <ac:chgData name="Juan David Angel Lasso" userId="5ac44e2c-fa8f-45f5-aad9-26919f30487d" providerId="ADAL" clId="{178B2A2F-B1D4-4BA0-B050-D6EE99C7D6C2}" dt="2021-03-23T17:56:00.507" v="260" actId="21"/>
          <ac:picMkLst>
            <pc:docMk/>
            <pc:sldMk cId="1845405996" sldId="3997"/>
            <ac:picMk id="20" creationId="{451511E2-D341-4759-9AD8-E5092868E959}"/>
          </ac:picMkLst>
        </pc:picChg>
        <pc:picChg chg="add del mod">
          <ac:chgData name="Juan David Angel Lasso" userId="5ac44e2c-fa8f-45f5-aad9-26919f30487d" providerId="ADAL" clId="{178B2A2F-B1D4-4BA0-B050-D6EE99C7D6C2}" dt="2021-03-23T17:55:38.968" v="256" actId="21"/>
          <ac:picMkLst>
            <pc:docMk/>
            <pc:sldMk cId="1845405996" sldId="3997"/>
            <ac:picMk id="21" creationId="{449D5655-EC53-4D36-92D1-6618EB7E71F4}"/>
          </ac:picMkLst>
        </pc:picChg>
        <pc:picChg chg="add mod">
          <ac:chgData name="Juan David Angel Lasso" userId="5ac44e2c-fa8f-45f5-aad9-26919f30487d" providerId="ADAL" clId="{178B2A2F-B1D4-4BA0-B050-D6EE99C7D6C2}" dt="2021-03-23T17:18:13.531" v="249"/>
          <ac:picMkLst>
            <pc:docMk/>
            <pc:sldMk cId="1845405996" sldId="3997"/>
            <ac:picMk id="22" creationId="{9191FA3E-E948-41C3-B7B4-49A3E1AAFF88}"/>
          </ac:picMkLst>
        </pc:picChg>
        <pc:picChg chg="add mod">
          <ac:chgData name="Juan David Angel Lasso" userId="5ac44e2c-fa8f-45f5-aad9-26919f30487d" providerId="ADAL" clId="{178B2A2F-B1D4-4BA0-B050-D6EE99C7D6C2}" dt="2021-03-23T17:57:08.090" v="285" actId="1076"/>
          <ac:picMkLst>
            <pc:docMk/>
            <pc:sldMk cId="1845405996" sldId="3997"/>
            <ac:picMk id="23" creationId="{A2FDFB27-9751-4E81-9560-A4FD1822B2E1}"/>
          </ac:picMkLst>
        </pc:picChg>
        <pc:picChg chg="add mod">
          <ac:chgData name="Juan David Angel Lasso" userId="5ac44e2c-fa8f-45f5-aad9-26919f30487d" providerId="ADAL" clId="{178B2A2F-B1D4-4BA0-B050-D6EE99C7D6C2}" dt="2021-03-23T17:57:29.743" v="291" actId="1076"/>
          <ac:picMkLst>
            <pc:docMk/>
            <pc:sldMk cId="1845405996" sldId="3997"/>
            <ac:picMk id="25" creationId="{32088841-C082-49CF-B43E-5DD5AFB655EE}"/>
          </ac:picMkLst>
        </pc:picChg>
      </pc:sldChg>
      <pc:sldChg chg="addSp delSp modSp add mod">
        <pc:chgData name="Juan David Angel Lasso" userId="5ac44e2c-fa8f-45f5-aad9-26919f30487d" providerId="ADAL" clId="{178B2A2F-B1D4-4BA0-B050-D6EE99C7D6C2}" dt="2021-03-23T20:34:00.370" v="318" actId="1076"/>
        <pc:sldMkLst>
          <pc:docMk/>
          <pc:sldMk cId="2673478358" sldId="3998"/>
        </pc:sldMkLst>
        <pc:spChg chg="del">
          <ac:chgData name="Juan David Angel Lasso" userId="5ac44e2c-fa8f-45f5-aad9-26919f30487d" providerId="ADAL" clId="{178B2A2F-B1D4-4BA0-B050-D6EE99C7D6C2}" dt="2021-03-23T17:09:01.662" v="243" actId="478"/>
          <ac:spMkLst>
            <pc:docMk/>
            <pc:sldMk cId="2673478358" sldId="3998"/>
            <ac:spMk id="6" creationId="{CC6F8EA7-C09A-45AD-A956-3B4F8C1B3E42}"/>
          </ac:spMkLst>
        </pc:spChg>
        <pc:spChg chg="del">
          <ac:chgData name="Juan David Angel Lasso" userId="5ac44e2c-fa8f-45f5-aad9-26919f30487d" providerId="ADAL" clId="{178B2A2F-B1D4-4BA0-B050-D6EE99C7D6C2}" dt="2021-03-23T17:09:01.662" v="243" actId="478"/>
          <ac:spMkLst>
            <pc:docMk/>
            <pc:sldMk cId="2673478358" sldId="3998"/>
            <ac:spMk id="7" creationId="{69403D4C-A8E6-40BF-A621-B2A9D7B87F59}"/>
          </ac:spMkLst>
        </pc:spChg>
        <pc:spChg chg="add mod">
          <ac:chgData name="Juan David Angel Lasso" userId="5ac44e2c-fa8f-45f5-aad9-26919f30487d" providerId="ADAL" clId="{178B2A2F-B1D4-4BA0-B050-D6EE99C7D6C2}" dt="2021-03-23T17:09:06.667" v="246" actId="20577"/>
          <ac:spMkLst>
            <pc:docMk/>
            <pc:sldMk cId="2673478358" sldId="3998"/>
            <ac:spMk id="8" creationId="{E8071693-0E85-40A6-833A-3D07CDDEAD03}"/>
          </ac:spMkLst>
        </pc:spChg>
        <pc:spChg chg="add mod">
          <ac:chgData name="Juan David Angel Lasso" userId="5ac44e2c-fa8f-45f5-aad9-26919f30487d" providerId="ADAL" clId="{178B2A2F-B1D4-4BA0-B050-D6EE99C7D6C2}" dt="2021-03-23T17:09:02.420" v="244"/>
          <ac:spMkLst>
            <pc:docMk/>
            <pc:sldMk cId="2673478358" sldId="3998"/>
            <ac:spMk id="9" creationId="{882B472E-0E39-4D65-9EF0-534BB0BDC9A1}"/>
          </ac:spMkLst>
        </pc:spChg>
        <pc:spChg chg="add mod">
          <ac:chgData name="Juan David Angel Lasso" userId="5ac44e2c-fa8f-45f5-aad9-26919f30487d" providerId="ADAL" clId="{178B2A2F-B1D4-4BA0-B050-D6EE99C7D6C2}" dt="2021-03-23T20:33:42.926" v="314" actId="20577"/>
          <ac:spMkLst>
            <pc:docMk/>
            <pc:sldMk cId="2673478358" sldId="3998"/>
            <ac:spMk id="29" creationId="{1A2177FB-139C-4B24-9407-ABCC17638658}"/>
          </ac:spMkLst>
        </pc:spChg>
        <pc:spChg chg="add mod">
          <ac:chgData name="Juan David Angel Lasso" userId="5ac44e2c-fa8f-45f5-aad9-26919f30487d" providerId="ADAL" clId="{178B2A2F-B1D4-4BA0-B050-D6EE99C7D6C2}" dt="2021-03-23T20:28:53.833" v="300" actId="20577"/>
          <ac:spMkLst>
            <pc:docMk/>
            <pc:sldMk cId="2673478358" sldId="3998"/>
            <ac:spMk id="31" creationId="{B872E281-A609-4F51-B20B-F6BC9A854542}"/>
          </ac:spMkLst>
        </pc:spChg>
        <pc:graphicFrameChg chg="add del mod">
          <ac:chgData name="Juan David Angel Lasso" userId="5ac44e2c-fa8f-45f5-aad9-26919f30487d" providerId="ADAL" clId="{178B2A2F-B1D4-4BA0-B050-D6EE99C7D6C2}" dt="2021-03-23T20:33:57.020" v="317" actId="478"/>
          <ac:graphicFrameMkLst>
            <pc:docMk/>
            <pc:sldMk cId="2673478358" sldId="3998"/>
            <ac:graphicFrameMk id="34" creationId="{C5B1FE98-3E34-4507-AD89-3A6A79CE7AB0}"/>
          </ac:graphicFrameMkLst>
        </pc:graphicFrameChg>
        <pc:picChg chg="add mod">
          <ac:chgData name="Juan David Angel Lasso" userId="5ac44e2c-fa8f-45f5-aad9-26919f30487d" providerId="ADAL" clId="{178B2A2F-B1D4-4BA0-B050-D6EE99C7D6C2}" dt="2021-03-23T20:34:00.370" v="318" actId="1076"/>
          <ac:picMkLst>
            <pc:docMk/>
            <pc:sldMk cId="2673478358" sldId="3998"/>
            <ac:picMk id="2" creationId="{50B5A813-2E4B-463C-90BC-7B714715F976}"/>
          </ac:picMkLst>
        </pc:picChg>
        <pc:picChg chg="add del mod">
          <ac:chgData name="Juan David Angel Lasso" userId="5ac44e2c-fa8f-45f5-aad9-26919f30487d" providerId="ADAL" clId="{178B2A2F-B1D4-4BA0-B050-D6EE99C7D6C2}" dt="2021-03-23T17:18:11.140" v="248"/>
          <ac:picMkLst>
            <pc:docMk/>
            <pc:sldMk cId="2673478358" sldId="3998"/>
            <ac:picMk id="10" creationId="{B24653F4-8E23-4578-8FAB-C2DBE8DA5766}"/>
          </ac:picMkLst>
        </pc:picChg>
        <pc:picChg chg="add del mod">
          <ac:chgData name="Juan David Angel Lasso" userId="5ac44e2c-fa8f-45f5-aad9-26919f30487d" providerId="ADAL" clId="{178B2A2F-B1D4-4BA0-B050-D6EE99C7D6C2}" dt="2021-03-23T17:18:11.140" v="248"/>
          <ac:picMkLst>
            <pc:docMk/>
            <pc:sldMk cId="2673478358" sldId="3998"/>
            <ac:picMk id="11" creationId="{F3C6C72F-F24E-4CB9-AB7C-1C404C0AA3AD}"/>
          </ac:picMkLst>
        </pc:picChg>
        <pc:picChg chg="add del mod">
          <ac:chgData name="Juan David Angel Lasso" userId="5ac44e2c-fa8f-45f5-aad9-26919f30487d" providerId="ADAL" clId="{178B2A2F-B1D4-4BA0-B050-D6EE99C7D6C2}" dt="2021-03-23T17:18:11.140" v="248"/>
          <ac:picMkLst>
            <pc:docMk/>
            <pc:sldMk cId="2673478358" sldId="3998"/>
            <ac:picMk id="12" creationId="{92BF6D3D-FC43-44D6-980C-E08B9AEF730A}"/>
          </ac:picMkLst>
        </pc:picChg>
        <pc:picChg chg="add del mod">
          <ac:chgData name="Juan David Angel Lasso" userId="5ac44e2c-fa8f-45f5-aad9-26919f30487d" providerId="ADAL" clId="{178B2A2F-B1D4-4BA0-B050-D6EE99C7D6C2}" dt="2021-03-23T17:18:11.140" v="248"/>
          <ac:picMkLst>
            <pc:docMk/>
            <pc:sldMk cId="2673478358" sldId="3998"/>
            <ac:picMk id="13" creationId="{E396A9B9-FEC4-4249-9C97-8124FD82467B}"/>
          </ac:picMkLst>
        </pc:picChg>
        <pc:picChg chg="add del mod">
          <ac:chgData name="Juan David Angel Lasso" userId="5ac44e2c-fa8f-45f5-aad9-26919f30487d" providerId="ADAL" clId="{178B2A2F-B1D4-4BA0-B050-D6EE99C7D6C2}" dt="2021-03-23T17:18:11.140" v="248"/>
          <ac:picMkLst>
            <pc:docMk/>
            <pc:sldMk cId="2673478358" sldId="3998"/>
            <ac:picMk id="14" creationId="{4744C0D6-BDF5-4328-930B-F95AE4E6F5A2}"/>
          </ac:picMkLst>
        </pc:picChg>
        <pc:picChg chg="add del mod">
          <ac:chgData name="Juan David Angel Lasso" userId="5ac44e2c-fa8f-45f5-aad9-26919f30487d" providerId="ADAL" clId="{178B2A2F-B1D4-4BA0-B050-D6EE99C7D6C2}" dt="2021-03-23T17:18:11.140" v="248"/>
          <ac:picMkLst>
            <pc:docMk/>
            <pc:sldMk cId="2673478358" sldId="3998"/>
            <ac:picMk id="15" creationId="{DF46B482-EB47-4BA1-A181-C8556BF8B7C8}"/>
          </ac:picMkLst>
        </pc:picChg>
        <pc:picChg chg="add del mod">
          <ac:chgData name="Juan David Angel Lasso" userId="5ac44e2c-fa8f-45f5-aad9-26919f30487d" providerId="ADAL" clId="{178B2A2F-B1D4-4BA0-B050-D6EE99C7D6C2}" dt="2021-03-23T17:18:11.140" v="248"/>
          <ac:picMkLst>
            <pc:docMk/>
            <pc:sldMk cId="2673478358" sldId="3998"/>
            <ac:picMk id="16" creationId="{E33980F5-57DD-4716-8DE1-2E052683D522}"/>
          </ac:picMkLst>
        </pc:picChg>
        <pc:picChg chg="add del mod">
          <ac:chgData name="Juan David Angel Lasso" userId="5ac44e2c-fa8f-45f5-aad9-26919f30487d" providerId="ADAL" clId="{178B2A2F-B1D4-4BA0-B050-D6EE99C7D6C2}" dt="2021-03-23T17:18:11.140" v="248"/>
          <ac:picMkLst>
            <pc:docMk/>
            <pc:sldMk cId="2673478358" sldId="3998"/>
            <ac:picMk id="17" creationId="{7997CC56-4529-4783-9EEB-81127B041FC7}"/>
          </ac:picMkLst>
        </pc:picChg>
        <pc:picChg chg="add del mod">
          <ac:chgData name="Juan David Angel Lasso" userId="5ac44e2c-fa8f-45f5-aad9-26919f30487d" providerId="ADAL" clId="{178B2A2F-B1D4-4BA0-B050-D6EE99C7D6C2}" dt="2021-03-23T17:18:11.140" v="248"/>
          <ac:picMkLst>
            <pc:docMk/>
            <pc:sldMk cId="2673478358" sldId="3998"/>
            <ac:picMk id="18" creationId="{B1D1C434-E4D2-4E6A-8C27-E95E60E1479A}"/>
          </ac:picMkLst>
        </pc:picChg>
        <pc:picChg chg="add del mod">
          <ac:chgData name="Juan David Angel Lasso" userId="5ac44e2c-fa8f-45f5-aad9-26919f30487d" providerId="ADAL" clId="{178B2A2F-B1D4-4BA0-B050-D6EE99C7D6C2}" dt="2021-03-23T17:18:11.140" v="248"/>
          <ac:picMkLst>
            <pc:docMk/>
            <pc:sldMk cId="2673478358" sldId="3998"/>
            <ac:picMk id="19" creationId="{F44A7D24-FE02-4441-90FA-88F928E78E2D}"/>
          </ac:picMkLst>
        </pc:picChg>
        <pc:picChg chg="add del mod">
          <ac:chgData name="Juan David Angel Lasso" userId="5ac44e2c-fa8f-45f5-aad9-26919f30487d" providerId="ADAL" clId="{178B2A2F-B1D4-4BA0-B050-D6EE99C7D6C2}" dt="2021-03-23T17:18:11.140" v="248"/>
          <ac:picMkLst>
            <pc:docMk/>
            <pc:sldMk cId="2673478358" sldId="3998"/>
            <ac:picMk id="20" creationId="{5188FA66-9672-49AE-82F0-FF1BF3BF9C0D}"/>
          </ac:picMkLst>
        </pc:picChg>
        <pc:picChg chg="add del mod">
          <ac:chgData name="Juan David Angel Lasso" userId="5ac44e2c-fa8f-45f5-aad9-26919f30487d" providerId="ADAL" clId="{178B2A2F-B1D4-4BA0-B050-D6EE99C7D6C2}" dt="2021-03-23T17:18:11.140" v="248"/>
          <ac:picMkLst>
            <pc:docMk/>
            <pc:sldMk cId="2673478358" sldId="3998"/>
            <ac:picMk id="21" creationId="{D4440AF0-9D32-4C2E-A9BB-E86D24C820CB}"/>
          </ac:picMkLst>
        </pc:picChg>
        <pc:picChg chg="add del mod">
          <ac:chgData name="Juan David Angel Lasso" userId="5ac44e2c-fa8f-45f5-aad9-26919f30487d" providerId="ADAL" clId="{178B2A2F-B1D4-4BA0-B050-D6EE99C7D6C2}" dt="2021-03-23T17:18:11.140" v="248"/>
          <ac:picMkLst>
            <pc:docMk/>
            <pc:sldMk cId="2673478358" sldId="3998"/>
            <ac:picMk id="22" creationId="{F167E41D-2AD5-4E40-AC77-4A19CF564409}"/>
          </ac:picMkLst>
        </pc:picChg>
        <pc:picChg chg="add del mod">
          <ac:chgData name="Juan David Angel Lasso" userId="5ac44e2c-fa8f-45f5-aad9-26919f30487d" providerId="ADAL" clId="{178B2A2F-B1D4-4BA0-B050-D6EE99C7D6C2}" dt="2021-03-23T17:18:11.140" v="248"/>
          <ac:picMkLst>
            <pc:docMk/>
            <pc:sldMk cId="2673478358" sldId="3998"/>
            <ac:picMk id="23" creationId="{19B3BE45-2BDC-4767-B6BA-5A37E0095CCF}"/>
          </ac:picMkLst>
        </pc:picChg>
        <pc:picChg chg="add del mod">
          <ac:chgData name="Juan David Angel Lasso" userId="5ac44e2c-fa8f-45f5-aad9-26919f30487d" providerId="ADAL" clId="{178B2A2F-B1D4-4BA0-B050-D6EE99C7D6C2}" dt="2021-03-23T17:18:11.140" v="248"/>
          <ac:picMkLst>
            <pc:docMk/>
            <pc:sldMk cId="2673478358" sldId="3998"/>
            <ac:picMk id="24" creationId="{287ECDE1-7CD8-42B3-8E71-3442A6D99905}"/>
          </ac:picMkLst>
        </pc:picChg>
        <pc:picChg chg="add del mod">
          <ac:chgData name="Juan David Angel Lasso" userId="5ac44e2c-fa8f-45f5-aad9-26919f30487d" providerId="ADAL" clId="{178B2A2F-B1D4-4BA0-B050-D6EE99C7D6C2}" dt="2021-03-23T17:18:11.140" v="248"/>
          <ac:picMkLst>
            <pc:docMk/>
            <pc:sldMk cId="2673478358" sldId="3998"/>
            <ac:picMk id="25" creationId="{DA7A815E-4C0D-4EB8-AA2E-4E47315FF272}"/>
          </ac:picMkLst>
        </pc:picChg>
        <pc:picChg chg="add mod">
          <ac:chgData name="Juan David Angel Lasso" userId="5ac44e2c-fa8f-45f5-aad9-26919f30487d" providerId="ADAL" clId="{178B2A2F-B1D4-4BA0-B050-D6EE99C7D6C2}" dt="2021-03-23T17:56:12.302" v="266" actId="1076"/>
          <ac:picMkLst>
            <pc:docMk/>
            <pc:sldMk cId="2673478358" sldId="3998"/>
            <ac:picMk id="26" creationId="{EAB9FE03-C084-4A52-B899-F8EFC051B860}"/>
          </ac:picMkLst>
        </pc:picChg>
        <pc:picChg chg="add del mod">
          <ac:chgData name="Juan David Angel Lasso" userId="5ac44e2c-fa8f-45f5-aad9-26919f30487d" providerId="ADAL" clId="{178B2A2F-B1D4-4BA0-B050-D6EE99C7D6C2}" dt="2021-03-23T17:56:06.854" v="263" actId="478"/>
          <ac:picMkLst>
            <pc:docMk/>
            <pc:sldMk cId="2673478358" sldId="3998"/>
            <ac:picMk id="27" creationId="{BA76F16C-5ED8-402B-9C57-FB0C35D2D49C}"/>
          </ac:picMkLst>
        </pc:picChg>
        <pc:picChg chg="add del mod">
          <ac:chgData name="Juan David Angel Lasso" userId="5ac44e2c-fa8f-45f5-aad9-26919f30487d" providerId="ADAL" clId="{178B2A2F-B1D4-4BA0-B050-D6EE99C7D6C2}" dt="2021-03-23T20:33:16.670" v="303" actId="478"/>
          <ac:picMkLst>
            <pc:docMk/>
            <pc:sldMk cId="2673478358" sldId="3998"/>
            <ac:picMk id="30" creationId="{455E16B6-92B5-4AF7-8A29-DEA348B52378}"/>
          </ac:picMkLst>
        </pc:picChg>
        <pc:picChg chg="add mod">
          <ac:chgData name="Juan David Angel Lasso" userId="5ac44e2c-fa8f-45f5-aad9-26919f30487d" providerId="ADAL" clId="{178B2A2F-B1D4-4BA0-B050-D6EE99C7D6C2}" dt="2021-03-23T17:56:16.042" v="268" actId="1076"/>
          <ac:picMkLst>
            <pc:docMk/>
            <pc:sldMk cId="2673478358" sldId="3998"/>
            <ac:picMk id="32" creationId="{DF5F28B6-ABED-4487-B3A4-4D36FB27E431}"/>
          </ac:picMkLst>
        </pc:picChg>
        <pc:picChg chg="add mod">
          <ac:chgData name="Juan David Angel Lasso" userId="5ac44e2c-fa8f-45f5-aad9-26919f30487d" providerId="ADAL" clId="{178B2A2F-B1D4-4BA0-B050-D6EE99C7D6C2}" dt="2021-03-23T17:56:13.690" v="267" actId="1076"/>
          <ac:picMkLst>
            <pc:docMk/>
            <pc:sldMk cId="2673478358" sldId="3998"/>
            <ac:picMk id="33" creationId="{D4505E37-6BDE-483E-B53B-FD6980F47FDF}"/>
          </ac:picMkLst>
        </pc:picChg>
        <pc:cxnChg chg="add mod">
          <ac:chgData name="Juan David Angel Lasso" userId="5ac44e2c-fa8f-45f5-aad9-26919f30487d" providerId="ADAL" clId="{178B2A2F-B1D4-4BA0-B050-D6EE99C7D6C2}" dt="2021-03-23T17:18:47.954" v="251"/>
          <ac:cxnSpMkLst>
            <pc:docMk/>
            <pc:sldMk cId="2673478358" sldId="3998"/>
            <ac:cxnSpMk id="28" creationId="{6E585D0A-85E1-4C9A-82E9-E42955557407}"/>
          </ac:cxnSpMkLst>
        </pc:cxnChg>
      </pc:sldChg>
      <pc:sldChg chg="new del">
        <pc:chgData name="Juan David Angel Lasso" userId="5ac44e2c-fa8f-45f5-aad9-26919f30487d" providerId="ADAL" clId="{178B2A2F-B1D4-4BA0-B050-D6EE99C7D6C2}" dt="2021-03-23T17:08:38.730" v="241" actId="47"/>
        <pc:sldMkLst>
          <pc:docMk/>
          <pc:sldMk cId="2883972203" sldId="3998"/>
        </pc:sldMkLst>
      </pc:sldChg>
      <pc:sldChg chg="add">
        <pc:chgData name="Juan David Angel Lasso" userId="5ac44e2c-fa8f-45f5-aad9-26919f30487d" providerId="ADAL" clId="{178B2A2F-B1D4-4BA0-B050-D6EE99C7D6C2}" dt="2021-03-23T17:58:25.847" v="297"/>
        <pc:sldMkLst>
          <pc:docMk/>
          <pc:sldMk cId="1251586211" sldId="7652"/>
        </pc:sldMkLst>
      </pc:sldChg>
      <pc:sldChg chg="modSp add mod">
        <pc:chgData name="Juan David Angel Lasso" userId="5ac44e2c-fa8f-45f5-aad9-26919f30487d" providerId="ADAL" clId="{178B2A2F-B1D4-4BA0-B050-D6EE99C7D6C2}" dt="2021-03-23T20:50:35.210" v="463" actId="2165"/>
        <pc:sldMkLst>
          <pc:docMk/>
          <pc:sldMk cId="3259886329" sldId="7653"/>
        </pc:sldMkLst>
        <pc:graphicFrameChg chg="mod modGraphic">
          <ac:chgData name="Juan David Angel Lasso" userId="5ac44e2c-fa8f-45f5-aad9-26919f30487d" providerId="ADAL" clId="{178B2A2F-B1D4-4BA0-B050-D6EE99C7D6C2}" dt="2021-03-23T20:50:35.210" v="463" actId="2165"/>
          <ac:graphicFrameMkLst>
            <pc:docMk/>
            <pc:sldMk cId="3259886329" sldId="7653"/>
            <ac:graphicFrameMk id="3" creationId="{0BB31F36-801E-42E6-8C00-450E5E1C76FE}"/>
          </ac:graphicFrameMkLst>
        </pc:graphicFrameChg>
      </pc:sldChg>
      <pc:sldChg chg="addSp delSp modSp new mod modClrScheme chgLayout">
        <pc:chgData name="Juan David Angel Lasso" userId="5ac44e2c-fa8f-45f5-aad9-26919f30487d" providerId="ADAL" clId="{178B2A2F-B1D4-4BA0-B050-D6EE99C7D6C2}" dt="2021-03-24T00:02:06.020" v="832" actId="27636"/>
        <pc:sldMkLst>
          <pc:docMk/>
          <pc:sldMk cId="1017950822" sldId="7654"/>
        </pc:sldMkLst>
        <pc:spChg chg="del mod ord">
          <ac:chgData name="Juan David Angel Lasso" userId="5ac44e2c-fa8f-45f5-aad9-26919f30487d" providerId="ADAL" clId="{178B2A2F-B1D4-4BA0-B050-D6EE99C7D6C2}" dt="2021-03-23T21:23:06.112" v="465" actId="700"/>
          <ac:spMkLst>
            <pc:docMk/>
            <pc:sldMk cId="1017950822" sldId="7654"/>
            <ac:spMk id="2" creationId="{55A9014A-6F37-4C94-BB38-7EE1FDC29749}"/>
          </ac:spMkLst>
        </pc:spChg>
        <pc:spChg chg="del">
          <ac:chgData name="Juan David Angel Lasso" userId="5ac44e2c-fa8f-45f5-aad9-26919f30487d" providerId="ADAL" clId="{178B2A2F-B1D4-4BA0-B050-D6EE99C7D6C2}" dt="2021-03-23T21:23:06.112" v="465" actId="700"/>
          <ac:spMkLst>
            <pc:docMk/>
            <pc:sldMk cId="1017950822" sldId="7654"/>
            <ac:spMk id="3" creationId="{5066A484-29D1-4DF0-87AF-9C618368D90F}"/>
          </ac:spMkLst>
        </pc:spChg>
        <pc:spChg chg="del">
          <ac:chgData name="Juan David Angel Lasso" userId="5ac44e2c-fa8f-45f5-aad9-26919f30487d" providerId="ADAL" clId="{178B2A2F-B1D4-4BA0-B050-D6EE99C7D6C2}" dt="2021-03-23T21:23:06.112" v="465" actId="700"/>
          <ac:spMkLst>
            <pc:docMk/>
            <pc:sldMk cId="1017950822" sldId="7654"/>
            <ac:spMk id="4" creationId="{C36588BA-E525-4605-A045-19C727C0F3C6}"/>
          </ac:spMkLst>
        </pc:spChg>
        <pc:spChg chg="add del mod ord">
          <ac:chgData name="Juan David Angel Lasso" userId="5ac44e2c-fa8f-45f5-aad9-26919f30487d" providerId="ADAL" clId="{178B2A2F-B1D4-4BA0-B050-D6EE99C7D6C2}" dt="2021-03-23T21:26:20.065" v="558" actId="478"/>
          <ac:spMkLst>
            <pc:docMk/>
            <pc:sldMk cId="1017950822" sldId="7654"/>
            <ac:spMk id="5" creationId="{3ED4EAE0-6ACA-4504-A0E5-66B89CC93E49}"/>
          </ac:spMkLst>
        </pc:spChg>
        <pc:spChg chg="add mod ord">
          <ac:chgData name="Juan David Angel Lasso" userId="5ac44e2c-fa8f-45f5-aad9-26919f30487d" providerId="ADAL" clId="{178B2A2F-B1D4-4BA0-B050-D6EE99C7D6C2}" dt="2021-03-24T00:02:06.020" v="832" actId="27636"/>
          <ac:spMkLst>
            <pc:docMk/>
            <pc:sldMk cId="1017950822" sldId="7654"/>
            <ac:spMk id="8" creationId="{9E8FFD57-895C-4FFE-A4CD-838DA2E5B238}"/>
          </ac:spMkLst>
        </pc:spChg>
        <pc:spChg chg="add mod">
          <ac:chgData name="Juan David Angel Lasso" userId="5ac44e2c-fa8f-45f5-aad9-26919f30487d" providerId="ADAL" clId="{178B2A2F-B1D4-4BA0-B050-D6EE99C7D6C2}" dt="2021-03-23T21:49:49.096" v="611" actId="14100"/>
          <ac:spMkLst>
            <pc:docMk/>
            <pc:sldMk cId="1017950822" sldId="7654"/>
            <ac:spMk id="9" creationId="{C1ED5098-C225-44FA-BE97-A81AAB849336}"/>
          </ac:spMkLst>
        </pc:spChg>
        <pc:spChg chg="add mod">
          <ac:chgData name="Juan David Angel Lasso" userId="5ac44e2c-fa8f-45f5-aad9-26919f30487d" providerId="ADAL" clId="{178B2A2F-B1D4-4BA0-B050-D6EE99C7D6C2}" dt="2021-03-23T21:49:50.982" v="612" actId="1076"/>
          <ac:spMkLst>
            <pc:docMk/>
            <pc:sldMk cId="1017950822" sldId="7654"/>
            <ac:spMk id="10" creationId="{7175D4ED-3F8F-406D-A444-9846B42CE151}"/>
          </ac:spMkLst>
        </pc:spChg>
        <pc:spChg chg="add mod">
          <ac:chgData name="Juan David Angel Lasso" userId="5ac44e2c-fa8f-45f5-aad9-26919f30487d" providerId="ADAL" clId="{178B2A2F-B1D4-4BA0-B050-D6EE99C7D6C2}" dt="2021-03-23T22:09:59.369" v="791" actId="1076"/>
          <ac:spMkLst>
            <pc:docMk/>
            <pc:sldMk cId="1017950822" sldId="7654"/>
            <ac:spMk id="11" creationId="{E0C444E7-CA0A-4F0B-90EA-7D6E2F32F9AF}"/>
          </ac:spMkLst>
        </pc:spChg>
        <pc:graphicFrameChg chg="add mod">
          <ac:chgData name="Juan David Angel Lasso" userId="5ac44e2c-fa8f-45f5-aad9-26919f30487d" providerId="ADAL" clId="{178B2A2F-B1D4-4BA0-B050-D6EE99C7D6C2}" dt="2021-03-23T21:24:07.271" v="531"/>
          <ac:graphicFrameMkLst>
            <pc:docMk/>
            <pc:sldMk cId="1017950822" sldId="7654"/>
            <ac:graphicFrameMk id="6" creationId="{B5CFE5CC-10BD-4E84-9B7E-7C4D8B99FA6C}"/>
          </ac:graphicFrameMkLst>
        </pc:graphicFrameChg>
        <pc:graphicFrameChg chg="add mod">
          <ac:chgData name="Juan David Angel Lasso" userId="5ac44e2c-fa8f-45f5-aad9-26919f30487d" providerId="ADAL" clId="{178B2A2F-B1D4-4BA0-B050-D6EE99C7D6C2}" dt="2021-03-23T21:50:15.535" v="614"/>
          <ac:graphicFrameMkLst>
            <pc:docMk/>
            <pc:sldMk cId="1017950822" sldId="7654"/>
            <ac:graphicFrameMk id="7" creationId="{B5CFE5CC-10BD-4E84-9B7E-7C4D8B99FA6C}"/>
          </ac:graphicFrameMkLst>
        </pc:graphicFrameChg>
      </pc:sldChg>
      <pc:sldChg chg="new del">
        <pc:chgData name="Juan David Angel Lasso" userId="5ac44e2c-fa8f-45f5-aad9-26919f30487d" providerId="ADAL" clId="{178B2A2F-B1D4-4BA0-B050-D6EE99C7D6C2}" dt="2021-03-23T22:13:35.465" v="793" actId="47"/>
        <pc:sldMkLst>
          <pc:docMk/>
          <pc:sldMk cId="2953952159" sldId="7655"/>
        </pc:sldMkLst>
      </pc:sldChg>
      <pc:sldChg chg="modSp add mod">
        <pc:chgData name="Juan David Angel Lasso" userId="5ac44e2c-fa8f-45f5-aad9-26919f30487d" providerId="ADAL" clId="{178B2A2F-B1D4-4BA0-B050-D6EE99C7D6C2}" dt="2021-03-24T23:12:50.540" v="4631" actId="20577"/>
        <pc:sldMkLst>
          <pc:docMk/>
          <pc:sldMk cId="3957905474" sldId="7655"/>
        </pc:sldMkLst>
        <pc:spChg chg="mod">
          <ac:chgData name="Juan David Angel Lasso" userId="5ac44e2c-fa8f-45f5-aad9-26919f30487d" providerId="ADAL" clId="{178B2A2F-B1D4-4BA0-B050-D6EE99C7D6C2}" dt="2021-03-24T23:12:50.540" v="4631" actId="20577"/>
          <ac:spMkLst>
            <pc:docMk/>
            <pc:sldMk cId="3957905474" sldId="7655"/>
            <ac:spMk id="2" creationId="{AB1F6AE7-CD5D-4DB8-858D-581E48586F0F}"/>
          </ac:spMkLst>
        </pc:spChg>
        <pc:spChg chg="mod">
          <ac:chgData name="Juan David Angel Lasso" userId="5ac44e2c-fa8f-45f5-aad9-26919f30487d" providerId="ADAL" clId="{178B2A2F-B1D4-4BA0-B050-D6EE99C7D6C2}" dt="2021-03-24T22:26:14.068" v="4599" actId="20577"/>
          <ac:spMkLst>
            <pc:docMk/>
            <pc:sldMk cId="3957905474" sldId="7655"/>
            <ac:spMk id="16" creationId="{8D35FED3-CE79-42D6-9CF3-A4749FEEC6CA}"/>
          </ac:spMkLst>
        </pc:spChg>
        <pc:graphicFrameChg chg="modGraphic">
          <ac:chgData name="Juan David Angel Lasso" userId="5ac44e2c-fa8f-45f5-aad9-26919f30487d" providerId="ADAL" clId="{178B2A2F-B1D4-4BA0-B050-D6EE99C7D6C2}" dt="2021-03-24T17:27:05.803" v="4293" actId="207"/>
          <ac:graphicFrameMkLst>
            <pc:docMk/>
            <pc:sldMk cId="3957905474" sldId="7655"/>
            <ac:graphicFrameMk id="10" creationId="{D33E40E7-2159-4716-A9C5-C80D1407F7FC}"/>
          </ac:graphicFrameMkLst>
        </pc:graphicFrameChg>
      </pc:sldChg>
      <pc:sldChg chg="modSp add mod">
        <pc:chgData name="Juan David Angel Lasso" userId="5ac44e2c-fa8f-45f5-aad9-26919f30487d" providerId="ADAL" clId="{178B2A2F-B1D4-4BA0-B050-D6EE99C7D6C2}" dt="2021-03-24T23:13:09.967" v="4632" actId="20577"/>
        <pc:sldMkLst>
          <pc:docMk/>
          <pc:sldMk cId="1245521068" sldId="7656"/>
        </pc:sldMkLst>
        <pc:spChg chg="mod">
          <ac:chgData name="Juan David Angel Lasso" userId="5ac44e2c-fa8f-45f5-aad9-26919f30487d" providerId="ADAL" clId="{178B2A2F-B1D4-4BA0-B050-D6EE99C7D6C2}" dt="2021-03-24T23:13:09.967" v="4632" actId="20577"/>
          <ac:spMkLst>
            <pc:docMk/>
            <pc:sldMk cId="1245521068" sldId="7656"/>
            <ac:spMk id="2" creationId="{CF712E57-71D4-46F5-9998-89B40672C299}"/>
          </ac:spMkLst>
        </pc:spChg>
        <pc:spChg chg="mod">
          <ac:chgData name="Juan David Angel Lasso" userId="5ac44e2c-fa8f-45f5-aad9-26919f30487d" providerId="ADAL" clId="{178B2A2F-B1D4-4BA0-B050-D6EE99C7D6C2}" dt="2021-03-24T15:02:15.654" v="1624" actId="113"/>
          <ac:spMkLst>
            <pc:docMk/>
            <pc:sldMk cId="1245521068" sldId="7656"/>
            <ac:spMk id="3" creationId="{99619AA4-B9DF-40F0-934B-8B7E61AF9662}"/>
          </ac:spMkLst>
        </pc:spChg>
      </pc:sldChg>
      <pc:sldChg chg="addSp delSp modSp add mod">
        <pc:chgData name="Juan David Angel Lasso" userId="5ac44e2c-fa8f-45f5-aad9-26919f30487d" providerId="ADAL" clId="{178B2A2F-B1D4-4BA0-B050-D6EE99C7D6C2}" dt="2021-03-24T22:22:43.697" v="4575" actId="20577"/>
        <pc:sldMkLst>
          <pc:docMk/>
          <pc:sldMk cId="3500761521" sldId="7657"/>
        </pc:sldMkLst>
        <pc:spChg chg="mod">
          <ac:chgData name="Juan David Angel Lasso" userId="5ac44e2c-fa8f-45f5-aad9-26919f30487d" providerId="ADAL" clId="{178B2A2F-B1D4-4BA0-B050-D6EE99C7D6C2}" dt="2021-03-24T15:16:29.680" v="2049" actId="20577"/>
          <ac:spMkLst>
            <pc:docMk/>
            <pc:sldMk cId="3500761521" sldId="7657"/>
            <ac:spMk id="2" creationId="{789B335B-3663-452C-A8F3-40774FB2090C}"/>
          </ac:spMkLst>
        </pc:spChg>
        <pc:spChg chg="mod">
          <ac:chgData name="Juan David Angel Lasso" userId="5ac44e2c-fa8f-45f5-aad9-26919f30487d" providerId="ADAL" clId="{178B2A2F-B1D4-4BA0-B050-D6EE99C7D6C2}" dt="2021-03-24T16:59:54.411" v="4230" actId="1076"/>
          <ac:spMkLst>
            <pc:docMk/>
            <pc:sldMk cId="3500761521" sldId="7657"/>
            <ac:spMk id="4" creationId="{17FE82F0-196A-423B-A5C0-1F913EE9DFB7}"/>
          </ac:spMkLst>
        </pc:spChg>
        <pc:spChg chg="del mod">
          <ac:chgData name="Juan David Angel Lasso" userId="5ac44e2c-fa8f-45f5-aad9-26919f30487d" providerId="ADAL" clId="{178B2A2F-B1D4-4BA0-B050-D6EE99C7D6C2}" dt="2021-03-24T17:16:06.363" v="4238" actId="478"/>
          <ac:spMkLst>
            <pc:docMk/>
            <pc:sldMk cId="3500761521" sldId="7657"/>
            <ac:spMk id="9" creationId="{18A93C3A-05F8-4369-9760-136CE2816FFF}"/>
          </ac:spMkLst>
        </pc:spChg>
        <pc:spChg chg="add mod">
          <ac:chgData name="Juan David Angel Lasso" userId="5ac44e2c-fa8f-45f5-aad9-26919f30487d" providerId="ADAL" clId="{178B2A2F-B1D4-4BA0-B050-D6EE99C7D6C2}" dt="2021-03-24T22:22:11.715" v="4547" actId="1076"/>
          <ac:spMkLst>
            <pc:docMk/>
            <pc:sldMk cId="3500761521" sldId="7657"/>
            <ac:spMk id="15" creationId="{781B98E9-7E4F-4E85-AC48-73DD6CED201B}"/>
          </ac:spMkLst>
        </pc:spChg>
        <pc:spChg chg="add mod">
          <ac:chgData name="Juan David Angel Lasso" userId="5ac44e2c-fa8f-45f5-aad9-26919f30487d" providerId="ADAL" clId="{178B2A2F-B1D4-4BA0-B050-D6EE99C7D6C2}" dt="2021-03-24T22:22:30.337" v="4570" actId="20577"/>
          <ac:spMkLst>
            <pc:docMk/>
            <pc:sldMk cId="3500761521" sldId="7657"/>
            <ac:spMk id="16" creationId="{802C7FD4-C86D-4953-89A5-E7CEA4C6C1A8}"/>
          </ac:spMkLst>
        </pc:spChg>
        <pc:spChg chg="add mod">
          <ac:chgData name="Juan David Angel Lasso" userId="5ac44e2c-fa8f-45f5-aad9-26919f30487d" providerId="ADAL" clId="{178B2A2F-B1D4-4BA0-B050-D6EE99C7D6C2}" dt="2021-03-24T22:22:43.697" v="4575" actId="20577"/>
          <ac:spMkLst>
            <pc:docMk/>
            <pc:sldMk cId="3500761521" sldId="7657"/>
            <ac:spMk id="17" creationId="{1F0C7C45-3F5F-4A6B-A001-2FCA93414E5C}"/>
          </ac:spMkLst>
        </pc:spChg>
        <pc:graphicFrameChg chg="add del mod modGraphic">
          <ac:chgData name="Juan David Angel Lasso" userId="5ac44e2c-fa8f-45f5-aad9-26919f30487d" providerId="ADAL" clId="{178B2A2F-B1D4-4BA0-B050-D6EE99C7D6C2}" dt="2021-03-24T16:33:06.945" v="4119" actId="478"/>
          <ac:graphicFrameMkLst>
            <pc:docMk/>
            <pc:sldMk cId="3500761521" sldId="7657"/>
            <ac:graphicFrameMk id="3" creationId="{28305955-385F-421C-A0C0-FC02F31D3D34}"/>
          </ac:graphicFrameMkLst>
        </pc:graphicFrameChg>
        <pc:graphicFrameChg chg="del mod modGraphic">
          <ac:chgData name="Juan David Angel Lasso" userId="5ac44e2c-fa8f-45f5-aad9-26919f30487d" providerId="ADAL" clId="{178B2A2F-B1D4-4BA0-B050-D6EE99C7D6C2}" dt="2021-03-24T16:39:58.013" v="4148" actId="478"/>
          <ac:graphicFrameMkLst>
            <pc:docMk/>
            <pc:sldMk cId="3500761521" sldId="7657"/>
            <ac:graphicFrameMk id="5" creationId="{CF8462FF-D48D-473F-894B-D1D60720B41A}"/>
          </ac:graphicFrameMkLst>
        </pc:graphicFrameChg>
        <pc:graphicFrameChg chg="del modGraphic">
          <ac:chgData name="Juan David Angel Lasso" userId="5ac44e2c-fa8f-45f5-aad9-26919f30487d" providerId="ADAL" clId="{178B2A2F-B1D4-4BA0-B050-D6EE99C7D6C2}" dt="2021-03-24T16:32:41.897" v="4114" actId="478"/>
          <ac:graphicFrameMkLst>
            <pc:docMk/>
            <pc:sldMk cId="3500761521" sldId="7657"/>
            <ac:graphicFrameMk id="6" creationId="{E62DF23F-1F03-475B-A334-935913FBC695}"/>
          </ac:graphicFrameMkLst>
        </pc:graphicFrameChg>
        <pc:graphicFrameChg chg="add del mod modGraphic">
          <ac:chgData name="Juan David Angel Lasso" userId="5ac44e2c-fa8f-45f5-aad9-26919f30487d" providerId="ADAL" clId="{178B2A2F-B1D4-4BA0-B050-D6EE99C7D6C2}" dt="2021-03-24T16:43:13.496" v="4172" actId="478"/>
          <ac:graphicFrameMkLst>
            <pc:docMk/>
            <pc:sldMk cId="3500761521" sldId="7657"/>
            <ac:graphicFrameMk id="8" creationId="{FBAB8AD0-58C2-4A6E-BED0-9FAFD516754F}"/>
          </ac:graphicFrameMkLst>
        </pc:graphicFrameChg>
        <pc:graphicFrameChg chg="add del mod modGraphic">
          <ac:chgData name="Juan David Angel Lasso" userId="5ac44e2c-fa8f-45f5-aad9-26919f30487d" providerId="ADAL" clId="{178B2A2F-B1D4-4BA0-B050-D6EE99C7D6C2}" dt="2021-03-24T16:58:46.081" v="4202" actId="478"/>
          <ac:graphicFrameMkLst>
            <pc:docMk/>
            <pc:sldMk cId="3500761521" sldId="7657"/>
            <ac:graphicFrameMk id="10" creationId="{BA9DF3F3-BD7F-4D4C-9F2D-B3D5146FA35B}"/>
          </ac:graphicFrameMkLst>
        </pc:graphicFrameChg>
        <pc:graphicFrameChg chg="add del mod modGraphic">
          <ac:chgData name="Juan David Angel Lasso" userId="5ac44e2c-fa8f-45f5-aad9-26919f30487d" providerId="ADAL" clId="{178B2A2F-B1D4-4BA0-B050-D6EE99C7D6C2}" dt="2021-03-24T16:50:25.959" v="4179" actId="478"/>
          <ac:graphicFrameMkLst>
            <pc:docMk/>
            <pc:sldMk cId="3500761521" sldId="7657"/>
            <ac:graphicFrameMk id="11" creationId="{40EA7E5C-724F-4E42-A4AF-93787A36A6B1}"/>
          </ac:graphicFrameMkLst>
        </pc:graphicFrameChg>
        <pc:graphicFrameChg chg="add mod modGraphic">
          <ac:chgData name="Juan David Angel Lasso" userId="5ac44e2c-fa8f-45f5-aad9-26919f30487d" providerId="ADAL" clId="{178B2A2F-B1D4-4BA0-B050-D6EE99C7D6C2}" dt="2021-03-24T17:18:44.309" v="4250" actId="14100"/>
          <ac:graphicFrameMkLst>
            <pc:docMk/>
            <pc:sldMk cId="3500761521" sldId="7657"/>
            <ac:graphicFrameMk id="12" creationId="{6951C061-B2C3-418C-8259-F791F2DC83D4}"/>
          </ac:graphicFrameMkLst>
        </pc:graphicFrameChg>
        <pc:graphicFrameChg chg="add mod modGraphic">
          <ac:chgData name="Juan David Angel Lasso" userId="5ac44e2c-fa8f-45f5-aad9-26919f30487d" providerId="ADAL" clId="{178B2A2F-B1D4-4BA0-B050-D6EE99C7D6C2}" dt="2021-03-24T17:18:39.918" v="4249" actId="14100"/>
          <ac:graphicFrameMkLst>
            <pc:docMk/>
            <pc:sldMk cId="3500761521" sldId="7657"/>
            <ac:graphicFrameMk id="13" creationId="{223BE205-BB25-4026-89AC-48F0C3CB7117}"/>
          </ac:graphicFrameMkLst>
        </pc:graphicFrameChg>
        <pc:graphicFrameChg chg="add mod modGraphic">
          <ac:chgData name="Juan David Angel Lasso" userId="5ac44e2c-fa8f-45f5-aad9-26919f30487d" providerId="ADAL" clId="{178B2A2F-B1D4-4BA0-B050-D6EE99C7D6C2}" dt="2021-03-24T22:21:15.780" v="4535" actId="20577"/>
          <ac:graphicFrameMkLst>
            <pc:docMk/>
            <pc:sldMk cId="3500761521" sldId="7657"/>
            <ac:graphicFrameMk id="14" creationId="{9A72C4F3-C430-421D-9DFF-E2AE0C413804}"/>
          </ac:graphicFrameMkLst>
        </pc:graphicFrameChg>
      </pc:sldChg>
      <pc:sldChg chg="new del">
        <pc:chgData name="Juan David Angel Lasso" userId="5ac44e2c-fa8f-45f5-aad9-26919f30487d" providerId="ADAL" clId="{178B2A2F-B1D4-4BA0-B050-D6EE99C7D6C2}" dt="2021-03-24T00:02:37.421" v="835" actId="47"/>
        <pc:sldMkLst>
          <pc:docMk/>
          <pc:sldMk cId="2963817285" sldId="7658"/>
        </pc:sldMkLst>
      </pc:sldChg>
      <pc:sldChg chg="add">
        <pc:chgData name="Juan David Angel Lasso" userId="5ac44e2c-fa8f-45f5-aad9-26919f30487d" providerId="ADAL" clId="{178B2A2F-B1D4-4BA0-B050-D6EE99C7D6C2}" dt="2021-03-24T00:10:53.118" v="837"/>
        <pc:sldMkLst>
          <pc:docMk/>
          <pc:sldMk cId="4126694014" sldId="7658"/>
        </pc:sldMkLst>
      </pc:sldChg>
      <pc:sldChg chg="modSp add del mod">
        <pc:chgData name="Juan David Angel Lasso" userId="5ac44e2c-fa8f-45f5-aad9-26919f30487d" providerId="ADAL" clId="{178B2A2F-B1D4-4BA0-B050-D6EE99C7D6C2}" dt="2021-03-24T14:45:37.076" v="1443" actId="47"/>
        <pc:sldMkLst>
          <pc:docMk/>
          <pc:sldMk cId="2394323649" sldId="7659"/>
        </pc:sldMkLst>
        <pc:spChg chg="mod">
          <ac:chgData name="Juan David Angel Lasso" userId="5ac44e2c-fa8f-45f5-aad9-26919f30487d" providerId="ADAL" clId="{178B2A2F-B1D4-4BA0-B050-D6EE99C7D6C2}" dt="2021-03-24T00:56:51.200" v="1370" actId="20577"/>
          <ac:spMkLst>
            <pc:docMk/>
            <pc:sldMk cId="2394323649" sldId="7659"/>
            <ac:spMk id="2" creationId="{536EF00E-862B-4FE1-827C-E746B33C42E8}"/>
          </ac:spMkLst>
        </pc:spChg>
      </pc:sldChg>
      <pc:sldChg chg="addSp delSp modSp add mod">
        <pc:chgData name="Juan David Angel Lasso" userId="5ac44e2c-fa8f-45f5-aad9-26919f30487d" providerId="ADAL" clId="{178B2A2F-B1D4-4BA0-B050-D6EE99C7D6C2}" dt="2021-03-24T01:30:25.473" v="1381" actId="20577"/>
        <pc:sldMkLst>
          <pc:docMk/>
          <pc:sldMk cId="2816761612" sldId="7660"/>
        </pc:sldMkLst>
        <pc:spChg chg="mod">
          <ac:chgData name="Juan David Angel Lasso" userId="5ac44e2c-fa8f-45f5-aad9-26919f30487d" providerId="ADAL" clId="{178B2A2F-B1D4-4BA0-B050-D6EE99C7D6C2}" dt="2021-03-24T00:55:58.043" v="1356" actId="20577"/>
          <ac:spMkLst>
            <pc:docMk/>
            <pc:sldMk cId="2816761612" sldId="7660"/>
            <ac:spMk id="5" creationId="{3992F0D1-FCE4-48A9-B56F-FFF7E0F9AAA1}"/>
          </ac:spMkLst>
        </pc:spChg>
        <pc:spChg chg="mod">
          <ac:chgData name="Juan David Angel Lasso" userId="5ac44e2c-fa8f-45f5-aad9-26919f30487d" providerId="ADAL" clId="{178B2A2F-B1D4-4BA0-B050-D6EE99C7D6C2}" dt="2021-03-24T00:18:03.930" v="898" actId="20577"/>
          <ac:spMkLst>
            <pc:docMk/>
            <pc:sldMk cId="2816761612" sldId="7660"/>
            <ac:spMk id="6" creationId="{CC6F8EA7-C09A-45AD-A956-3B4F8C1B3E42}"/>
          </ac:spMkLst>
        </pc:spChg>
        <pc:spChg chg="mod">
          <ac:chgData name="Juan David Angel Lasso" userId="5ac44e2c-fa8f-45f5-aad9-26919f30487d" providerId="ADAL" clId="{178B2A2F-B1D4-4BA0-B050-D6EE99C7D6C2}" dt="2021-03-24T01:30:25.473" v="1381" actId="20577"/>
          <ac:spMkLst>
            <pc:docMk/>
            <pc:sldMk cId="2816761612" sldId="7660"/>
            <ac:spMk id="24" creationId="{DC9CC210-951C-4628-AAA2-887F1E5A634B}"/>
          </ac:spMkLst>
        </pc:spChg>
        <pc:spChg chg="add mod">
          <ac:chgData name="Juan David Angel Lasso" userId="5ac44e2c-fa8f-45f5-aad9-26919f30487d" providerId="ADAL" clId="{178B2A2F-B1D4-4BA0-B050-D6EE99C7D6C2}" dt="2021-03-24T00:54:33.449" v="1301" actId="20577"/>
          <ac:spMkLst>
            <pc:docMk/>
            <pc:sldMk cId="2816761612" sldId="7660"/>
            <ac:spMk id="27" creationId="{A6567632-AC90-48C7-98D4-B9BD0394C930}"/>
          </ac:spMkLst>
        </pc:spChg>
        <pc:picChg chg="mod">
          <ac:chgData name="Juan David Angel Lasso" userId="5ac44e2c-fa8f-45f5-aad9-26919f30487d" providerId="ADAL" clId="{178B2A2F-B1D4-4BA0-B050-D6EE99C7D6C2}" dt="2021-03-24T00:55:47.875" v="1343" actId="1076"/>
          <ac:picMkLst>
            <pc:docMk/>
            <pc:sldMk cId="2816761612" sldId="7660"/>
            <ac:picMk id="8" creationId="{E7FC9F4E-CD76-486F-B6DB-8F30982FD5AE}"/>
          </ac:picMkLst>
        </pc:picChg>
        <pc:picChg chg="mod">
          <ac:chgData name="Juan David Angel Lasso" userId="5ac44e2c-fa8f-45f5-aad9-26919f30487d" providerId="ADAL" clId="{178B2A2F-B1D4-4BA0-B050-D6EE99C7D6C2}" dt="2021-03-24T00:51:26.285" v="1163" actId="1076"/>
          <ac:picMkLst>
            <pc:docMk/>
            <pc:sldMk cId="2816761612" sldId="7660"/>
            <ac:picMk id="9" creationId="{B1B1B0A7-DA42-4A45-8622-C068A1CD2333}"/>
          </ac:picMkLst>
        </pc:picChg>
        <pc:picChg chg="mod">
          <ac:chgData name="Juan David Angel Lasso" userId="5ac44e2c-fa8f-45f5-aad9-26919f30487d" providerId="ADAL" clId="{178B2A2F-B1D4-4BA0-B050-D6EE99C7D6C2}" dt="2021-03-24T00:51:17.396" v="1161" actId="1076"/>
          <ac:picMkLst>
            <pc:docMk/>
            <pc:sldMk cId="2816761612" sldId="7660"/>
            <ac:picMk id="10" creationId="{6B588DAD-13AB-40EA-A13C-0FC97FFA2D93}"/>
          </ac:picMkLst>
        </pc:picChg>
        <pc:picChg chg="mod">
          <ac:chgData name="Juan David Angel Lasso" userId="5ac44e2c-fa8f-45f5-aad9-26919f30487d" providerId="ADAL" clId="{178B2A2F-B1D4-4BA0-B050-D6EE99C7D6C2}" dt="2021-03-24T00:50:09.230" v="1143" actId="14100"/>
          <ac:picMkLst>
            <pc:docMk/>
            <pc:sldMk cId="2816761612" sldId="7660"/>
            <ac:picMk id="11" creationId="{E0BBE6CB-618A-46EF-8D02-A4D7E5B2D024}"/>
          </ac:picMkLst>
        </pc:picChg>
        <pc:picChg chg="mod">
          <ac:chgData name="Juan David Angel Lasso" userId="5ac44e2c-fa8f-45f5-aad9-26919f30487d" providerId="ADAL" clId="{178B2A2F-B1D4-4BA0-B050-D6EE99C7D6C2}" dt="2021-03-24T00:49:07.187" v="1123" actId="1076"/>
          <ac:picMkLst>
            <pc:docMk/>
            <pc:sldMk cId="2816761612" sldId="7660"/>
            <ac:picMk id="12" creationId="{57127A9A-312C-43C9-BAD5-5CC8C0853C16}"/>
          </ac:picMkLst>
        </pc:picChg>
        <pc:picChg chg="mod">
          <ac:chgData name="Juan David Angel Lasso" userId="5ac44e2c-fa8f-45f5-aad9-26919f30487d" providerId="ADAL" clId="{178B2A2F-B1D4-4BA0-B050-D6EE99C7D6C2}" dt="2021-03-24T00:49:05.367" v="1122" actId="1076"/>
          <ac:picMkLst>
            <pc:docMk/>
            <pc:sldMk cId="2816761612" sldId="7660"/>
            <ac:picMk id="13" creationId="{C102ABD8-F989-40FD-A607-DE3B0CA86AFC}"/>
          </ac:picMkLst>
        </pc:picChg>
        <pc:picChg chg="mod">
          <ac:chgData name="Juan David Angel Lasso" userId="5ac44e2c-fa8f-45f5-aad9-26919f30487d" providerId="ADAL" clId="{178B2A2F-B1D4-4BA0-B050-D6EE99C7D6C2}" dt="2021-03-24T00:51:16.042" v="1160" actId="14100"/>
          <ac:picMkLst>
            <pc:docMk/>
            <pc:sldMk cId="2816761612" sldId="7660"/>
            <ac:picMk id="14" creationId="{B9922EA4-51A6-4701-A1BA-C5AEF4BAAF47}"/>
          </ac:picMkLst>
        </pc:picChg>
        <pc:picChg chg="mod">
          <ac:chgData name="Juan David Angel Lasso" userId="5ac44e2c-fa8f-45f5-aad9-26919f30487d" providerId="ADAL" clId="{178B2A2F-B1D4-4BA0-B050-D6EE99C7D6C2}" dt="2021-03-24T00:50:19.768" v="1147" actId="1076"/>
          <ac:picMkLst>
            <pc:docMk/>
            <pc:sldMk cId="2816761612" sldId="7660"/>
            <ac:picMk id="15" creationId="{6409DCC0-0F56-4C55-8881-6A1B4844241E}"/>
          </ac:picMkLst>
        </pc:picChg>
        <pc:picChg chg="mod">
          <ac:chgData name="Juan David Angel Lasso" userId="5ac44e2c-fa8f-45f5-aad9-26919f30487d" providerId="ADAL" clId="{178B2A2F-B1D4-4BA0-B050-D6EE99C7D6C2}" dt="2021-03-24T00:49:56.385" v="1137" actId="1076"/>
          <ac:picMkLst>
            <pc:docMk/>
            <pc:sldMk cId="2816761612" sldId="7660"/>
            <ac:picMk id="16" creationId="{7C674A4B-EF1B-4DDF-A994-A71DCAD930D9}"/>
          </ac:picMkLst>
        </pc:picChg>
        <pc:picChg chg="mod">
          <ac:chgData name="Juan David Angel Lasso" userId="5ac44e2c-fa8f-45f5-aad9-26919f30487d" providerId="ADAL" clId="{178B2A2F-B1D4-4BA0-B050-D6EE99C7D6C2}" dt="2021-03-24T00:50:35.896" v="1152" actId="732"/>
          <ac:picMkLst>
            <pc:docMk/>
            <pc:sldMk cId="2816761612" sldId="7660"/>
            <ac:picMk id="17" creationId="{B57F0F74-A831-4A9E-94A6-0023E0DB20F5}"/>
          </ac:picMkLst>
        </pc:picChg>
        <pc:picChg chg="mod">
          <ac:chgData name="Juan David Angel Lasso" userId="5ac44e2c-fa8f-45f5-aad9-26919f30487d" providerId="ADAL" clId="{178B2A2F-B1D4-4BA0-B050-D6EE99C7D6C2}" dt="2021-03-24T00:51:30.316" v="1165" actId="1076"/>
          <ac:picMkLst>
            <pc:docMk/>
            <pc:sldMk cId="2816761612" sldId="7660"/>
            <ac:picMk id="18" creationId="{F42FF949-3973-4191-902B-823AF5718597}"/>
          </ac:picMkLst>
        </pc:picChg>
        <pc:picChg chg="del">
          <ac:chgData name="Juan David Angel Lasso" userId="5ac44e2c-fa8f-45f5-aad9-26919f30487d" providerId="ADAL" clId="{178B2A2F-B1D4-4BA0-B050-D6EE99C7D6C2}" dt="2021-03-24T00:19:02.642" v="907" actId="478"/>
          <ac:picMkLst>
            <pc:docMk/>
            <pc:sldMk cId="2816761612" sldId="7660"/>
            <ac:picMk id="19" creationId="{107BCCEA-6743-4072-AA82-FE8BD169DE20}"/>
          </ac:picMkLst>
        </pc:picChg>
        <pc:picChg chg="add mod">
          <ac:chgData name="Juan David Angel Lasso" userId="5ac44e2c-fa8f-45f5-aad9-26919f30487d" providerId="ADAL" clId="{178B2A2F-B1D4-4BA0-B050-D6EE99C7D6C2}" dt="2021-03-24T00:51:32.219" v="1166" actId="1076"/>
          <ac:picMkLst>
            <pc:docMk/>
            <pc:sldMk cId="2816761612" sldId="7660"/>
            <ac:picMk id="21" creationId="{CE92DBF5-CB0E-43D1-99A6-D71CE47AAAD7}"/>
          </ac:picMkLst>
        </pc:picChg>
        <pc:picChg chg="del">
          <ac:chgData name="Juan David Angel Lasso" userId="5ac44e2c-fa8f-45f5-aad9-26919f30487d" providerId="ADAL" clId="{178B2A2F-B1D4-4BA0-B050-D6EE99C7D6C2}" dt="2021-03-24T00:18:42.400" v="901" actId="478"/>
          <ac:picMkLst>
            <pc:docMk/>
            <pc:sldMk cId="2816761612" sldId="7660"/>
            <ac:picMk id="22" creationId="{9191FA3E-E948-41C3-B7B4-49A3E1AAFF88}"/>
          </ac:picMkLst>
        </pc:picChg>
        <pc:picChg chg="mod">
          <ac:chgData name="Juan David Angel Lasso" userId="5ac44e2c-fa8f-45f5-aad9-26919f30487d" providerId="ADAL" clId="{178B2A2F-B1D4-4BA0-B050-D6EE99C7D6C2}" dt="2021-03-24T00:49:57.782" v="1138" actId="1076"/>
          <ac:picMkLst>
            <pc:docMk/>
            <pc:sldMk cId="2816761612" sldId="7660"/>
            <ac:picMk id="23" creationId="{A2FDFB27-9751-4E81-9560-A4FD1822B2E1}"/>
          </ac:picMkLst>
        </pc:picChg>
        <pc:picChg chg="del mod">
          <ac:chgData name="Juan David Angel Lasso" userId="5ac44e2c-fa8f-45f5-aad9-26919f30487d" providerId="ADAL" clId="{178B2A2F-B1D4-4BA0-B050-D6EE99C7D6C2}" dt="2021-03-24T00:19:41.877" v="911" actId="478"/>
          <ac:picMkLst>
            <pc:docMk/>
            <pc:sldMk cId="2816761612" sldId="7660"/>
            <ac:picMk id="25" creationId="{32088841-C082-49CF-B43E-5DD5AFB655EE}"/>
          </ac:picMkLst>
        </pc:picChg>
        <pc:picChg chg="add mod">
          <ac:chgData name="Juan David Angel Lasso" userId="5ac44e2c-fa8f-45f5-aad9-26919f30487d" providerId="ADAL" clId="{178B2A2F-B1D4-4BA0-B050-D6EE99C7D6C2}" dt="2021-03-24T00:51:28.555" v="1164" actId="1076"/>
          <ac:picMkLst>
            <pc:docMk/>
            <pc:sldMk cId="2816761612" sldId="7660"/>
            <ac:picMk id="26" creationId="{A92EDCEA-A593-4076-8FA5-5005C8DFB6AA}"/>
          </ac:picMkLst>
        </pc:picChg>
        <pc:cxnChg chg="add mod">
          <ac:chgData name="Juan David Angel Lasso" userId="5ac44e2c-fa8f-45f5-aad9-26919f30487d" providerId="ADAL" clId="{178B2A2F-B1D4-4BA0-B050-D6EE99C7D6C2}" dt="2021-03-24T00:55:45.303" v="1342" actId="1076"/>
          <ac:cxnSpMkLst>
            <pc:docMk/>
            <pc:sldMk cId="2816761612" sldId="7660"/>
            <ac:cxnSpMk id="3" creationId="{AFCA3EAD-DF65-427A-9FC9-7F1C04F1965C}"/>
          </ac:cxnSpMkLst>
        </pc:cxnChg>
      </pc:sldChg>
      <pc:sldChg chg="delSp modSp add del mod">
        <pc:chgData name="Juan David Angel Lasso" userId="5ac44e2c-fa8f-45f5-aad9-26919f30487d" providerId="ADAL" clId="{178B2A2F-B1D4-4BA0-B050-D6EE99C7D6C2}" dt="2021-03-24T00:56:01.111" v="1357" actId="47"/>
        <pc:sldMkLst>
          <pc:docMk/>
          <pc:sldMk cId="713018857" sldId="7661"/>
        </pc:sldMkLst>
        <pc:spChg chg="mod">
          <ac:chgData name="Juan David Angel Lasso" userId="5ac44e2c-fa8f-45f5-aad9-26919f30487d" providerId="ADAL" clId="{178B2A2F-B1D4-4BA0-B050-D6EE99C7D6C2}" dt="2021-03-24T00:48:23.233" v="1105" actId="20577"/>
          <ac:spMkLst>
            <pc:docMk/>
            <pc:sldMk cId="713018857" sldId="7661"/>
            <ac:spMk id="2" creationId="{3C6E20F1-A7B7-4A0A-A030-09F32AAC1880}"/>
          </ac:spMkLst>
        </pc:spChg>
        <pc:spChg chg="mod">
          <ac:chgData name="Juan David Angel Lasso" userId="5ac44e2c-fa8f-45f5-aad9-26919f30487d" providerId="ADAL" clId="{178B2A2F-B1D4-4BA0-B050-D6EE99C7D6C2}" dt="2021-03-24T00:50:54.131" v="1154" actId="14100"/>
          <ac:spMkLst>
            <pc:docMk/>
            <pc:sldMk cId="713018857" sldId="7661"/>
            <ac:spMk id="4" creationId="{2D1591D4-25E2-4631-A6DD-7B7E772C7C7C}"/>
          </ac:spMkLst>
        </pc:spChg>
        <pc:spChg chg="del">
          <ac:chgData name="Juan David Angel Lasso" userId="5ac44e2c-fa8f-45f5-aad9-26919f30487d" providerId="ADAL" clId="{178B2A2F-B1D4-4BA0-B050-D6EE99C7D6C2}" dt="2021-03-24T00:41:13.716" v="944" actId="478"/>
          <ac:spMkLst>
            <pc:docMk/>
            <pc:sldMk cId="713018857" sldId="7661"/>
            <ac:spMk id="6" creationId="{36CF3BE1-A32F-442B-96D3-1FA13F91CE78}"/>
          </ac:spMkLst>
        </pc:spChg>
      </pc:sldChg>
      <pc:sldChg chg="delSp add del">
        <pc:chgData name="Juan David Angel Lasso" userId="5ac44e2c-fa8f-45f5-aad9-26919f30487d" providerId="ADAL" clId="{178B2A2F-B1D4-4BA0-B050-D6EE99C7D6C2}" dt="2021-03-24T00:28:22.034" v="917" actId="47"/>
        <pc:sldMkLst>
          <pc:docMk/>
          <pc:sldMk cId="1300138341" sldId="7661"/>
        </pc:sldMkLst>
        <pc:picChg chg="del">
          <ac:chgData name="Juan David Angel Lasso" userId="5ac44e2c-fa8f-45f5-aad9-26919f30487d" providerId="ADAL" clId="{178B2A2F-B1D4-4BA0-B050-D6EE99C7D6C2}" dt="2021-03-24T00:18:37.006" v="899" actId="21"/>
          <ac:picMkLst>
            <pc:docMk/>
            <pc:sldMk cId="1300138341" sldId="7661"/>
            <ac:picMk id="32" creationId="{DF5F28B6-ABED-4487-B3A4-4D36FB27E431}"/>
          </ac:picMkLst>
        </pc:picChg>
        <pc:picChg chg="del">
          <ac:chgData name="Juan David Angel Lasso" userId="5ac44e2c-fa8f-45f5-aad9-26919f30487d" providerId="ADAL" clId="{178B2A2F-B1D4-4BA0-B050-D6EE99C7D6C2}" dt="2021-03-24T00:18:37.006" v="899" actId="21"/>
          <ac:picMkLst>
            <pc:docMk/>
            <pc:sldMk cId="1300138341" sldId="7661"/>
            <ac:picMk id="33" creationId="{D4505E37-6BDE-483E-B53B-FD6980F47FDF}"/>
          </ac:picMkLst>
        </pc:picChg>
      </pc:sldChg>
      <pc:sldChg chg="modSp mod">
        <pc:chgData name="Juan David Angel Lasso" userId="5ac44e2c-fa8f-45f5-aad9-26919f30487d" providerId="ADAL" clId="{178B2A2F-B1D4-4BA0-B050-D6EE99C7D6C2}" dt="2021-03-24T22:29:59.022" v="4600" actId="123"/>
        <pc:sldMkLst>
          <pc:docMk/>
          <pc:sldMk cId="1358120343" sldId="7661"/>
        </pc:sldMkLst>
        <pc:spChg chg="mod">
          <ac:chgData name="Juan David Angel Lasso" userId="5ac44e2c-fa8f-45f5-aad9-26919f30487d" providerId="ADAL" clId="{178B2A2F-B1D4-4BA0-B050-D6EE99C7D6C2}" dt="2021-03-24T22:29:59.022" v="4600" actId="123"/>
          <ac:spMkLst>
            <pc:docMk/>
            <pc:sldMk cId="1358120343" sldId="7661"/>
            <ac:spMk id="10" creationId="{4975FDDB-D823-4818-B9B5-B80C5BB29744}"/>
          </ac:spMkLst>
        </pc:spChg>
      </pc:sldChg>
      <pc:sldChg chg="modSp del mod">
        <pc:chgData name="Juan David Angel Lasso" userId="5ac44e2c-fa8f-45f5-aad9-26919f30487d" providerId="ADAL" clId="{178B2A2F-B1D4-4BA0-B050-D6EE99C7D6C2}" dt="2021-03-24T14:45:37.076" v="1443" actId="47"/>
        <pc:sldMkLst>
          <pc:docMk/>
          <pc:sldMk cId="3205899209" sldId="7662"/>
        </pc:sldMkLst>
        <pc:spChg chg="mod">
          <ac:chgData name="Juan David Angel Lasso" userId="5ac44e2c-fa8f-45f5-aad9-26919f30487d" providerId="ADAL" clId="{178B2A2F-B1D4-4BA0-B050-D6EE99C7D6C2}" dt="2021-03-24T12:33:59.987" v="1406" actId="6549"/>
          <ac:spMkLst>
            <pc:docMk/>
            <pc:sldMk cId="3205899209" sldId="7662"/>
            <ac:spMk id="27" creationId="{46210717-A3AD-4018-A485-13A7AD7D812A}"/>
          </ac:spMkLst>
        </pc:spChg>
      </pc:sldChg>
      <pc:sldChg chg="modSp del mod">
        <pc:chgData name="Juan David Angel Lasso" userId="5ac44e2c-fa8f-45f5-aad9-26919f30487d" providerId="ADAL" clId="{178B2A2F-B1D4-4BA0-B050-D6EE99C7D6C2}" dt="2021-03-24T14:45:37.076" v="1443" actId="47"/>
        <pc:sldMkLst>
          <pc:docMk/>
          <pc:sldMk cId="774988579" sldId="7663"/>
        </pc:sldMkLst>
        <pc:spChg chg="mod">
          <ac:chgData name="Juan David Angel Lasso" userId="5ac44e2c-fa8f-45f5-aad9-26919f30487d" providerId="ADAL" clId="{178B2A2F-B1D4-4BA0-B050-D6EE99C7D6C2}" dt="2021-03-24T12:33:30.714" v="1401" actId="1076"/>
          <ac:spMkLst>
            <pc:docMk/>
            <pc:sldMk cId="774988579" sldId="7663"/>
            <ac:spMk id="17" creationId="{5BA0AFBF-78B9-4C7E-B924-6B689BBD1A04}"/>
          </ac:spMkLst>
        </pc:spChg>
      </pc:sldChg>
      <pc:sldChg chg="modSp mod">
        <pc:chgData name="Juan David Angel Lasso" userId="5ac44e2c-fa8f-45f5-aad9-26919f30487d" providerId="ADAL" clId="{178B2A2F-B1D4-4BA0-B050-D6EE99C7D6C2}" dt="2021-03-24T22:36:12.972" v="4601" actId="20577"/>
        <pc:sldMkLst>
          <pc:docMk/>
          <pc:sldMk cId="1157564774" sldId="7665"/>
        </pc:sldMkLst>
        <pc:spChg chg="mod">
          <ac:chgData name="Juan David Angel Lasso" userId="5ac44e2c-fa8f-45f5-aad9-26919f30487d" providerId="ADAL" clId="{178B2A2F-B1D4-4BA0-B050-D6EE99C7D6C2}" dt="2021-03-24T17:29:50.582" v="4316" actId="20577"/>
          <ac:spMkLst>
            <pc:docMk/>
            <pc:sldMk cId="1157564774" sldId="7665"/>
            <ac:spMk id="2" creationId="{536EF00E-862B-4FE1-827C-E746B33C42E8}"/>
          </ac:spMkLst>
        </pc:spChg>
        <pc:spChg chg="mod">
          <ac:chgData name="Juan David Angel Lasso" userId="5ac44e2c-fa8f-45f5-aad9-26919f30487d" providerId="ADAL" clId="{178B2A2F-B1D4-4BA0-B050-D6EE99C7D6C2}" dt="2021-03-24T22:36:12.972" v="4601" actId="20577"/>
          <ac:spMkLst>
            <pc:docMk/>
            <pc:sldMk cId="1157564774" sldId="7665"/>
            <ac:spMk id="20" creationId="{0A748108-181F-49EB-A30F-C3FFA9D647C3}"/>
          </ac:spMkLst>
        </pc:spChg>
      </pc:sldChg>
      <pc:sldChg chg="modSp mod">
        <pc:chgData name="Juan David Angel Lasso" userId="5ac44e2c-fa8f-45f5-aad9-26919f30487d" providerId="ADAL" clId="{178B2A2F-B1D4-4BA0-B050-D6EE99C7D6C2}" dt="2021-03-24T12:37:46.364" v="1441" actId="20577"/>
        <pc:sldMkLst>
          <pc:docMk/>
          <pc:sldMk cId="473765357" sldId="7669"/>
        </pc:sldMkLst>
        <pc:spChg chg="mod">
          <ac:chgData name="Juan David Angel Lasso" userId="5ac44e2c-fa8f-45f5-aad9-26919f30487d" providerId="ADAL" clId="{178B2A2F-B1D4-4BA0-B050-D6EE99C7D6C2}" dt="2021-03-24T12:37:46.364" v="1441" actId="20577"/>
          <ac:spMkLst>
            <pc:docMk/>
            <pc:sldMk cId="473765357" sldId="7669"/>
            <ac:spMk id="2" creationId="{3C6E20F1-A7B7-4A0A-A030-09F32AAC1880}"/>
          </ac:spMkLst>
        </pc:spChg>
      </pc:sldChg>
      <pc:sldChg chg="addSp delSp modSp add mod">
        <pc:chgData name="Juan David Angel Lasso" userId="5ac44e2c-fa8f-45f5-aad9-26919f30487d" providerId="ADAL" clId="{178B2A2F-B1D4-4BA0-B050-D6EE99C7D6C2}" dt="2021-03-24T22:23:28.990" v="4595" actId="14100"/>
        <pc:sldMkLst>
          <pc:docMk/>
          <pc:sldMk cId="1786253275" sldId="7670"/>
        </pc:sldMkLst>
        <pc:spChg chg="mod">
          <ac:chgData name="Juan David Angel Lasso" userId="5ac44e2c-fa8f-45f5-aad9-26919f30487d" providerId="ADAL" clId="{178B2A2F-B1D4-4BA0-B050-D6EE99C7D6C2}" dt="2021-03-24T15:16:36.079" v="2057" actId="20577"/>
          <ac:spMkLst>
            <pc:docMk/>
            <pc:sldMk cId="1786253275" sldId="7670"/>
            <ac:spMk id="2" creationId="{789B335B-3663-452C-A8F3-40774FB2090C}"/>
          </ac:spMkLst>
        </pc:spChg>
        <pc:spChg chg="mod">
          <ac:chgData name="Juan David Angel Lasso" userId="5ac44e2c-fa8f-45f5-aad9-26919f30487d" providerId="ADAL" clId="{178B2A2F-B1D4-4BA0-B050-D6EE99C7D6C2}" dt="2021-03-24T17:20:23.850" v="4286" actId="1076"/>
          <ac:spMkLst>
            <pc:docMk/>
            <pc:sldMk cId="1786253275" sldId="7670"/>
            <ac:spMk id="4" creationId="{17FE82F0-196A-423B-A5C0-1F913EE9DFB7}"/>
          </ac:spMkLst>
        </pc:spChg>
        <pc:spChg chg="add del mod">
          <ac:chgData name="Juan David Angel Lasso" userId="5ac44e2c-fa8f-45f5-aad9-26919f30487d" providerId="ADAL" clId="{178B2A2F-B1D4-4BA0-B050-D6EE99C7D6C2}" dt="2021-03-24T14:47:40.233" v="1474" actId="478"/>
          <ac:spMkLst>
            <pc:docMk/>
            <pc:sldMk cId="1786253275" sldId="7670"/>
            <ac:spMk id="8" creationId="{9DD49699-1B25-4B0D-9DE9-36AED0AB9CBC}"/>
          </ac:spMkLst>
        </pc:spChg>
        <pc:spChg chg="del mod">
          <ac:chgData name="Juan David Angel Lasso" userId="5ac44e2c-fa8f-45f5-aad9-26919f30487d" providerId="ADAL" clId="{178B2A2F-B1D4-4BA0-B050-D6EE99C7D6C2}" dt="2021-03-24T17:15:56.600" v="4236" actId="478"/>
          <ac:spMkLst>
            <pc:docMk/>
            <pc:sldMk cId="1786253275" sldId="7670"/>
            <ac:spMk id="9" creationId="{18A93C3A-05F8-4369-9760-136CE2816FFF}"/>
          </ac:spMkLst>
        </pc:spChg>
        <pc:spChg chg="add del mod">
          <ac:chgData name="Juan David Angel Lasso" userId="5ac44e2c-fa8f-45f5-aad9-26919f30487d" providerId="ADAL" clId="{178B2A2F-B1D4-4BA0-B050-D6EE99C7D6C2}" dt="2021-03-24T22:06:53.915" v="4362" actId="478"/>
          <ac:spMkLst>
            <pc:docMk/>
            <pc:sldMk cId="1786253275" sldId="7670"/>
            <ac:spMk id="12" creationId="{774C108D-D8B6-4E92-A91A-A5FD656AB956}"/>
          </ac:spMkLst>
        </pc:spChg>
        <pc:spChg chg="add del">
          <ac:chgData name="Juan David Angel Lasso" userId="5ac44e2c-fa8f-45f5-aad9-26919f30487d" providerId="ADAL" clId="{178B2A2F-B1D4-4BA0-B050-D6EE99C7D6C2}" dt="2021-03-24T22:07:08.463" v="4364" actId="478"/>
          <ac:spMkLst>
            <pc:docMk/>
            <pc:sldMk cId="1786253275" sldId="7670"/>
            <ac:spMk id="14" creationId="{FA8AAB21-5F77-4684-8AB6-1870051C03EC}"/>
          </ac:spMkLst>
        </pc:spChg>
        <pc:spChg chg="add mod">
          <ac:chgData name="Juan David Angel Lasso" userId="5ac44e2c-fa8f-45f5-aad9-26919f30487d" providerId="ADAL" clId="{178B2A2F-B1D4-4BA0-B050-D6EE99C7D6C2}" dt="2021-03-24T22:23:06.276" v="4591" actId="1035"/>
          <ac:spMkLst>
            <pc:docMk/>
            <pc:sldMk cId="1786253275" sldId="7670"/>
            <ac:spMk id="16" creationId="{F59EFE32-8D51-47A0-9685-6486AF3E9F36}"/>
          </ac:spMkLst>
        </pc:spChg>
        <pc:spChg chg="add mod">
          <ac:chgData name="Juan David Angel Lasso" userId="5ac44e2c-fa8f-45f5-aad9-26919f30487d" providerId="ADAL" clId="{178B2A2F-B1D4-4BA0-B050-D6EE99C7D6C2}" dt="2021-03-24T22:23:06.276" v="4591" actId="1035"/>
          <ac:spMkLst>
            <pc:docMk/>
            <pc:sldMk cId="1786253275" sldId="7670"/>
            <ac:spMk id="17" creationId="{81E4941F-B264-4553-84DA-D49FCDE71074}"/>
          </ac:spMkLst>
        </pc:spChg>
        <pc:graphicFrameChg chg="add mod modGraphic">
          <ac:chgData name="Juan David Angel Lasso" userId="5ac44e2c-fa8f-45f5-aad9-26919f30487d" providerId="ADAL" clId="{178B2A2F-B1D4-4BA0-B050-D6EE99C7D6C2}" dt="2021-03-24T17:19:41.763" v="4269" actId="14100"/>
          <ac:graphicFrameMkLst>
            <pc:docMk/>
            <pc:sldMk cId="1786253275" sldId="7670"/>
            <ac:graphicFrameMk id="3" creationId="{89007688-0CA9-4866-A495-959F8AB25472}"/>
          </ac:graphicFrameMkLst>
        </pc:graphicFrameChg>
        <pc:graphicFrameChg chg="del">
          <ac:chgData name="Juan David Angel Lasso" userId="5ac44e2c-fa8f-45f5-aad9-26919f30487d" providerId="ADAL" clId="{178B2A2F-B1D4-4BA0-B050-D6EE99C7D6C2}" dt="2021-03-24T16:31:02.840" v="4113" actId="478"/>
          <ac:graphicFrameMkLst>
            <pc:docMk/>
            <pc:sldMk cId="1786253275" sldId="7670"/>
            <ac:graphicFrameMk id="5" creationId="{CF8462FF-D48D-473F-894B-D1D60720B41A}"/>
          </ac:graphicFrameMkLst>
        </pc:graphicFrameChg>
        <pc:graphicFrameChg chg="del">
          <ac:chgData name="Juan David Angel Lasso" userId="5ac44e2c-fa8f-45f5-aad9-26919f30487d" providerId="ADAL" clId="{178B2A2F-B1D4-4BA0-B050-D6EE99C7D6C2}" dt="2021-03-24T16:31:00.052" v="4112" actId="478"/>
          <ac:graphicFrameMkLst>
            <pc:docMk/>
            <pc:sldMk cId="1786253275" sldId="7670"/>
            <ac:graphicFrameMk id="6" creationId="{E62DF23F-1F03-475B-A334-935913FBC695}"/>
          </ac:graphicFrameMkLst>
        </pc:graphicFrameChg>
        <pc:graphicFrameChg chg="add mod modGraphic">
          <ac:chgData name="Juan David Angel Lasso" userId="5ac44e2c-fa8f-45f5-aad9-26919f30487d" providerId="ADAL" clId="{178B2A2F-B1D4-4BA0-B050-D6EE99C7D6C2}" dt="2021-03-24T17:21:45.830" v="4288" actId="255"/>
          <ac:graphicFrameMkLst>
            <pc:docMk/>
            <pc:sldMk cId="1786253275" sldId="7670"/>
            <ac:graphicFrameMk id="10" creationId="{F5A1924B-DBA9-4BCB-BA82-BC02106F296A}"/>
          </ac:graphicFrameMkLst>
        </pc:graphicFrameChg>
        <pc:graphicFrameChg chg="add mod modGraphic">
          <ac:chgData name="Juan David Angel Lasso" userId="5ac44e2c-fa8f-45f5-aad9-26919f30487d" providerId="ADAL" clId="{178B2A2F-B1D4-4BA0-B050-D6EE99C7D6C2}" dt="2021-03-24T22:23:28.990" v="4595" actId="14100"/>
          <ac:graphicFrameMkLst>
            <pc:docMk/>
            <pc:sldMk cId="1786253275" sldId="7670"/>
            <ac:graphicFrameMk id="15" creationId="{BD238B32-3D32-4BE9-8EF7-81D35219D326}"/>
          </ac:graphicFrameMkLst>
        </pc:graphicFrameChg>
      </pc:sldChg>
      <pc:sldChg chg="addSp delSp modSp new mod">
        <pc:chgData name="Juan David Angel Lasso" userId="5ac44e2c-fa8f-45f5-aad9-26919f30487d" providerId="ADAL" clId="{178B2A2F-B1D4-4BA0-B050-D6EE99C7D6C2}" dt="2021-03-24T15:48:04.839" v="4079" actId="20577"/>
        <pc:sldMkLst>
          <pc:docMk/>
          <pc:sldMk cId="2883514591" sldId="7671"/>
        </pc:sldMkLst>
        <pc:spChg chg="mod">
          <ac:chgData name="Juan David Angel Lasso" userId="5ac44e2c-fa8f-45f5-aad9-26919f30487d" providerId="ADAL" clId="{178B2A2F-B1D4-4BA0-B050-D6EE99C7D6C2}" dt="2021-03-24T14:49:39.450" v="1621" actId="20577"/>
          <ac:spMkLst>
            <pc:docMk/>
            <pc:sldMk cId="2883514591" sldId="7671"/>
            <ac:spMk id="2" creationId="{6BF6592B-CC04-4146-A94F-0A0B550E1017}"/>
          </ac:spMkLst>
        </pc:spChg>
        <pc:spChg chg="add del mod">
          <ac:chgData name="Juan David Angel Lasso" userId="5ac44e2c-fa8f-45f5-aad9-26919f30487d" providerId="ADAL" clId="{178B2A2F-B1D4-4BA0-B050-D6EE99C7D6C2}" dt="2021-03-24T15:41:36.842" v="3198" actId="478"/>
          <ac:spMkLst>
            <pc:docMk/>
            <pc:sldMk cId="2883514591" sldId="7671"/>
            <ac:spMk id="3" creationId="{247FB557-54ED-4559-9DE3-FFFB5A49C2F9}"/>
          </ac:spMkLst>
        </pc:spChg>
        <pc:spChg chg="add del mod">
          <ac:chgData name="Juan David Angel Lasso" userId="5ac44e2c-fa8f-45f5-aad9-26919f30487d" providerId="ADAL" clId="{178B2A2F-B1D4-4BA0-B050-D6EE99C7D6C2}" dt="2021-03-24T15:41:36.842" v="3198" actId="478"/>
          <ac:spMkLst>
            <pc:docMk/>
            <pc:sldMk cId="2883514591" sldId="7671"/>
            <ac:spMk id="4" creationId="{DBE131BB-58FA-4599-9416-526491699624}"/>
          </ac:spMkLst>
        </pc:spChg>
        <pc:spChg chg="add del mod">
          <ac:chgData name="Juan David Angel Lasso" userId="5ac44e2c-fa8f-45f5-aad9-26919f30487d" providerId="ADAL" clId="{178B2A2F-B1D4-4BA0-B050-D6EE99C7D6C2}" dt="2021-03-24T15:41:36.842" v="3198" actId="478"/>
          <ac:spMkLst>
            <pc:docMk/>
            <pc:sldMk cId="2883514591" sldId="7671"/>
            <ac:spMk id="5" creationId="{A5AAD7EC-CA3F-4F19-AB93-50D6651E61E8}"/>
          </ac:spMkLst>
        </pc:spChg>
        <pc:spChg chg="add del mod">
          <ac:chgData name="Juan David Angel Lasso" userId="5ac44e2c-fa8f-45f5-aad9-26919f30487d" providerId="ADAL" clId="{178B2A2F-B1D4-4BA0-B050-D6EE99C7D6C2}" dt="2021-03-24T15:41:36.842" v="3198" actId="478"/>
          <ac:spMkLst>
            <pc:docMk/>
            <pc:sldMk cId="2883514591" sldId="7671"/>
            <ac:spMk id="6" creationId="{A6283FCA-8A66-45EB-B61E-1E05D8B559C3}"/>
          </ac:spMkLst>
        </pc:spChg>
        <pc:spChg chg="add del mod">
          <ac:chgData name="Juan David Angel Lasso" userId="5ac44e2c-fa8f-45f5-aad9-26919f30487d" providerId="ADAL" clId="{178B2A2F-B1D4-4BA0-B050-D6EE99C7D6C2}" dt="2021-03-24T15:41:36.842" v="3198" actId="478"/>
          <ac:spMkLst>
            <pc:docMk/>
            <pc:sldMk cId="2883514591" sldId="7671"/>
            <ac:spMk id="7" creationId="{4CFB18F4-2164-4B5E-BD6B-2A9E19712532}"/>
          </ac:spMkLst>
        </pc:spChg>
        <pc:spChg chg="add del mod">
          <ac:chgData name="Juan David Angel Lasso" userId="5ac44e2c-fa8f-45f5-aad9-26919f30487d" providerId="ADAL" clId="{178B2A2F-B1D4-4BA0-B050-D6EE99C7D6C2}" dt="2021-03-24T15:41:36.842" v="3198" actId="478"/>
          <ac:spMkLst>
            <pc:docMk/>
            <pc:sldMk cId="2883514591" sldId="7671"/>
            <ac:spMk id="8" creationId="{E1076A80-D177-44F9-A65E-E91EE0101D4A}"/>
          </ac:spMkLst>
        </pc:spChg>
        <pc:spChg chg="add del mod">
          <ac:chgData name="Juan David Angel Lasso" userId="5ac44e2c-fa8f-45f5-aad9-26919f30487d" providerId="ADAL" clId="{178B2A2F-B1D4-4BA0-B050-D6EE99C7D6C2}" dt="2021-03-24T15:41:36.842" v="3198" actId="478"/>
          <ac:spMkLst>
            <pc:docMk/>
            <pc:sldMk cId="2883514591" sldId="7671"/>
            <ac:spMk id="9" creationId="{D92E814A-4545-4AA0-B2E5-722EB1DB6A0A}"/>
          </ac:spMkLst>
        </pc:spChg>
        <pc:spChg chg="add del mod">
          <ac:chgData name="Juan David Angel Lasso" userId="5ac44e2c-fa8f-45f5-aad9-26919f30487d" providerId="ADAL" clId="{178B2A2F-B1D4-4BA0-B050-D6EE99C7D6C2}" dt="2021-03-24T15:41:36.842" v="3198" actId="478"/>
          <ac:spMkLst>
            <pc:docMk/>
            <pc:sldMk cId="2883514591" sldId="7671"/>
            <ac:spMk id="10" creationId="{3E473217-D08C-4920-9CF4-25F03ED18FE5}"/>
          </ac:spMkLst>
        </pc:spChg>
        <pc:spChg chg="add del mod">
          <ac:chgData name="Juan David Angel Lasso" userId="5ac44e2c-fa8f-45f5-aad9-26919f30487d" providerId="ADAL" clId="{178B2A2F-B1D4-4BA0-B050-D6EE99C7D6C2}" dt="2021-03-24T15:41:36.842" v="3198" actId="478"/>
          <ac:spMkLst>
            <pc:docMk/>
            <pc:sldMk cId="2883514591" sldId="7671"/>
            <ac:spMk id="11" creationId="{66AD559E-72B7-4FAA-ABB9-61D4195B3B1E}"/>
          </ac:spMkLst>
        </pc:spChg>
        <pc:spChg chg="add del mod">
          <ac:chgData name="Juan David Angel Lasso" userId="5ac44e2c-fa8f-45f5-aad9-26919f30487d" providerId="ADAL" clId="{178B2A2F-B1D4-4BA0-B050-D6EE99C7D6C2}" dt="2021-03-24T15:41:36.842" v="3198" actId="478"/>
          <ac:spMkLst>
            <pc:docMk/>
            <pc:sldMk cId="2883514591" sldId="7671"/>
            <ac:spMk id="12" creationId="{EE9A07C4-F12D-4854-BAE9-1FB708AB9B2A}"/>
          </ac:spMkLst>
        </pc:spChg>
        <pc:spChg chg="add del mod">
          <ac:chgData name="Juan David Angel Lasso" userId="5ac44e2c-fa8f-45f5-aad9-26919f30487d" providerId="ADAL" clId="{178B2A2F-B1D4-4BA0-B050-D6EE99C7D6C2}" dt="2021-03-24T15:41:36.842" v="3198" actId="478"/>
          <ac:spMkLst>
            <pc:docMk/>
            <pc:sldMk cId="2883514591" sldId="7671"/>
            <ac:spMk id="13" creationId="{A36513D2-5F6E-48DF-BCF1-E8C321D7B4D8}"/>
          </ac:spMkLst>
        </pc:spChg>
        <pc:spChg chg="add del mod">
          <ac:chgData name="Juan David Angel Lasso" userId="5ac44e2c-fa8f-45f5-aad9-26919f30487d" providerId="ADAL" clId="{178B2A2F-B1D4-4BA0-B050-D6EE99C7D6C2}" dt="2021-03-24T15:41:36.842" v="3198" actId="478"/>
          <ac:spMkLst>
            <pc:docMk/>
            <pc:sldMk cId="2883514591" sldId="7671"/>
            <ac:spMk id="14" creationId="{F1CAB2E4-B40A-40FC-A462-42C5DA6147DA}"/>
          </ac:spMkLst>
        </pc:spChg>
        <pc:spChg chg="add mod">
          <ac:chgData name="Juan David Angel Lasso" userId="5ac44e2c-fa8f-45f5-aad9-26919f30487d" providerId="ADAL" clId="{178B2A2F-B1D4-4BA0-B050-D6EE99C7D6C2}" dt="2021-03-24T15:43:33.257" v="3431" actId="1076"/>
          <ac:spMkLst>
            <pc:docMk/>
            <pc:sldMk cId="2883514591" sldId="7671"/>
            <ac:spMk id="15" creationId="{5B4A2542-D3A9-45CE-880A-CA48241688C5}"/>
          </ac:spMkLst>
        </pc:spChg>
        <pc:spChg chg="add mod">
          <ac:chgData name="Juan David Angel Lasso" userId="5ac44e2c-fa8f-45f5-aad9-26919f30487d" providerId="ADAL" clId="{178B2A2F-B1D4-4BA0-B050-D6EE99C7D6C2}" dt="2021-03-24T15:46:31.683" v="3805" actId="1076"/>
          <ac:spMkLst>
            <pc:docMk/>
            <pc:sldMk cId="2883514591" sldId="7671"/>
            <ac:spMk id="16" creationId="{B226EA4D-D3E3-49B6-BE31-61D6DA6054C7}"/>
          </ac:spMkLst>
        </pc:spChg>
        <pc:spChg chg="add del mod">
          <ac:chgData name="Juan David Angel Lasso" userId="5ac44e2c-fa8f-45f5-aad9-26919f30487d" providerId="ADAL" clId="{178B2A2F-B1D4-4BA0-B050-D6EE99C7D6C2}" dt="2021-03-24T15:43:22.183" v="3429" actId="478"/>
          <ac:spMkLst>
            <pc:docMk/>
            <pc:sldMk cId="2883514591" sldId="7671"/>
            <ac:spMk id="17" creationId="{B6A11AFF-97CD-4F04-B589-0E874864B291}"/>
          </ac:spMkLst>
        </pc:spChg>
        <pc:spChg chg="add del mod">
          <ac:chgData name="Juan David Angel Lasso" userId="5ac44e2c-fa8f-45f5-aad9-26919f30487d" providerId="ADAL" clId="{178B2A2F-B1D4-4BA0-B050-D6EE99C7D6C2}" dt="2021-03-24T15:43:22.183" v="3429" actId="478"/>
          <ac:spMkLst>
            <pc:docMk/>
            <pc:sldMk cId="2883514591" sldId="7671"/>
            <ac:spMk id="18" creationId="{B270C2F0-4141-45F7-A7EA-6E4A98603C68}"/>
          </ac:spMkLst>
        </pc:spChg>
        <pc:spChg chg="add del mod">
          <ac:chgData name="Juan David Angel Lasso" userId="5ac44e2c-fa8f-45f5-aad9-26919f30487d" providerId="ADAL" clId="{178B2A2F-B1D4-4BA0-B050-D6EE99C7D6C2}" dt="2021-03-24T15:43:22.183" v="3429" actId="478"/>
          <ac:spMkLst>
            <pc:docMk/>
            <pc:sldMk cId="2883514591" sldId="7671"/>
            <ac:spMk id="19" creationId="{601CD3BB-2E73-4247-93DE-701AD852B79A}"/>
          </ac:spMkLst>
        </pc:spChg>
        <pc:spChg chg="add del mod">
          <ac:chgData name="Juan David Angel Lasso" userId="5ac44e2c-fa8f-45f5-aad9-26919f30487d" providerId="ADAL" clId="{178B2A2F-B1D4-4BA0-B050-D6EE99C7D6C2}" dt="2021-03-24T15:43:22.183" v="3429" actId="478"/>
          <ac:spMkLst>
            <pc:docMk/>
            <pc:sldMk cId="2883514591" sldId="7671"/>
            <ac:spMk id="20" creationId="{A951B13A-F755-4B0E-9D9D-AA755DCB8485}"/>
          </ac:spMkLst>
        </pc:spChg>
        <pc:spChg chg="add del mod">
          <ac:chgData name="Juan David Angel Lasso" userId="5ac44e2c-fa8f-45f5-aad9-26919f30487d" providerId="ADAL" clId="{178B2A2F-B1D4-4BA0-B050-D6EE99C7D6C2}" dt="2021-03-24T15:43:22.183" v="3429" actId="478"/>
          <ac:spMkLst>
            <pc:docMk/>
            <pc:sldMk cId="2883514591" sldId="7671"/>
            <ac:spMk id="21" creationId="{15C88E56-EE8A-4026-A640-072816584139}"/>
          </ac:spMkLst>
        </pc:spChg>
        <pc:spChg chg="add del mod">
          <ac:chgData name="Juan David Angel Lasso" userId="5ac44e2c-fa8f-45f5-aad9-26919f30487d" providerId="ADAL" clId="{178B2A2F-B1D4-4BA0-B050-D6EE99C7D6C2}" dt="2021-03-24T15:43:22.183" v="3429" actId="478"/>
          <ac:spMkLst>
            <pc:docMk/>
            <pc:sldMk cId="2883514591" sldId="7671"/>
            <ac:spMk id="22" creationId="{614B8FBF-1E85-4206-9BF5-291ABA2B9E2B}"/>
          </ac:spMkLst>
        </pc:spChg>
        <pc:spChg chg="add del mod">
          <ac:chgData name="Juan David Angel Lasso" userId="5ac44e2c-fa8f-45f5-aad9-26919f30487d" providerId="ADAL" clId="{178B2A2F-B1D4-4BA0-B050-D6EE99C7D6C2}" dt="2021-03-24T15:43:17.134" v="3428" actId="478"/>
          <ac:spMkLst>
            <pc:docMk/>
            <pc:sldMk cId="2883514591" sldId="7671"/>
            <ac:spMk id="23" creationId="{D4D18994-0823-48E4-9D9D-05230295BDDE}"/>
          </ac:spMkLst>
        </pc:spChg>
        <pc:spChg chg="add del mod">
          <ac:chgData name="Juan David Angel Lasso" userId="5ac44e2c-fa8f-45f5-aad9-26919f30487d" providerId="ADAL" clId="{178B2A2F-B1D4-4BA0-B050-D6EE99C7D6C2}" dt="2021-03-24T15:43:22.183" v="3429" actId="478"/>
          <ac:spMkLst>
            <pc:docMk/>
            <pc:sldMk cId="2883514591" sldId="7671"/>
            <ac:spMk id="24" creationId="{6A3E4D0C-5BD0-4EEF-9B5F-458347611FB4}"/>
          </ac:spMkLst>
        </pc:spChg>
        <pc:spChg chg="add del mod">
          <ac:chgData name="Juan David Angel Lasso" userId="5ac44e2c-fa8f-45f5-aad9-26919f30487d" providerId="ADAL" clId="{178B2A2F-B1D4-4BA0-B050-D6EE99C7D6C2}" dt="2021-03-24T15:43:22.183" v="3429" actId="478"/>
          <ac:spMkLst>
            <pc:docMk/>
            <pc:sldMk cId="2883514591" sldId="7671"/>
            <ac:spMk id="25" creationId="{7A1E4390-A473-4921-87D0-B3F89BD3DB04}"/>
          </ac:spMkLst>
        </pc:spChg>
        <pc:spChg chg="add del mod">
          <ac:chgData name="Juan David Angel Lasso" userId="5ac44e2c-fa8f-45f5-aad9-26919f30487d" providerId="ADAL" clId="{178B2A2F-B1D4-4BA0-B050-D6EE99C7D6C2}" dt="2021-03-24T15:43:22.183" v="3429" actId="478"/>
          <ac:spMkLst>
            <pc:docMk/>
            <pc:sldMk cId="2883514591" sldId="7671"/>
            <ac:spMk id="29" creationId="{70595040-1469-4B17-BCB3-FC51D2B50737}"/>
          </ac:spMkLst>
        </pc:spChg>
        <pc:spChg chg="add del mod">
          <ac:chgData name="Juan David Angel Lasso" userId="5ac44e2c-fa8f-45f5-aad9-26919f30487d" providerId="ADAL" clId="{178B2A2F-B1D4-4BA0-B050-D6EE99C7D6C2}" dt="2021-03-24T15:43:22.183" v="3429" actId="478"/>
          <ac:spMkLst>
            <pc:docMk/>
            <pc:sldMk cId="2883514591" sldId="7671"/>
            <ac:spMk id="30" creationId="{9FD1BCC0-7A70-4141-9A8E-D8DE1C91F3A8}"/>
          </ac:spMkLst>
        </pc:spChg>
        <pc:spChg chg="add mod">
          <ac:chgData name="Juan David Angel Lasso" userId="5ac44e2c-fa8f-45f5-aad9-26919f30487d" providerId="ADAL" clId="{178B2A2F-B1D4-4BA0-B050-D6EE99C7D6C2}" dt="2021-03-24T15:48:04.839" v="4079" actId="20577"/>
          <ac:spMkLst>
            <pc:docMk/>
            <pc:sldMk cId="2883514591" sldId="7671"/>
            <ac:spMk id="31" creationId="{8C561627-46F9-46CB-A318-3A029F5CC6D9}"/>
          </ac:spMkLst>
        </pc:spChg>
        <pc:cxnChg chg="add del mod">
          <ac:chgData name="Juan David Angel Lasso" userId="5ac44e2c-fa8f-45f5-aad9-26919f30487d" providerId="ADAL" clId="{178B2A2F-B1D4-4BA0-B050-D6EE99C7D6C2}" dt="2021-03-24T15:43:22.183" v="3429" actId="478"/>
          <ac:cxnSpMkLst>
            <pc:docMk/>
            <pc:sldMk cId="2883514591" sldId="7671"/>
            <ac:cxnSpMk id="26" creationId="{EF45779F-4CFD-4080-8AA1-C2445B67D9F2}"/>
          </ac:cxnSpMkLst>
        </pc:cxnChg>
        <pc:cxnChg chg="add del mod">
          <ac:chgData name="Juan David Angel Lasso" userId="5ac44e2c-fa8f-45f5-aad9-26919f30487d" providerId="ADAL" clId="{178B2A2F-B1D4-4BA0-B050-D6EE99C7D6C2}" dt="2021-03-24T15:43:22.183" v="3429" actId="478"/>
          <ac:cxnSpMkLst>
            <pc:docMk/>
            <pc:sldMk cId="2883514591" sldId="7671"/>
            <ac:cxnSpMk id="27" creationId="{8CF66A69-EA82-46E1-BDC8-544601955C58}"/>
          </ac:cxnSpMkLst>
        </pc:cxnChg>
        <pc:cxnChg chg="add del mod">
          <ac:chgData name="Juan David Angel Lasso" userId="5ac44e2c-fa8f-45f5-aad9-26919f30487d" providerId="ADAL" clId="{178B2A2F-B1D4-4BA0-B050-D6EE99C7D6C2}" dt="2021-03-24T15:43:22.183" v="3429" actId="478"/>
          <ac:cxnSpMkLst>
            <pc:docMk/>
            <pc:sldMk cId="2883514591" sldId="7671"/>
            <ac:cxnSpMk id="28" creationId="{6BBD643F-B962-4C31-A347-16318114ED5B}"/>
          </ac:cxnSpMkLst>
        </pc:cxnChg>
      </pc:sldChg>
    </pc:docChg>
  </pc:docChgLst>
  <pc:docChgLst>
    <pc:chgData name="Daniel Felipe Suarez Mayorga" userId="c712679a-6133-47a7-a4a9-a9505884e8ff" providerId="ADAL" clId="{80BC348A-2030-472C-9A51-D5A3AD12919C}"/>
    <pc:docChg chg="undo custSel addSld delSld modSld">
      <pc:chgData name="Daniel Felipe Suarez Mayorga" userId="c712679a-6133-47a7-a4a9-a9505884e8ff" providerId="ADAL" clId="{80BC348A-2030-472C-9A51-D5A3AD12919C}" dt="2021-12-13T20:59:08.845" v="434" actId="1076"/>
      <pc:docMkLst>
        <pc:docMk/>
      </pc:docMkLst>
      <pc:sldChg chg="modSp mod">
        <pc:chgData name="Daniel Felipe Suarez Mayorga" userId="c712679a-6133-47a7-a4a9-a9505884e8ff" providerId="ADAL" clId="{80BC348A-2030-472C-9A51-D5A3AD12919C}" dt="2021-12-13T20:37:30.413" v="1" actId="1076"/>
        <pc:sldMkLst>
          <pc:docMk/>
          <pc:sldMk cId="2220803276" sldId="7816"/>
        </pc:sldMkLst>
        <pc:picChg chg="mod">
          <ac:chgData name="Daniel Felipe Suarez Mayorga" userId="c712679a-6133-47a7-a4a9-a9505884e8ff" providerId="ADAL" clId="{80BC348A-2030-472C-9A51-D5A3AD12919C}" dt="2021-12-13T20:37:30.413" v="1" actId="1076"/>
          <ac:picMkLst>
            <pc:docMk/>
            <pc:sldMk cId="2220803276" sldId="7816"/>
            <ac:picMk id="4" creationId="{43132EAB-2256-4AAE-81FB-E6F8DA655B40}"/>
          </ac:picMkLst>
        </pc:picChg>
      </pc:sldChg>
      <pc:sldChg chg="addSp delSp modSp add mod modClrScheme chgLayout">
        <pc:chgData name="Daniel Felipe Suarez Mayorga" userId="c712679a-6133-47a7-a4a9-a9505884e8ff" providerId="ADAL" clId="{80BC348A-2030-472C-9A51-D5A3AD12919C}" dt="2021-12-13T20:59:08.845" v="434" actId="1076"/>
        <pc:sldMkLst>
          <pc:docMk/>
          <pc:sldMk cId="2655079997" sldId="7833"/>
        </pc:sldMkLst>
        <pc:spChg chg="add del mod ord">
          <ac:chgData name="Daniel Felipe Suarez Mayorga" userId="c712679a-6133-47a7-a4a9-a9505884e8ff" providerId="ADAL" clId="{80BC348A-2030-472C-9A51-D5A3AD12919C}" dt="2021-12-13T20:52:07.648" v="65" actId="478"/>
          <ac:spMkLst>
            <pc:docMk/>
            <pc:sldMk cId="2655079997" sldId="7833"/>
            <ac:spMk id="4" creationId="{5EBED781-E30D-4BDD-88EE-65BEE210BE30}"/>
          </ac:spMkLst>
        </pc:spChg>
        <pc:spChg chg="mod ord">
          <ac:chgData name="Daniel Felipe Suarez Mayorga" userId="c712679a-6133-47a7-a4a9-a9505884e8ff" providerId="ADAL" clId="{80BC348A-2030-472C-9A51-D5A3AD12919C}" dt="2021-12-13T20:51:56.098" v="64" actId="700"/>
          <ac:spMkLst>
            <pc:docMk/>
            <pc:sldMk cId="2655079997" sldId="7833"/>
            <ac:spMk id="5" creationId="{9BB98856-7B57-4E03-BC48-9F3FE4ED5C8E}"/>
          </ac:spMkLst>
        </pc:spChg>
        <pc:spChg chg="add mod ord">
          <ac:chgData name="Daniel Felipe Suarez Mayorga" userId="c712679a-6133-47a7-a4a9-a9505884e8ff" providerId="ADAL" clId="{80BC348A-2030-472C-9A51-D5A3AD12919C}" dt="2021-12-13T20:59:08.845" v="434" actId="1076"/>
          <ac:spMkLst>
            <pc:docMk/>
            <pc:sldMk cId="2655079997" sldId="7833"/>
            <ac:spMk id="8" creationId="{142CADF2-1BD4-42C7-B536-8186BDF6A261}"/>
          </ac:spMkLst>
        </pc:spChg>
        <pc:graphicFrameChg chg="add del mod modGraphic">
          <ac:chgData name="Daniel Felipe Suarez Mayorga" userId="c712679a-6133-47a7-a4a9-a9505884e8ff" providerId="ADAL" clId="{80BC348A-2030-472C-9A51-D5A3AD12919C}" dt="2021-12-13T20:41:13.381" v="37" actId="478"/>
          <ac:graphicFrameMkLst>
            <pc:docMk/>
            <pc:sldMk cId="2655079997" sldId="7833"/>
            <ac:graphicFrameMk id="2" creationId="{4582D684-CBDF-49ED-BFE3-FEB30C7C02E0}"/>
          </ac:graphicFrameMkLst>
        </pc:graphicFrameChg>
        <pc:graphicFrameChg chg="add mod modGraphic">
          <ac:chgData name="Daniel Felipe Suarez Mayorga" userId="c712679a-6133-47a7-a4a9-a9505884e8ff" providerId="ADAL" clId="{80BC348A-2030-472C-9A51-D5A3AD12919C}" dt="2021-12-13T20:52:11.778" v="66" actId="1076"/>
          <ac:graphicFrameMkLst>
            <pc:docMk/>
            <pc:sldMk cId="2655079997" sldId="7833"/>
            <ac:graphicFrameMk id="3" creationId="{6D2752C6-E7B9-46CC-A37D-C7E5DE07AA96}"/>
          </ac:graphicFrameMkLst>
        </pc:graphicFrameChg>
        <pc:picChg chg="add del mod">
          <ac:chgData name="Daniel Felipe Suarez Mayorga" userId="c712679a-6133-47a7-a4a9-a9505884e8ff" providerId="ADAL" clId="{80BC348A-2030-472C-9A51-D5A3AD12919C}" dt="2021-12-13T20:40:38.704" v="25" actId="478"/>
          <ac:picMkLst>
            <pc:docMk/>
            <pc:sldMk cId="2655079997" sldId="7833"/>
            <ac:picMk id="6" creationId="{906D3BE1-0749-4841-B8C9-B9C5DBEE2D3C}"/>
          </ac:picMkLst>
        </pc:picChg>
        <pc:picChg chg="add del mod">
          <ac:chgData name="Daniel Felipe Suarez Mayorga" userId="c712679a-6133-47a7-a4a9-a9505884e8ff" providerId="ADAL" clId="{80BC348A-2030-472C-9A51-D5A3AD12919C}" dt="2021-12-13T20:50:49.609" v="60" actId="478"/>
          <ac:picMkLst>
            <pc:docMk/>
            <pc:sldMk cId="2655079997" sldId="7833"/>
            <ac:picMk id="7" creationId="{3341DF2E-7F17-405B-97E6-599A5441A611}"/>
          </ac:picMkLst>
        </pc:picChg>
        <pc:picChg chg="del">
          <ac:chgData name="Daniel Felipe Suarez Mayorga" userId="c712679a-6133-47a7-a4a9-a9505884e8ff" providerId="ADAL" clId="{80BC348A-2030-472C-9A51-D5A3AD12919C}" dt="2021-12-13T20:38:28.229" v="3" actId="478"/>
          <ac:picMkLst>
            <pc:docMk/>
            <pc:sldMk cId="2655079997" sldId="7833"/>
            <ac:picMk id="9" creationId="{65A6B20E-D15A-4D35-9CC9-BAB2D7D03036}"/>
          </ac:picMkLst>
        </pc:picChg>
      </pc:sldChg>
      <pc:sldChg chg="add del">
        <pc:chgData name="Daniel Felipe Suarez Mayorga" userId="c712679a-6133-47a7-a4a9-a9505884e8ff" providerId="ADAL" clId="{80BC348A-2030-472C-9A51-D5A3AD12919C}" dt="2021-12-13T20:38:29.549" v="5"/>
        <pc:sldMkLst>
          <pc:docMk/>
          <pc:sldMk cId="999830665" sldId="7834"/>
        </pc:sldMkLst>
      </pc:sldChg>
    </pc:docChg>
  </pc:docChgLst>
  <pc:docChgLst>
    <pc:chgData name="Juan David Angel Lasso" userId="5ac44e2c-fa8f-45f5-aad9-26919f30487d" providerId="ADAL" clId="{6938FF48-186E-4325-B672-C5060FEBEFD1}"/>
    <pc:docChg chg="undo custSel addSld modSld">
      <pc:chgData name="Juan David Angel Lasso" userId="5ac44e2c-fa8f-45f5-aad9-26919f30487d" providerId="ADAL" clId="{6938FF48-186E-4325-B672-C5060FEBEFD1}" dt="2021-07-27T21:28:52.229" v="287" actId="14100"/>
      <pc:docMkLst>
        <pc:docMk/>
      </pc:docMkLst>
      <pc:sldChg chg="add">
        <pc:chgData name="Juan David Angel Lasso" userId="5ac44e2c-fa8f-45f5-aad9-26919f30487d" providerId="ADAL" clId="{6938FF48-186E-4325-B672-C5060FEBEFD1}" dt="2021-07-27T21:21:36.896" v="45"/>
        <pc:sldMkLst>
          <pc:docMk/>
          <pc:sldMk cId="835799034" sldId="271"/>
        </pc:sldMkLst>
      </pc:sldChg>
      <pc:sldChg chg="modSp mod">
        <pc:chgData name="Juan David Angel Lasso" userId="5ac44e2c-fa8f-45f5-aad9-26919f30487d" providerId="ADAL" clId="{6938FF48-186E-4325-B672-C5060FEBEFD1}" dt="2021-07-27T21:20:45.721" v="29" actId="1076"/>
        <pc:sldMkLst>
          <pc:docMk/>
          <pc:sldMk cId="3861976755" sldId="3988"/>
        </pc:sldMkLst>
        <pc:spChg chg="mod">
          <ac:chgData name="Juan David Angel Lasso" userId="5ac44e2c-fa8f-45f5-aad9-26919f30487d" providerId="ADAL" clId="{6938FF48-186E-4325-B672-C5060FEBEFD1}" dt="2021-07-27T21:20:05.540" v="22" actId="1076"/>
          <ac:spMkLst>
            <pc:docMk/>
            <pc:sldMk cId="3861976755" sldId="3988"/>
            <ac:spMk id="9" creationId="{3D539B3C-D7E4-4B00-90BD-415427FD23C8}"/>
          </ac:spMkLst>
        </pc:spChg>
        <pc:spChg chg="mod">
          <ac:chgData name="Juan David Angel Lasso" userId="5ac44e2c-fa8f-45f5-aad9-26919f30487d" providerId="ADAL" clId="{6938FF48-186E-4325-B672-C5060FEBEFD1}" dt="2021-07-27T21:19:52.377" v="20" actId="1076"/>
          <ac:spMkLst>
            <pc:docMk/>
            <pc:sldMk cId="3861976755" sldId="3988"/>
            <ac:spMk id="10" creationId="{C5BA664B-75C5-4E4D-A8A7-8FBCA3CE98B1}"/>
          </ac:spMkLst>
        </pc:spChg>
        <pc:spChg chg="mod">
          <ac:chgData name="Juan David Angel Lasso" userId="5ac44e2c-fa8f-45f5-aad9-26919f30487d" providerId="ADAL" clId="{6938FF48-186E-4325-B672-C5060FEBEFD1}" dt="2021-07-27T21:20:01.735" v="21" actId="1076"/>
          <ac:spMkLst>
            <pc:docMk/>
            <pc:sldMk cId="3861976755" sldId="3988"/>
            <ac:spMk id="11" creationId="{F71C1938-8690-487F-AB4D-A54C7E730B6B}"/>
          </ac:spMkLst>
        </pc:spChg>
        <pc:spChg chg="mod">
          <ac:chgData name="Juan David Angel Lasso" userId="5ac44e2c-fa8f-45f5-aad9-26919f30487d" providerId="ADAL" clId="{6938FF48-186E-4325-B672-C5060FEBEFD1}" dt="2021-07-27T21:20:10.335" v="23" actId="1076"/>
          <ac:spMkLst>
            <pc:docMk/>
            <pc:sldMk cId="3861976755" sldId="3988"/>
            <ac:spMk id="12" creationId="{B12B7A97-681C-4832-A846-20C84BF9ECE8}"/>
          </ac:spMkLst>
        </pc:spChg>
        <pc:spChg chg="mod">
          <ac:chgData name="Juan David Angel Lasso" userId="5ac44e2c-fa8f-45f5-aad9-26919f30487d" providerId="ADAL" clId="{6938FF48-186E-4325-B672-C5060FEBEFD1}" dt="2021-07-27T21:20:20.199" v="26" actId="1076"/>
          <ac:spMkLst>
            <pc:docMk/>
            <pc:sldMk cId="3861976755" sldId="3988"/>
            <ac:spMk id="15" creationId="{3ACA0A1B-2F90-476E-974E-3CDCE605D451}"/>
          </ac:spMkLst>
        </pc:spChg>
        <pc:spChg chg="mod">
          <ac:chgData name="Juan David Angel Lasso" userId="5ac44e2c-fa8f-45f5-aad9-26919f30487d" providerId="ADAL" clId="{6938FF48-186E-4325-B672-C5060FEBEFD1}" dt="2021-07-27T21:20:24.390" v="27" actId="1076"/>
          <ac:spMkLst>
            <pc:docMk/>
            <pc:sldMk cId="3861976755" sldId="3988"/>
            <ac:spMk id="17" creationId="{FA99155B-474B-4A0D-A0F7-0564E54DAD41}"/>
          </ac:spMkLst>
        </pc:spChg>
        <pc:spChg chg="mod">
          <ac:chgData name="Juan David Angel Lasso" userId="5ac44e2c-fa8f-45f5-aad9-26919f30487d" providerId="ADAL" clId="{6938FF48-186E-4325-B672-C5060FEBEFD1}" dt="2021-07-27T21:20:45.721" v="29" actId="1076"/>
          <ac:spMkLst>
            <pc:docMk/>
            <pc:sldMk cId="3861976755" sldId="3988"/>
            <ac:spMk id="18" creationId="{C35EE4B4-9B9C-4FEA-87BB-2544CC345D9A}"/>
          </ac:spMkLst>
        </pc:spChg>
        <pc:spChg chg="mod">
          <ac:chgData name="Juan David Angel Lasso" userId="5ac44e2c-fa8f-45f5-aad9-26919f30487d" providerId="ADAL" clId="{6938FF48-186E-4325-B672-C5060FEBEFD1}" dt="2021-07-27T21:20:17.382" v="25" actId="1076"/>
          <ac:spMkLst>
            <pc:docMk/>
            <pc:sldMk cId="3861976755" sldId="3988"/>
            <ac:spMk id="19" creationId="{0A82F26F-E2F3-4F4D-9B15-4B38B89F0E35}"/>
          </ac:spMkLst>
        </pc:spChg>
      </pc:sldChg>
      <pc:sldChg chg="modSp add mod">
        <pc:chgData name="Juan David Angel Lasso" userId="5ac44e2c-fa8f-45f5-aad9-26919f30487d" providerId="ADAL" clId="{6938FF48-186E-4325-B672-C5060FEBEFD1}" dt="2021-07-27T21:28:52.229" v="287" actId="14100"/>
        <pc:sldMkLst>
          <pc:docMk/>
          <pc:sldMk cId="3379348448" sldId="3995"/>
        </pc:sldMkLst>
        <pc:spChg chg="mod">
          <ac:chgData name="Juan David Angel Lasso" userId="5ac44e2c-fa8f-45f5-aad9-26919f30487d" providerId="ADAL" clId="{6938FF48-186E-4325-B672-C5060FEBEFD1}" dt="2021-07-27T21:28:52.229" v="287" actId="14100"/>
          <ac:spMkLst>
            <pc:docMk/>
            <pc:sldMk cId="3379348448" sldId="3995"/>
            <ac:spMk id="8" creationId="{771E71D6-551F-46FE-A222-D7A6BE3F2847}"/>
          </ac:spMkLst>
        </pc:spChg>
      </pc:sldChg>
      <pc:sldChg chg="add">
        <pc:chgData name="Juan David Angel Lasso" userId="5ac44e2c-fa8f-45f5-aad9-26919f30487d" providerId="ADAL" clId="{6938FF48-186E-4325-B672-C5060FEBEFD1}" dt="2021-07-27T21:21:36.896" v="45"/>
        <pc:sldMkLst>
          <pc:docMk/>
          <pc:sldMk cId="1452514459" sldId="3996"/>
        </pc:sldMkLst>
      </pc:sldChg>
      <pc:sldChg chg="add">
        <pc:chgData name="Juan David Angel Lasso" userId="5ac44e2c-fa8f-45f5-aad9-26919f30487d" providerId="ADAL" clId="{6938FF48-186E-4325-B672-C5060FEBEFD1}" dt="2021-07-27T21:21:36.896" v="45"/>
        <pc:sldMkLst>
          <pc:docMk/>
          <pc:sldMk cId="3751578306" sldId="3998"/>
        </pc:sldMkLst>
      </pc:sldChg>
      <pc:sldChg chg="add">
        <pc:chgData name="Juan David Angel Lasso" userId="5ac44e2c-fa8f-45f5-aad9-26919f30487d" providerId="ADAL" clId="{6938FF48-186E-4325-B672-C5060FEBEFD1}" dt="2021-07-27T21:21:36.896" v="45"/>
        <pc:sldMkLst>
          <pc:docMk/>
          <pc:sldMk cId="3045136298" sldId="3999"/>
        </pc:sldMkLst>
      </pc:sldChg>
      <pc:sldChg chg="add">
        <pc:chgData name="Juan David Angel Lasso" userId="5ac44e2c-fa8f-45f5-aad9-26919f30487d" providerId="ADAL" clId="{6938FF48-186E-4325-B672-C5060FEBEFD1}" dt="2021-07-27T21:21:36.896" v="45"/>
        <pc:sldMkLst>
          <pc:docMk/>
          <pc:sldMk cId="217379548" sldId="4006"/>
        </pc:sldMkLst>
      </pc:sldChg>
      <pc:sldChg chg="add">
        <pc:chgData name="Juan David Angel Lasso" userId="5ac44e2c-fa8f-45f5-aad9-26919f30487d" providerId="ADAL" clId="{6938FF48-186E-4325-B672-C5060FEBEFD1}" dt="2021-07-27T21:21:36.896" v="45"/>
        <pc:sldMkLst>
          <pc:docMk/>
          <pc:sldMk cId="373747139" sldId="4007"/>
        </pc:sldMkLst>
      </pc:sldChg>
      <pc:sldChg chg="add">
        <pc:chgData name="Juan David Angel Lasso" userId="5ac44e2c-fa8f-45f5-aad9-26919f30487d" providerId="ADAL" clId="{6938FF48-186E-4325-B672-C5060FEBEFD1}" dt="2021-07-27T21:21:36.896" v="45"/>
        <pc:sldMkLst>
          <pc:docMk/>
          <pc:sldMk cId="2035714308" sldId="4008"/>
        </pc:sldMkLst>
      </pc:sldChg>
      <pc:sldChg chg="add">
        <pc:chgData name="Juan David Angel Lasso" userId="5ac44e2c-fa8f-45f5-aad9-26919f30487d" providerId="ADAL" clId="{6938FF48-186E-4325-B672-C5060FEBEFD1}" dt="2021-07-27T21:21:36.896" v="45"/>
        <pc:sldMkLst>
          <pc:docMk/>
          <pc:sldMk cId="54678898" sldId="4009"/>
        </pc:sldMkLst>
      </pc:sldChg>
      <pc:sldChg chg="add">
        <pc:chgData name="Juan David Angel Lasso" userId="5ac44e2c-fa8f-45f5-aad9-26919f30487d" providerId="ADAL" clId="{6938FF48-186E-4325-B672-C5060FEBEFD1}" dt="2021-07-27T21:21:36.896" v="45"/>
        <pc:sldMkLst>
          <pc:docMk/>
          <pc:sldMk cId="2940520875" sldId="4010"/>
        </pc:sldMkLst>
      </pc:sldChg>
      <pc:sldChg chg="modSp mod">
        <pc:chgData name="Juan David Angel Lasso" userId="5ac44e2c-fa8f-45f5-aad9-26919f30487d" providerId="ADAL" clId="{6938FF48-186E-4325-B672-C5060FEBEFD1}" dt="2021-07-27T21:21:21.754" v="44" actId="1076"/>
        <pc:sldMkLst>
          <pc:docMk/>
          <pc:sldMk cId="3015423304" sldId="7781"/>
        </pc:sldMkLst>
        <pc:spChg chg="mod">
          <ac:chgData name="Juan David Angel Lasso" userId="5ac44e2c-fa8f-45f5-aad9-26919f30487d" providerId="ADAL" clId="{6938FF48-186E-4325-B672-C5060FEBEFD1}" dt="2021-07-27T21:21:21.754" v="44" actId="1076"/>
          <ac:spMkLst>
            <pc:docMk/>
            <pc:sldMk cId="3015423304" sldId="7781"/>
            <ac:spMk id="11" creationId="{00000000-0000-0000-0000-000000000000}"/>
          </ac:spMkLst>
        </pc:spChg>
      </pc:sldChg>
      <pc:sldChg chg="add">
        <pc:chgData name="Juan David Angel Lasso" userId="5ac44e2c-fa8f-45f5-aad9-26919f30487d" providerId="ADAL" clId="{6938FF48-186E-4325-B672-C5060FEBEFD1}" dt="2021-07-27T21:21:36.896" v="45"/>
        <pc:sldMkLst>
          <pc:docMk/>
          <pc:sldMk cId="1717386970" sldId="7785"/>
        </pc:sldMkLst>
      </pc:sldChg>
      <pc:sldChg chg="addSp modSp new mod">
        <pc:chgData name="Juan David Angel Lasso" userId="5ac44e2c-fa8f-45f5-aad9-26919f30487d" providerId="ADAL" clId="{6938FF48-186E-4325-B672-C5060FEBEFD1}" dt="2021-07-27T21:26:53.894" v="283" actId="14100"/>
        <pc:sldMkLst>
          <pc:docMk/>
          <pc:sldMk cId="1526114073" sldId="7786"/>
        </pc:sldMkLst>
        <pc:spChg chg="mod">
          <ac:chgData name="Juan David Angel Lasso" userId="5ac44e2c-fa8f-45f5-aad9-26919f30487d" providerId="ADAL" clId="{6938FF48-186E-4325-B672-C5060FEBEFD1}" dt="2021-07-27T21:22:18.927" v="83" actId="20577"/>
          <ac:spMkLst>
            <pc:docMk/>
            <pc:sldMk cId="1526114073" sldId="7786"/>
            <ac:spMk id="2" creationId="{15F93A59-D465-4E1D-A494-1A49A667B1C6}"/>
          </ac:spMkLst>
        </pc:spChg>
        <pc:spChg chg="add mod">
          <ac:chgData name="Juan David Angel Lasso" userId="5ac44e2c-fa8f-45f5-aad9-26919f30487d" providerId="ADAL" clId="{6938FF48-186E-4325-B672-C5060FEBEFD1}" dt="2021-07-27T21:26:53.894" v="283" actId="14100"/>
          <ac:spMkLst>
            <pc:docMk/>
            <pc:sldMk cId="1526114073" sldId="7786"/>
            <ac:spMk id="3" creationId="{556A0C52-2FD0-4F4E-9084-BD655A73473D}"/>
          </ac:spMkLst>
        </pc:spChg>
        <pc:picChg chg="add mod">
          <ac:chgData name="Juan David Angel Lasso" userId="5ac44e2c-fa8f-45f5-aad9-26919f30487d" providerId="ADAL" clId="{6938FF48-186E-4325-B672-C5060FEBEFD1}" dt="2021-07-27T21:26:46.024" v="280" actId="1076"/>
          <ac:picMkLst>
            <pc:docMk/>
            <pc:sldMk cId="1526114073" sldId="7786"/>
            <ac:picMk id="5" creationId="{B8121DF2-717B-4DD1-A260-6A8B1F917EBA}"/>
          </ac:picMkLst>
        </pc:picChg>
      </pc:sldChg>
    </pc:docChg>
  </pc:docChgLst>
  <pc:docChgLst>
    <pc:chgData name="Luis Guillermo Gil Madrid" userId="72751249-5f9d-41e6-8ae5-e2fc6ecb2fa9" providerId="ADAL" clId="{095498F0-8557-4B8A-B396-10B6B3802403}"/>
    <pc:docChg chg="addSld delSld modSld">
      <pc:chgData name="Luis Guillermo Gil Madrid" userId="72751249-5f9d-41e6-8ae5-e2fc6ecb2fa9" providerId="ADAL" clId="{095498F0-8557-4B8A-B396-10B6B3802403}" dt="2020-10-27T12:55:44.109" v="7"/>
      <pc:docMkLst>
        <pc:docMk/>
      </pc:docMkLst>
      <pc:sldChg chg="add">
        <pc:chgData name="Luis Guillermo Gil Madrid" userId="72751249-5f9d-41e6-8ae5-e2fc6ecb2fa9" providerId="ADAL" clId="{095498F0-8557-4B8A-B396-10B6B3802403}" dt="2020-10-27T12:55:44.109" v="7"/>
        <pc:sldMkLst>
          <pc:docMk/>
          <pc:sldMk cId="2387849042" sldId="256"/>
        </pc:sldMkLst>
      </pc:sldChg>
      <pc:sldChg chg="add">
        <pc:chgData name="Luis Guillermo Gil Madrid" userId="72751249-5f9d-41e6-8ae5-e2fc6ecb2fa9" providerId="ADAL" clId="{095498F0-8557-4B8A-B396-10B6B3802403}" dt="2020-10-27T12:55:44.109" v="7"/>
        <pc:sldMkLst>
          <pc:docMk/>
          <pc:sldMk cId="4143711942" sldId="258"/>
        </pc:sldMkLst>
      </pc:sldChg>
      <pc:sldChg chg="add">
        <pc:chgData name="Luis Guillermo Gil Madrid" userId="72751249-5f9d-41e6-8ae5-e2fc6ecb2fa9" providerId="ADAL" clId="{095498F0-8557-4B8A-B396-10B6B3802403}" dt="2020-10-27T12:55:44.109" v="7"/>
        <pc:sldMkLst>
          <pc:docMk/>
          <pc:sldMk cId="2577808600" sldId="260"/>
        </pc:sldMkLst>
      </pc:sldChg>
      <pc:sldChg chg="add">
        <pc:chgData name="Luis Guillermo Gil Madrid" userId="72751249-5f9d-41e6-8ae5-e2fc6ecb2fa9" providerId="ADAL" clId="{095498F0-8557-4B8A-B396-10B6B3802403}" dt="2020-10-27T12:55:44.109" v="7"/>
        <pc:sldMkLst>
          <pc:docMk/>
          <pc:sldMk cId="2286491212" sldId="261"/>
        </pc:sldMkLst>
      </pc:sldChg>
      <pc:sldChg chg="add">
        <pc:chgData name="Luis Guillermo Gil Madrid" userId="72751249-5f9d-41e6-8ae5-e2fc6ecb2fa9" providerId="ADAL" clId="{095498F0-8557-4B8A-B396-10B6B3802403}" dt="2020-10-27T12:55:44.109" v="7"/>
        <pc:sldMkLst>
          <pc:docMk/>
          <pc:sldMk cId="1016958710" sldId="264"/>
        </pc:sldMkLst>
      </pc:sldChg>
      <pc:sldChg chg="add">
        <pc:chgData name="Luis Guillermo Gil Madrid" userId="72751249-5f9d-41e6-8ae5-e2fc6ecb2fa9" providerId="ADAL" clId="{095498F0-8557-4B8A-B396-10B6B3802403}" dt="2020-10-27T12:55:44.109" v="7"/>
        <pc:sldMkLst>
          <pc:docMk/>
          <pc:sldMk cId="817109398" sldId="266"/>
        </pc:sldMkLst>
      </pc:sldChg>
      <pc:sldChg chg="add">
        <pc:chgData name="Luis Guillermo Gil Madrid" userId="72751249-5f9d-41e6-8ae5-e2fc6ecb2fa9" providerId="ADAL" clId="{095498F0-8557-4B8A-B396-10B6B3802403}" dt="2020-10-27T12:55:44.109" v="7"/>
        <pc:sldMkLst>
          <pc:docMk/>
          <pc:sldMk cId="1947829552" sldId="269"/>
        </pc:sldMkLst>
      </pc:sldChg>
      <pc:sldChg chg="add">
        <pc:chgData name="Luis Guillermo Gil Madrid" userId="72751249-5f9d-41e6-8ae5-e2fc6ecb2fa9" providerId="ADAL" clId="{095498F0-8557-4B8A-B396-10B6B3802403}" dt="2020-10-27T12:55:44.109" v="7"/>
        <pc:sldMkLst>
          <pc:docMk/>
          <pc:sldMk cId="3361943339" sldId="271"/>
        </pc:sldMkLst>
      </pc:sldChg>
      <pc:sldChg chg="modSp add del">
        <pc:chgData name="Luis Guillermo Gil Madrid" userId="72751249-5f9d-41e6-8ae5-e2fc6ecb2fa9" providerId="ADAL" clId="{095498F0-8557-4B8A-B396-10B6B3802403}" dt="2020-10-26T16:48:44.262" v="6"/>
        <pc:sldMkLst>
          <pc:docMk/>
          <pc:sldMk cId="146137157" sldId="4015"/>
        </pc:sldMkLst>
        <pc:spChg chg="mod">
          <ac:chgData name="Luis Guillermo Gil Madrid" userId="72751249-5f9d-41e6-8ae5-e2fc6ecb2fa9" providerId="ADAL" clId="{095498F0-8557-4B8A-B396-10B6B3802403}" dt="2020-10-26T16:09:27.966" v="4" actId="6549"/>
          <ac:spMkLst>
            <pc:docMk/>
            <pc:sldMk cId="146137157" sldId="4015"/>
            <ac:spMk id="18" creationId="{325F6963-0F6D-42F3-87BB-5FF8A8FF8672}"/>
          </ac:spMkLst>
        </pc:spChg>
      </pc:sldChg>
      <pc:sldChg chg="add del">
        <pc:chgData name="Luis Guillermo Gil Madrid" userId="72751249-5f9d-41e6-8ae5-e2fc6ecb2fa9" providerId="ADAL" clId="{095498F0-8557-4B8A-B396-10B6B3802403}" dt="2020-10-26T16:09:13.933" v="1" actId="2696"/>
        <pc:sldMkLst>
          <pc:docMk/>
          <pc:sldMk cId="4086474098" sldId="4038"/>
        </pc:sldMkLst>
      </pc:sldChg>
      <pc:sldChg chg="add">
        <pc:chgData name="Luis Guillermo Gil Madrid" userId="72751249-5f9d-41e6-8ae5-e2fc6ecb2fa9" providerId="ADAL" clId="{095498F0-8557-4B8A-B396-10B6B3802403}" dt="2020-10-27T12:55:44.109" v="7"/>
        <pc:sldMkLst>
          <pc:docMk/>
          <pc:sldMk cId="1969180378" sldId="4190"/>
        </pc:sldMkLst>
      </pc:sldChg>
      <pc:sldChg chg="add">
        <pc:chgData name="Luis Guillermo Gil Madrid" userId="72751249-5f9d-41e6-8ae5-e2fc6ecb2fa9" providerId="ADAL" clId="{095498F0-8557-4B8A-B396-10B6B3802403}" dt="2020-10-27T12:55:44.109" v="7"/>
        <pc:sldMkLst>
          <pc:docMk/>
          <pc:sldMk cId="2707432255" sldId="4191"/>
        </pc:sldMkLst>
      </pc:sldChg>
      <pc:sldChg chg="add">
        <pc:chgData name="Luis Guillermo Gil Madrid" userId="72751249-5f9d-41e6-8ae5-e2fc6ecb2fa9" providerId="ADAL" clId="{095498F0-8557-4B8A-B396-10B6B3802403}" dt="2020-10-27T12:55:44.109" v="7"/>
        <pc:sldMkLst>
          <pc:docMk/>
          <pc:sldMk cId="2123921938" sldId="4192"/>
        </pc:sldMkLst>
      </pc:sldChg>
      <pc:sldChg chg="add">
        <pc:chgData name="Luis Guillermo Gil Madrid" userId="72751249-5f9d-41e6-8ae5-e2fc6ecb2fa9" providerId="ADAL" clId="{095498F0-8557-4B8A-B396-10B6B3802403}" dt="2020-10-27T12:55:44.109" v="7"/>
        <pc:sldMkLst>
          <pc:docMk/>
          <pc:sldMk cId="3446155863" sldId="4193"/>
        </pc:sldMkLst>
      </pc:sldChg>
      <pc:sldChg chg="add">
        <pc:chgData name="Luis Guillermo Gil Madrid" userId="72751249-5f9d-41e6-8ae5-e2fc6ecb2fa9" providerId="ADAL" clId="{095498F0-8557-4B8A-B396-10B6B3802403}" dt="2020-10-27T12:55:44.109" v="7"/>
        <pc:sldMkLst>
          <pc:docMk/>
          <pc:sldMk cId="1381008948" sldId="4194"/>
        </pc:sldMkLst>
      </pc:sldChg>
    </pc:docChg>
  </pc:docChgLst>
  <pc:docChgLst>
    <pc:chgData name="Juan David Angel Lasso" userId="5ac44e2c-fa8f-45f5-aad9-26919f30487d" providerId="ADAL" clId="{B9FABC04-F564-46D1-AAE1-696DCAE64725}"/>
    <pc:docChg chg="undo custSel addSld delSld modSld">
      <pc:chgData name="Juan David Angel Lasso" userId="5ac44e2c-fa8f-45f5-aad9-26919f30487d" providerId="ADAL" clId="{B9FABC04-F564-46D1-AAE1-696DCAE64725}" dt="2022-02-24T12:55:40.338" v="4546" actId="732"/>
      <pc:docMkLst>
        <pc:docMk/>
      </pc:docMkLst>
      <pc:sldChg chg="add">
        <pc:chgData name="Juan David Angel Lasso" userId="5ac44e2c-fa8f-45f5-aad9-26919f30487d" providerId="ADAL" clId="{B9FABC04-F564-46D1-AAE1-696DCAE64725}" dt="2022-02-23T15:54:51.643" v="3566"/>
        <pc:sldMkLst>
          <pc:docMk/>
          <pc:sldMk cId="720030516" sldId="260"/>
        </pc:sldMkLst>
      </pc:sldChg>
      <pc:sldChg chg="add">
        <pc:chgData name="Juan David Angel Lasso" userId="5ac44e2c-fa8f-45f5-aad9-26919f30487d" providerId="ADAL" clId="{B9FABC04-F564-46D1-AAE1-696DCAE64725}" dt="2022-02-23T15:54:51.643" v="3566"/>
        <pc:sldMkLst>
          <pc:docMk/>
          <pc:sldMk cId="1489028968" sldId="265"/>
        </pc:sldMkLst>
      </pc:sldChg>
      <pc:sldChg chg="add">
        <pc:chgData name="Juan David Angel Lasso" userId="5ac44e2c-fa8f-45f5-aad9-26919f30487d" providerId="ADAL" clId="{B9FABC04-F564-46D1-AAE1-696DCAE64725}" dt="2022-02-23T15:54:51.643" v="3566"/>
        <pc:sldMkLst>
          <pc:docMk/>
          <pc:sldMk cId="1734514979" sldId="268"/>
        </pc:sldMkLst>
      </pc:sldChg>
      <pc:sldChg chg="modSp add mod">
        <pc:chgData name="Juan David Angel Lasso" userId="5ac44e2c-fa8f-45f5-aad9-26919f30487d" providerId="ADAL" clId="{B9FABC04-F564-46D1-AAE1-696DCAE64725}" dt="2022-02-23T15:55:49.637" v="3570" actId="20577"/>
        <pc:sldMkLst>
          <pc:docMk/>
          <pc:sldMk cId="869476513" sldId="275"/>
        </pc:sldMkLst>
        <pc:spChg chg="mod">
          <ac:chgData name="Juan David Angel Lasso" userId="5ac44e2c-fa8f-45f5-aad9-26919f30487d" providerId="ADAL" clId="{B9FABC04-F564-46D1-AAE1-696DCAE64725}" dt="2022-02-23T15:55:49.637" v="3570" actId="20577"/>
          <ac:spMkLst>
            <pc:docMk/>
            <pc:sldMk cId="869476513" sldId="275"/>
            <ac:spMk id="4" creationId="{531DC06E-9788-48B0-872E-355A940E5B11}"/>
          </ac:spMkLst>
        </pc:spChg>
      </pc:sldChg>
      <pc:sldChg chg="modSp add mod">
        <pc:chgData name="Juan David Angel Lasso" userId="5ac44e2c-fa8f-45f5-aad9-26919f30487d" providerId="ADAL" clId="{B9FABC04-F564-46D1-AAE1-696DCAE64725}" dt="2022-02-23T15:55:43.018" v="3568" actId="20577"/>
        <pc:sldMkLst>
          <pc:docMk/>
          <pc:sldMk cId="1421995059" sldId="284"/>
        </pc:sldMkLst>
        <pc:spChg chg="mod">
          <ac:chgData name="Juan David Angel Lasso" userId="5ac44e2c-fa8f-45f5-aad9-26919f30487d" providerId="ADAL" clId="{B9FABC04-F564-46D1-AAE1-696DCAE64725}" dt="2022-02-23T15:55:43.018" v="3568" actId="20577"/>
          <ac:spMkLst>
            <pc:docMk/>
            <pc:sldMk cId="1421995059" sldId="284"/>
            <ac:spMk id="4" creationId="{653DDBF1-D34B-464D-9118-9354DA22A9EB}"/>
          </ac:spMkLst>
        </pc:spChg>
      </pc:sldChg>
      <pc:sldChg chg="add">
        <pc:chgData name="Juan David Angel Lasso" userId="5ac44e2c-fa8f-45f5-aad9-26919f30487d" providerId="ADAL" clId="{B9FABC04-F564-46D1-AAE1-696DCAE64725}" dt="2022-02-23T15:54:51.643" v="3566"/>
        <pc:sldMkLst>
          <pc:docMk/>
          <pc:sldMk cId="1989729769" sldId="292"/>
        </pc:sldMkLst>
      </pc:sldChg>
      <pc:sldChg chg="add">
        <pc:chgData name="Juan David Angel Lasso" userId="5ac44e2c-fa8f-45f5-aad9-26919f30487d" providerId="ADAL" clId="{B9FABC04-F564-46D1-AAE1-696DCAE64725}" dt="2022-02-23T15:54:51.643" v="3566"/>
        <pc:sldMkLst>
          <pc:docMk/>
          <pc:sldMk cId="2432321980" sldId="298"/>
        </pc:sldMkLst>
      </pc:sldChg>
      <pc:sldChg chg="add">
        <pc:chgData name="Juan David Angel Lasso" userId="5ac44e2c-fa8f-45f5-aad9-26919f30487d" providerId="ADAL" clId="{B9FABC04-F564-46D1-AAE1-696DCAE64725}" dt="2022-02-23T15:54:51.643" v="3566"/>
        <pc:sldMkLst>
          <pc:docMk/>
          <pc:sldMk cId="720817599" sldId="302"/>
        </pc:sldMkLst>
      </pc:sldChg>
      <pc:sldChg chg="modSp add mod">
        <pc:chgData name="Juan David Angel Lasso" userId="5ac44e2c-fa8f-45f5-aad9-26919f30487d" providerId="ADAL" clId="{B9FABC04-F564-46D1-AAE1-696DCAE64725}" dt="2022-02-23T15:55:56.035" v="3572" actId="20577"/>
        <pc:sldMkLst>
          <pc:docMk/>
          <pc:sldMk cId="3702256274" sldId="303"/>
        </pc:sldMkLst>
        <pc:spChg chg="mod">
          <ac:chgData name="Juan David Angel Lasso" userId="5ac44e2c-fa8f-45f5-aad9-26919f30487d" providerId="ADAL" clId="{B9FABC04-F564-46D1-AAE1-696DCAE64725}" dt="2022-02-23T15:55:56.035" v="3572" actId="20577"/>
          <ac:spMkLst>
            <pc:docMk/>
            <pc:sldMk cId="3702256274" sldId="303"/>
            <ac:spMk id="4" creationId="{531DC06E-9788-48B0-872E-355A940E5B11}"/>
          </ac:spMkLst>
        </pc:spChg>
      </pc:sldChg>
      <pc:sldChg chg="add">
        <pc:chgData name="Juan David Angel Lasso" userId="5ac44e2c-fa8f-45f5-aad9-26919f30487d" providerId="ADAL" clId="{B9FABC04-F564-46D1-AAE1-696DCAE64725}" dt="2022-02-23T15:54:51.643" v="3566"/>
        <pc:sldMkLst>
          <pc:docMk/>
          <pc:sldMk cId="2270282150" sldId="305"/>
        </pc:sldMkLst>
      </pc:sldChg>
      <pc:sldChg chg="add">
        <pc:chgData name="Juan David Angel Lasso" userId="5ac44e2c-fa8f-45f5-aad9-26919f30487d" providerId="ADAL" clId="{B9FABC04-F564-46D1-AAE1-696DCAE64725}" dt="2022-02-23T15:54:51.643" v="3566"/>
        <pc:sldMkLst>
          <pc:docMk/>
          <pc:sldMk cId="3140563178" sldId="306"/>
        </pc:sldMkLst>
      </pc:sldChg>
      <pc:sldChg chg="modSp mod">
        <pc:chgData name="Juan David Angel Lasso" userId="5ac44e2c-fa8f-45f5-aad9-26919f30487d" providerId="ADAL" clId="{B9FABC04-F564-46D1-AAE1-696DCAE64725}" dt="2022-02-23T01:12:29.641" v="3500" actId="20577"/>
        <pc:sldMkLst>
          <pc:docMk/>
          <pc:sldMk cId="3861976755" sldId="3988"/>
        </pc:sldMkLst>
        <pc:spChg chg="mod">
          <ac:chgData name="Juan David Angel Lasso" userId="5ac44e2c-fa8f-45f5-aad9-26919f30487d" providerId="ADAL" clId="{B9FABC04-F564-46D1-AAE1-696DCAE64725}" dt="2022-02-23T01:12:29.641" v="3500" actId="20577"/>
          <ac:spMkLst>
            <pc:docMk/>
            <pc:sldMk cId="3861976755" sldId="3988"/>
            <ac:spMk id="10" creationId="{C5BA664B-75C5-4E4D-A8A7-8FBCA3CE98B1}"/>
          </ac:spMkLst>
        </pc:spChg>
        <pc:spChg chg="mod">
          <ac:chgData name="Juan David Angel Lasso" userId="5ac44e2c-fa8f-45f5-aad9-26919f30487d" providerId="ADAL" clId="{B9FABC04-F564-46D1-AAE1-696DCAE64725}" dt="2022-02-22T23:45:27.734" v="11" actId="1076"/>
          <ac:spMkLst>
            <pc:docMk/>
            <pc:sldMk cId="3861976755" sldId="3988"/>
            <ac:spMk id="15" creationId="{0C82FA08-5572-4858-BF06-9897F8DE058B}"/>
          </ac:spMkLst>
        </pc:spChg>
        <pc:spChg chg="mod">
          <ac:chgData name="Juan David Angel Lasso" userId="5ac44e2c-fa8f-45f5-aad9-26919f30487d" providerId="ADAL" clId="{B9FABC04-F564-46D1-AAE1-696DCAE64725}" dt="2022-02-22T23:45:40.427" v="13" actId="1076"/>
          <ac:spMkLst>
            <pc:docMk/>
            <pc:sldMk cId="3861976755" sldId="3988"/>
            <ac:spMk id="17" creationId="{522EBD54-98D5-42D1-8447-E366A1660DC9}"/>
          </ac:spMkLst>
        </pc:spChg>
        <pc:spChg chg="mod">
          <ac:chgData name="Juan David Angel Lasso" userId="5ac44e2c-fa8f-45f5-aad9-26919f30487d" providerId="ADAL" clId="{B9FABC04-F564-46D1-AAE1-696DCAE64725}" dt="2022-02-22T23:46:51.820" v="19" actId="1076"/>
          <ac:spMkLst>
            <pc:docMk/>
            <pc:sldMk cId="3861976755" sldId="3988"/>
            <ac:spMk id="18" creationId="{7DBD01BD-FDA6-45D9-8BF2-8A911E6C8C87}"/>
          </ac:spMkLst>
        </pc:spChg>
        <pc:spChg chg="mod">
          <ac:chgData name="Juan David Angel Lasso" userId="5ac44e2c-fa8f-45f5-aad9-26919f30487d" providerId="ADAL" clId="{B9FABC04-F564-46D1-AAE1-696DCAE64725}" dt="2022-02-22T23:45:57.248" v="15" actId="1076"/>
          <ac:spMkLst>
            <pc:docMk/>
            <pc:sldMk cId="3861976755" sldId="3988"/>
            <ac:spMk id="19" creationId="{DF123350-F600-4F7B-B5C0-006309E82A29}"/>
          </ac:spMkLst>
        </pc:spChg>
        <pc:spChg chg="mod">
          <ac:chgData name="Juan David Angel Lasso" userId="5ac44e2c-fa8f-45f5-aad9-26919f30487d" providerId="ADAL" clId="{B9FABC04-F564-46D1-AAE1-696DCAE64725}" dt="2022-02-22T23:45:12.687" v="7" actId="1076"/>
          <ac:spMkLst>
            <pc:docMk/>
            <pc:sldMk cId="3861976755" sldId="3988"/>
            <ac:spMk id="21" creationId="{7A7805A6-996B-4BEA-90F9-D9D3CB88DC2D}"/>
          </ac:spMkLst>
        </pc:spChg>
        <pc:spChg chg="mod">
          <ac:chgData name="Juan David Angel Lasso" userId="5ac44e2c-fa8f-45f5-aad9-26919f30487d" providerId="ADAL" clId="{B9FABC04-F564-46D1-AAE1-696DCAE64725}" dt="2022-02-22T23:45:51.019" v="14" actId="1076"/>
          <ac:spMkLst>
            <pc:docMk/>
            <pc:sldMk cId="3861976755" sldId="3988"/>
            <ac:spMk id="24" creationId="{10CCA1DB-0F63-4DC4-A315-E34BFD2BEA2A}"/>
          </ac:spMkLst>
        </pc:spChg>
        <pc:spChg chg="mod">
          <ac:chgData name="Juan David Angel Lasso" userId="5ac44e2c-fa8f-45f5-aad9-26919f30487d" providerId="ADAL" clId="{B9FABC04-F564-46D1-AAE1-696DCAE64725}" dt="2022-02-22T23:46:15.817" v="18" actId="14100"/>
          <ac:spMkLst>
            <pc:docMk/>
            <pc:sldMk cId="3861976755" sldId="3988"/>
            <ac:spMk id="25" creationId="{1838DE01-35A3-4972-A34F-9238BB7551A1}"/>
          </ac:spMkLst>
        </pc:spChg>
      </pc:sldChg>
      <pc:sldChg chg="modSp mod">
        <pc:chgData name="Juan David Angel Lasso" userId="5ac44e2c-fa8f-45f5-aad9-26919f30487d" providerId="ADAL" clId="{B9FABC04-F564-46D1-AAE1-696DCAE64725}" dt="2022-02-24T12:55:40.338" v="4546" actId="732"/>
        <pc:sldMkLst>
          <pc:docMk/>
          <pc:sldMk cId="3383926352" sldId="4563"/>
        </pc:sldMkLst>
        <pc:picChg chg="mod modCrop">
          <ac:chgData name="Juan David Angel Lasso" userId="5ac44e2c-fa8f-45f5-aad9-26919f30487d" providerId="ADAL" clId="{B9FABC04-F564-46D1-AAE1-696DCAE64725}" dt="2022-02-24T12:55:40.338" v="4546" actId="732"/>
          <ac:picMkLst>
            <pc:docMk/>
            <pc:sldMk cId="3383926352" sldId="4563"/>
            <ac:picMk id="4" creationId="{B6F2E3E9-2641-430C-8701-F380EAA669DF}"/>
          </ac:picMkLst>
        </pc:picChg>
      </pc:sldChg>
      <pc:sldChg chg="modSp mod">
        <pc:chgData name="Juan David Angel Lasso" userId="5ac44e2c-fa8f-45f5-aad9-26919f30487d" providerId="ADAL" clId="{B9FABC04-F564-46D1-AAE1-696DCAE64725}" dt="2022-02-23T01:12:52.024" v="3542" actId="20577"/>
        <pc:sldMkLst>
          <pc:docMk/>
          <pc:sldMk cId="396127368" sldId="7784"/>
        </pc:sldMkLst>
        <pc:spChg chg="mod">
          <ac:chgData name="Juan David Angel Lasso" userId="5ac44e2c-fa8f-45f5-aad9-26919f30487d" providerId="ADAL" clId="{B9FABC04-F564-46D1-AAE1-696DCAE64725}" dt="2022-02-23T01:12:52.024" v="3542" actId="20577"/>
          <ac:spMkLst>
            <pc:docMk/>
            <pc:sldMk cId="396127368" sldId="7784"/>
            <ac:spMk id="11" creationId="{00000000-0000-0000-0000-000000000000}"/>
          </ac:spMkLst>
        </pc:spChg>
      </pc:sldChg>
      <pc:sldChg chg="addSp delSp modSp add mod modClrScheme chgLayout">
        <pc:chgData name="Juan David Angel Lasso" userId="5ac44e2c-fa8f-45f5-aad9-26919f30487d" providerId="ADAL" clId="{B9FABC04-F564-46D1-AAE1-696DCAE64725}" dt="2022-02-23T15:54:31.891" v="3565" actId="20577"/>
        <pc:sldMkLst>
          <pc:docMk/>
          <pc:sldMk cId="1152975751" sldId="7829"/>
        </pc:sldMkLst>
        <pc:spChg chg="add mod ord">
          <ac:chgData name="Juan David Angel Lasso" userId="5ac44e2c-fa8f-45f5-aad9-26919f30487d" providerId="ADAL" clId="{B9FABC04-F564-46D1-AAE1-696DCAE64725}" dt="2022-02-23T01:09:40.446" v="3423" actId="1076"/>
          <ac:spMkLst>
            <pc:docMk/>
            <pc:sldMk cId="1152975751" sldId="7829"/>
            <ac:spMk id="2" creationId="{1CCA1D93-FE9E-432B-A4EE-1163C9AC295C}"/>
          </ac:spMkLst>
        </pc:spChg>
        <pc:spChg chg="mod">
          <ac:chgData name="Juan David Angel Lasso" userId="5ac44e2c-fa8f-45f5-aad9-26919f30487d" providerId="ADAL" clId="{B9FABC04-F564-46D1-AAE1-696DCAE64725}" dt="2022-02-23T15:54:31.891" v="3565" actId="20577"/>
          <ac:spMkLst>
            <pc:docMk/>
            <pc:sldMk cId="1152975751" sldId="7829"/>
            <ac:spMk id="4" creationId="{CA5AF131-85CB-470A-B7D6-1C409FC11682}"/>
          </ac:spMkLst>
        </pc:spChg>
        <pc:spChg chg="mod">
          <ac:chgData name="Juan David Angel Lasso" userId="5ac44e2c-fa8f-45f5-aad9-26919f30487d" providerId="ADAL" clId="{B9FABC04-F564-46D1-AAE1-696DCAE64725}" dt="2022-02-23T01:09:43.244" v="3424" actId="1076"/>
          <ac:spMkLst>
            <pc:docMk/>
            <pc:sldMk cId="1152975751" sldId="7829"/>
            <ac:spMk id="6" creationId="{23FF7AD0-92AC-41D9-8EC0-DC0DCE5337A0}"/>
          </ac:spMkLst>
        </pc:spChg>
        <pc:spChg chg="del mod ord">
          <ac:chgData name="Juan David Angel Lasso" userId="5ac44e2c-fa8f-45f5-aad9-26919f30487d" providerId="ADAL" clId="{B9FABC04-F564-46D1-AAE1-696DCAE64725}" dt="2022-02-23T01:09:30.960" v="3402" actId="478"/>
          <ac:spMkLst>
            <pc:docMk/>
            <pc:sldMk cId="1152975751" sldId="7829"/>
            <ac:spMk id="7" creationId="{7CC6A7E3-24E7-4B42-9748-BCB0F199BB22}"/>
          </ac:spMkLst>
        </pc:spChg>
        <pc:picChg chg="mod modCrop">
          <ac:chgData name="Juan David Angel Lasso" userId="5ac44e2c-fa8f-45f5-aad9-26919f30487d" providerId="ADAL" clId="{B9FABC04-F564-46D1-AAE1-696DCAE64725}" dt="2022-02-23T01:10:03.328" v="3429" actId="1076"/>
          <ac:picMkLst>
            <pc:docMk/>
            <pc:sldMk cId="1152975751" sldId="7829"/>
            <ac:picMk id="3" creationId="{9688ACE7-71F6-41DB-A9D3-7AE3FED455EE}"/>
          </ac:picMkLst>
        </pc:picChg>
      </pc:sldChg>
      <pc:sldChg chg="modSp add mod">
        <pc:chgData name="Juan David Angel Lasso" userId="5ac44e2c-fa8f-45f5-aad9-26919f30487d" providerId="ADAL" clId="{B9FABC04-F564-46D1-AAE1-696DCAE64725}" dt="2022-02-23T16:44:34.274" v="3848" actId="20577"/>
        <pc:sldMkLst>
          <pc:docMk/>
          <pc:sldMk cId="2694378366" sldId="7830"/>
        </pc:sldMkLst>
        <pc:spChg chg="mod">
          <ac:chgData name="Juan David Angel Lasso" userId="5ac44e2c-fa8f-45f5-aad9-26919f30487d" providerId="ADAL" clId="{B9FABC04-F564-46D1-AAE1-696DCAE64725}" dt="2022-02-23T16:44:34.274" v="3848" actId="20577"/>
          <ac:spMkLst>
            <pc:docMk/>
            <pc:sldMk cId="2694378366" sldId="7830"/>
            <ac:spMk id="6" creationId="{78BC3189-0C41-476B-8D1F-E16F72BD5515}"/>
          </ac:spMkLst>
        </pc:spChg>
        <pc:picChg chg="mod">
          <ac:chgData name="Juan David Angel Lasso" userId="5ac44e2c-fa8f-45f5-aad9-26919f30487d" providerId="ADAL" clId="{B9FABC04-F564-46D1-AAE1-696DCAE64725}" dt="2022-02-23T00:55:39.092" v="2808" actId="1076"/>
          <ac:picMkLst>
            <pc:docMk/>
            <pc:sldMk cId="2694378366" sldId="7830"/>
            <ac:picMk id="5" creationId="{63FE9EF3-DE41-4325-B09F-F96FE7539E2F}"/>
          </ac:picMkLst>
        </pc:picChg>
      </pc:sldChg>
      <pc:sldChg chg="modSp mod">
        <pc:chgData name="Juan David Angel Lasso" userId="5ac44e2c-fa8f-45f5-aad9-26919f30487d" providerId="ADAL" clId="{B9FABC04-F564-46D1-AAE1-696DCAE64725}" dt="2022-02-23T00:37:32.044" v="2082" actId="1076"/>
        <pc:sldMkLst>
          <pc:docMk/>
          <pc:sldMk cId="1902761940" sldId="7831"/>
        </pc:sldMkLst>
        <pc:spChg chg="mod">
          <ac:chgData name="Juan David Angel Lasso" userId="5ac44e2c-fa8f-45f5-aad9-26919f30487d" providerId="ADAL" clId="{B9FABC04-F564-46D1-AAE1-696DCAE64725}" dt="2022-02-23T00:37:32.044" v="2082" actId="1076"/>
          <ac:spMkLst>
            <pc:docMk/>
            <pc:sldMk cId="1902761940" sldId="7831"/>
            <ac:spMk id="6" creationId="{75B31425-0EC4-CB4D-AC1E-DCC732369102}"/>
          </ac:spMkLst>
        </pc:spChg>
        <pc:spChg chg="mod">
          <ac:chgData name="Juan David Angel Lasso" userId="5ac44e2c-fa8f-45f5-aad9-26919f30487d" providerId="ADAL" clId="{B9FABC04-F564-46D1-AAE1-696DCAE64725}" dt="2022-02-23T00:37:19.004" v="2081" actId="1076"/>
          <ac:spMkLst>
            <pc:docMk/>
            <pc:sldMk cId="1902761940" sldId="7831"/>
            <ac:spMk id="11" creationId="{00000000-0000-0000-0000-000000000000}"/>
          </ac:spMkLst>
        </pc:spChg>
      </pc:sldChg>
      <pc:sldChg chg="add del">
        <pc:chgData name="Juan David Angel Lasso" userId="5ac44e2c-fa8f-45f5-aad9-26919f30487d" providerId="ADAL" clId="{B9FABC04-F564-46D1-AAE1-696DCAE64725}" dt="2022-02-22T23:48:48.619" v="24" actId="47"/>
        <pc:sldMkLst>
          <pc:docMk/>
          <pc:sldMk cId="3139284560" sldId="7849"/>
        </pc:sldMkLst>
      </pc:sldChg>
      <pc:sldChg chg="add del">
        <pc:chgData name="Juan David Angel Lasso" userId="5ac44e2c-fa8f-45f5-aad9-26919f30487d" providerId="ADAL" clId="{B9FABC04-F564-46D1-AAE1-696DCAE64725}" dt="2022-02-22T23:48:24.479" v="22" actId="47"/>
        <pc:sldMkLst>
          <pc:docMk/>
          <pc:sldMk cId="2496787134" sldId="7850"/>
        </pc:sldMkLst>
      </pc:sldChg>
      <pc:sldChg chg="add">
        <pc:chgData name="Juan David Angel Lasso" userId="5ac44e2c-fa8f-45f5-aad9-26919f30487d" providerId="ADAL" clId="{B9FABC04-F564-46D1-AAE1-696DCAE64725}" dt="2022-02-22T23:47:59.396" v="21"/>
        <pc:sldMkLst>
          <pc:docMk/>
          <pc:sldMk cId="2210549481" sldId="7851"/>
        </pc:sldMkLst>
      </pc:sldChg>
      <pc:sldChg chg="modSp add mod">
        <pc:chgData name="Juan David Angel Lasso" userId="5ac44e2c-fa8f-45f5-aad9-26919f30487d" providerId="ADAL" clId="{B9FABC04-F564-46D1-AAE1-696DCAE64725}" dt="2022-02-23T00:35:24.322" v="2077" actId="1076"/>
        <pc:sldMkLst>
          <pc:docMk/>
          <pc:sldMk cId="1202799213" sldId="7853"/>
        </pc:sldMkLst>
        <pc:spChg chg="mod">
          <ac:chgData name="Juan David Angel Lasso" userId="5ac44e2c-fa8f-45f5-aad9-26919f30487d" providerId="ADAL" clId="{B9FABC04-F564-46D1-AAE1-696DCAE64725}" dt="2022-02-23T00:35:24.322" v="2077" actId="1076"/>
          <ac:spMkLst>
            <pc:docMk/>
            <pc:sldMk cId="1202799213" sldId="7853"/>
            <ac:spMk id="3" creationId="{87306FF3-CA42-4711-8195-5FC9876CA6A3}"/>
          </ac:spMkLst>
        </pc:spChg>
      </pc:sldChg>
      <pc:sldChg chg="add del">
        <pc:chgData name="Juan David Angel Lasso" userId="5ac44e2c-fa8f-45f5-aad9-26919f30487d" providerId="ADAL" clId="{B9FABC04-F564-46D1-AAE1-696DCAE64725}" dt="2022-02-22T23:48:41.374" v="23" actId="47"/>
        <pc:sldMkLst>
          <pc:docMk/>
          <pc:sldMk cId="3030176670" sldId="7854"/>
        </pc:sldMkLst>
      </pc:sldChg>
      <pc:sldChg chg="addSp delSp modSp add mod">
        <pc:chgData name="Juan David Angel Lasso" userId="5ac44e2c-fa8f-45f5-aad9-26919f30487d" providerId="ADAL" clId="{B9FABC04-F564-46D1-AAE1-696DCAE64725}" dt="2022-02-23T19:16:13.341" v="4544" actId="14100"/>
        <pc:sldMkLst>
          <pc:docMk/>
          <pc:sldMk cId="415771804" sldId="7861"/>
        </pc:sldMkLst>
        <pc:spChg chg="add del">
          <ac:chgData name="Juan David Angel Lasso" userId="5ac44e2c-fa8f-45f5-aad9-26919f30487d" providerId="ADAL" clId="{B9FABC04-F564-46D1-AAE1-696DCAE64725}" dt="2022-02-23T00:12:26.028" v="840" actId="478"/>
          <ac:spMkLst>
            <pc:docMk/>
            <pc:sldMk cId="415771804" sldId="7861"/>
            <ac:spMk id="2" creationId="{E026A7DC-64E8-4C7F-B4BB-5D4CCDBCDF2C}"/>
          </ac:spMkLst>
        </pc:spChg>
        <pc:spChg chg="mod">
          <ac:chgData name="Juan David Angel Lasso" userId="5ac44e2c-fa8f-45f5-aad9-26919f30487d" providerId="ADAL" clId="{B9FABC04-F564-46D1-AAE1-696DCAE64725}" dt="2022-02-23T00:04:25.639" v="569" actId="5793"/>
          <ac:spMkLst>
            <pc:docMk/>
            <pc:sldMk cId="415771804" sldId="7861"/>
            <ac:spMk id="4" creationId="{6F60719A-FCA4-45AC-8CBE-AEA37B7BA6C3}"/>
          </ac:spMkLst>
        </pc:spChg>
        <pc:spChg chg="mod">
          <ac:chgData name="Juan David Angel Lasso" userId="5ac44e2c-fa8f-45f5-aad9-26919f30487d" providerId="ADAL" clId="{B9FABC04-F564-46D1-AAE1-696DCAE64725}" dt="2022-02-23T00:16:02.123" v="879" actId="207"/>
          <ac:spMkLst>
            <pc:docMk/>
            <pc:sldMk cId="415771804" sldId="7861"/>
            <ac:spMk id="5" creationId="{46A5233B-B480-4037-9C0C-FDCF30C021F1}"/>
          </ac:spMkLst>
        </pc:spChg>
        <pc:spChg chg="mod">
          <ac:chgData name="Juan David Angel Lasso" userId="5ac44e2c-fa8f-45f5-aad9-26919f30487d" providerId="ADAL" clId="{B9FABC04-F564-46D1-AAE1-696DCAE64725}" dt="2022-02-23T19:16:13.341" v="4544" actId="14100"/>
          <ac:spMkLst>
            <pc:docMk/>
            <pc:sldMk cId="415771804" sldId="7861"/>
            <ac:spMk id="6" creationId="{7B9B593C-7032-4D80-8274-1DD92F8D719D}"/>
          </ac:spMkLst>
        </pc:spChg>
        <pc:spChg chg="mod">
          <ac:chgData name="Juan David Angel Lasso" userId="5ac44e2c-fa8f-45f5-aad9-26919f30487d" providerId="ADAL" clId="{B9FABC04-F564-46D1-AAE1-696DCAE64725}" dt="2022-02-23T00:16:15.426" v="880" actId="14100"/>
          <ac:spMkLst>
            <pc:docMk/>
            <pc:sldMk cId="415771804" sldId="7861"/>
            <ac:spMk id="7" creationId="{E6110614-480A-4FF0-A341-6EB4112F98A1}"/>
          </ac:spMkLst>
        </pc:spChg>
        <pc:spChg chg="mod">
          <ac:chgData name="Juan David Angel Lasso" userId="5ac44e2c-fa8f-45f5-aad9-26919f30487d" providerId="ADAL" clId="{B9FABC04-F564-46D1-AAE1-696DCAE64725}" dt="2022-02-23T00:19:07.338" v="994" actId="14100"/>
          <ac:spMkLst>
            <pc:docMk/>
            <pc:sldMk cId="415771804" sldId="7861"/>
            <ac:spMk id="8" creationId="{E9FECAE5-98A9-44AB-95C1-2695B7C4D531}"/>
          </ac:spMkLst>
        </pc:spChg>
        <pc:spChg chg="add mod">
          <ac:chgData name="Juan David Angel Lasso" userId="5ac44e2c-fa8f-45f5-aad9-26919f30487d" providerId="ADAL" clId="{B9FABC04-F564-46D1-AAE1-696DCAE64725}" dt="2022-02-23T00:35:03.291" v="2063" actId="1076"/>
          <ac:spMkLst>
            <pc:docMk/>
            <pc:sldMk cId="415771804" sldId="7861"/>
            <ac:spMk id="9" creationId="{D9630B4D-5A4B-4D7A-B0F4-63D96A1E42AE}"/>
          </ac:spMkLst>
        </pc:spChg>
        <pc:spChg chg="add mod">
          <ac:chgData name="Juan David Angel Lasso" userId="5ac44e2c-fa8f-45f5-aad9-26919f30487d" providerId="ADAL" clId="{B9FABC04-F564-46D1-AAE1-696DCAE64725}" dt="2022-02-23T16:21:19.937" v="3575" actId="20577"/>
          <ac:spMkLst>
            <pc:docMk/>
            <pc:sldMk cId="415771804" sldId="7861"/>
            <ac:spMk id="10" creationId="{CED29805-C265-414C-8E71-AC1D9D14871B}"/>
          </ac:spMkLst>
        </pc:spChg>
      </pc:sldChg>
      <pc:sldChg chg="add">
        <pc:chgData name="Juan David Angel Lasso" userId="5ac44e2c-fa8f-45f5-aad9-26919f30487d" providerId="ADAL" clId="{B9FABC04-F564-46D1-AAE1-696DCAE64725}" dt="2022-02-22T23:47:59.396" v="21"/>
        <pc:sldMkLst>
          <pc:docMk/>
          <pc:sldMk cId="3189999694" sldId="7875"/>
        </pc:sldMkLst>
      </pc:sldChg>
      <pc:sldChg chg="add">
        <pc:chgData name="Juan David Angel Lasso" userId="5ac44e2c-fa8f-45f5-aad9-26919f30487d" providerId="ADAL" clId="{B9FABC04-F564-46D1-AAE1-696DCAE64725}" dt="2022-02-22T23:47:59.396" v="21"/>
        <pc:sldMkLst>
          <pc:docMk/>
          <pc:sldMk cId="2420045121" sldId="7876"/>
        </pc:sldMkLst>
      </pc:sldChg>
      <pc:sldChg chg="add">
        <pc:chgData name="Juan David Angel Lasso" userId="5ac44e2c-fa8f-45f5-aad9-26919f30487d" providerId="ADAL" clId="{B9FABC04-F564-46D1-AAE1-696DCAE64725}" dt="2022-02-22T23:47:59.396" v="21"/>
        <pc:sldMkLst>
          <pc:docMk/>
          <pc:sldMk cId="1726686410" sldId="7877"/>
        </pc:sldMkLst>
      </pc:sldChg>
      <pc:sldChg chg="add">
        <pc:chgData name="Juan David Angel Lasso" userId="5ac44e2c-fa8f-45f5-aad9-26919f30487d" providerId="ADAL" clId="{B9FABC04-F564-46D1-AAE1-696DCAE64725}" dt="2022-02-22T23:47:59.396" v="21"/>
        <pc:sldMkLst>
          <pc:docMk/>
          <pc:sldMk cId="2885290051" sldId="7878"/>
        </pc:sldMkLst>
      </pc:sldChg>
      <pc:sldChg chg="add">
        <pc:chgData name="Juan David Angel Lasso" userId="5ac44e2c-fa8f-45f5-aad9-26919f30487d" providerId="ADAL" clId="{B9FABC04-F564-46D1-AAE1-696DCAE64725}" dt="2022-02-22T23:47:59.396" v="21"/>
        <pc:sldMkLst>
          <pc:docMk/>
          <pc:sldMk cId="3349769485" sldId="7879"/>
        </pc:sldMkLst>
      </pc:sldChg>
      <pc:sldChg chg="add">
        <pc:chgData name="Juan David Angel Lasso" userId="5ac44e2c-fa8f-45f5-aad9-26919f30487d" providerId="ADAL" clId="{B9FABC04-F564-46D1-AAE1-696DCAE64725}" dt="2022-02-22T23:47:59.396" v="21"/>
        <pc:sldMkLst>
          <pc:docMk/>
          <pc:sldMk cId="1465137905" sldId="7880"/>
        </pc:sldMkLst>
      </pc:sldChg>
      <pc:sldChg chg="add">
        <pc:chgData name="Juan David Angel Lasso" userId="5ac44e2c-fa8f-45f5-aad9-26919f30487d" providerId="ADAL" clId="{B9FABC04-F564-46D1-AAE1-696DCAE64725}" dt="2022-02-22T23:47:59.396" v="21"/>
        <pc:sldMkLst>
          <pc:docMk/>
          <pc:sldMk cId="2520398679" sldId="7881"/>
        </pc:sldMkLst>
      </pc:sldChg>
      <pc:sldChg chg="add">
        <pc:chgData name="Juan David Angel Lasso" userId="5ac44e2c-fa8f-45f5-aad9-26919f30487d" providerId="ADAL" clId="{B9FABC04-F564-46D1-AAE1-696DCAE64725}" dt="2022-02-22T23:47:59.396" v="21"/>
        <pc:sldMkLst>
          <pc:docMk/>
          <pc:sldMk cId="3079180963" sldId="7882"/>
        </pc:sldMkLst>
      </pc:sldChg>
      <pc:sldChg chg="del">
        <pc:chgData name="Juan David Angel Lasso" userId="5ac44e2c-fa8f-45f5-aad9-26919f30487d" providerId="ADAL" clId="{B9FABC04-F564-46D1-AAE1-696DCAE64725}" dt="2022-02-23T00:36:25.164" v="2079" actId="47"/>
        <pc:sldMkLst>
          <pc:docMk/>
          <pc:sldMk cId="2061694724" sldId="11296"/>
        </pc:sldMkLst>
      </pc:sldChg>
      <pc:sldChg chg="del">
        <pc:chgData name="Juan David Angel Lasso" userId="5ac44e2c-fa8f-45f5-aad9-26919f30487d" providerId="ADAL" clId="{B9FABC04-F564-46D1-AAE1-696DCAE64725}" dt="2022-02-22T23:47:53.841" v="20" actId="47"/>
        <pc:sldMkLst>
          <pc:docMk/>
          <pc:sldMk cId="2256535538" sldId="11297"/>
        </pc:sldMkLst>
      </pc:sldChg>
      <pc:sldChg chg="del">
        <pc:chgData name="Juan David Angel Lasso" userId="5ac44e2c-fa8f-45f5-aad9-26919f30487d" providerId="ADAL" clId="{B9FABC04-F564-46D1-AAE1-696DCAE64725}" dt="2022-02-23T01:12:59.839" v="3543" actId="47"/>
        <pc:sldMkLst>
          <pc:docMk/>
          <pc:sldMk cId="1441949360" sldId="11298"/>
        </pc:sldMkLst>
      </pc:sldChg>
      <pc:sldChg chg="del">
        <pc:chgData name="Juan David Angel Lasso" userId="5ac44e2c-fa8f-45f5-aad9-26919f30487d" providerId="ADAL" clId="{B9FABC04-F564-46D1-AAE1-696DCAE64725}" dt="2022-02-23T00:36:30.142" v="2080" actId="47"/>
        <pc:sldMkLst>
          <pc:docMk/>
          <pc:sldMk cId="340724649" sldId="11299"/>
        </pc:sldMkLst>
      </pc:sldChg>
      <pc:sldChg chg="del">
        <pc:chgData name="Juan David Angel Lasso" userId="5ac44e2c-fa8f-45f5-aad9-26919f30487d" providerId="ADAL" clId="{B9FABC04-F564-46D1-AAE1-696DCAE64725}" dt="2022-02-23T00:36:23.231" v="2078" actId="47"/>
        <pc:sldMkLst>
          <pc:docMk/>
          <pc:sldMk cId="779668499" sldId="11300"/>
        </pc:sldMkLst>
      </pc:sldChg>
      <pc:sldChg chg="addSp modSp new mod">
        <pc:chgData name="Juan David Angel Lasso" userId="5ac44e2c-fa8f-45f5-aad9-26919f30487d" providerId="ADAL" clId="{B9FABC04-F564-46D1-AAE1-696DCAE64725}" dt="2022-02-23T19:07:29.140" v="4542" actId="1076"/>
        <pc:sldMkLst>
          <pc:docMk/>
          <pc:sldMk cId="287638609" sldId="11301"/>
        </pc:sldMkLst>
        <pc:spChg chg="mod">
          <ac:chgData name="Juan David Angel Lasso" userId="5ac44e2c-fa8f-45f5-aad9-26919f30487d" providerId="ADAL" clId="{B9FABC04-F564-46D1-AAE1-696DCAE64725}" dt="2022-02-23T00:21:11.373" v="1162" actId="20577"/>
          <ac:spMkLst>
            <pc:docMk/>
            <pc:sldMk cId="287638609" sldId="11301"/>
            <ac:spMk id="2" creationId="{454D494A-E700-4CD2-89BE-33585A4D78E3}"/>
          </ac:spMkLst>
        </pc:spChg>
        <pc:spChg chg="add mod">
          <ac:chgData name="Juan David Angel Lasso" userId="5ac44e2c-fa8f-45f5-aad9-26919f30487d" providerId="ADAL" clId="{B9FABC04-F564-46D1-AAE1-696DCAE64725}" dt="2022-02-23T16:53:44.883" v="3859" actId="403"/>
          <ac:spMkLst>
            <pc:docMk/>
            <pc:sldMk cId="287638609" sldId="11301"/>
            <ac:spMk id="3" creationId="{933EEE56-3141-40A7-B4ED-B5417C20042B}"/>
          </ac:spMkLst>
        </pc:spChg>
        <pc:spChg chg="add mod">
          <ac:chgData name="Juan David Angel Lasso" userId="5ac44e2c-fa8f-45f5-aad9-26919f30487d" providerId="ADAL" clId="{B9FABC04-F564-46D1-AAE1-696DCAE64725}" dt="2022-02-23T16:53:39.886" v="3856" actId="1076"/>
          <ac:spMkLst>
            <pc:docMk/>
            <pc:sldMk cId="287638609" sldId="11301"/>
            <ac:spMk id="5" creationId="{DB34608D-EA8F-4FD3-AE68-2FC36E323B47}"/>
          </ac:spMkLst>
        </pc:spChg>
        <pc:spChg chg="add mod">
          <ac:chgData name="Juan David Angel Lasso" userId="5ac44e2c-fa8f-45f5-aad9-26919f30487d" providerId="ADAL" clId="{B9FABC04-F564-46D1-AAE1-696DCAE64725}" dt="2022-02-23T19:07:29.140" v="4542" actId="1076"/>
          <ac:spMkLst>
            <pc:docMk/>
            <pc:sldMk cId="287638609" sldId="11301"/>
            <ac:spMk id="6" creationId="{6E02D97C-6752-4D5E-BF30-4D1772756948}"/>
          </ac:spMkLst>
        </pc:spChg>
      </pc:sldChg>
      <pc:sldMasterChg chg="delSldLayout">
        <pc:chgData name="Juan David Angel Lasso" userId="5ac44e2c-fa8f-45f5-aad9-26919f30487d" providerId="ADAL" clId="{B9FABC04-F564-46D1-AAE1-696DCAE64725}" dt="2022-02-23T01:12:59.839" v="3543" actId="47"/>
        <pc:sldMasterMkLst>
          <pc:docMk/>
          <pc:sldMasterMk cId="2454794646" sldId="2147483660"/>
        </pc:sldMasterMkLst>
        <pc:sldLayoutChg chg="del">
          <pc:chgData name="Juan David Angel Lasso" userId="5ac44e2c-fa8f-45f5-aad9-26919f30487d" providerId="ADAL" clId="{B9FABC04-F564-46D1-AAE1-696DCAE64725}" dt="2022-02-23T01:12:59.839" v="3543" actId="47"/>
          <pc:sldLayoutMkLst>
            <pc:docMk/>
            <pc:sldMasterMk cId="2454794646" sldId="2147483660"/>
            <pc:sldLayoutMk cId="2942657737" sldId="2147483706"/>
          </pc:sldLayoutMkLst>
        </pc:sldLayoutChg>
      </pc:sldMasterChg>
    </pc:docChg>
  </pc:docChgLst>
  <pc:docChgLst>
    <pc:chgData name="Daniel Felipe Suarez Mayorga" userId="c712679a-6133-47a7-a4a9-a9505884e8ff" providerId="ADAL" clId="{3627E1A9-8670-43BE-B6B5-FA0C2291A25B}"/>
    <pc:docChg chg="undo custSel modSld">
      <pc:chgData name="Daniel Felipe Suarez Mayorga" userId="c712679a-6133-47a7-a4a9-a9505884e8ff" providerId="ADAL" clId="{3627E1A9-8670-43BE-B6B5-FA0C2291A25B}" dt="2021-11-25T19:48:45.065" v="50" actId="1036"/>
      <pc:docMkLst>
        <pc:docMk/>
      </pc:docMkLst>
      <pc:sldChg chg="modSp mod">
        <pc:chgData name="Daniel Felipe Suarez Mayorga" userId="c712679a-6133-47a7-a4a9-a9505884e8ff" providerId="ADAL" clId="{3627E1A9-8670-43BE-B6B5-FA0C2291A25B}" dt="2021-11-25T19:48:45.065" v="50" actId="1036"/>
        <pc:sldMkLst>
          <pc:docMk/>
          <pc:sldMk cId="4164444474" sldId="746"/>
        </pc:sldMkLst>
        <pc:graphicFrameChg chg="mod">
          <ac:chgData name="Daniel Felipe Suarez Mayorga" userId="c712679a-6133-47a7-a4a9-a9505884e8ff" providerId="ADAL" clId="{3627E1A9-8670-43BE-B6B5-FA0C2291A25B}" dt="2021-11-25T19:48:45.065" v="50" actId="1036"/>
          <ac:graphicFrameMkLst>
            <pc:docMk/>
            <pc:sldMk cId="4164444474" sldId="746"/>
            <ac:graphicFrameMk id="3" creationId="{70617420-2125-43FF-800E-B4F02A8EFD50}"/>
          </ac:graphicFrameMkLst>
        </pc:graphicFrameChg>
        <pc:graphicFrameChg chg="mod">
          <ac:chgData name="Daniel Felipe Suarez Mayorga" userId="c712679a-6133-47a7-a4a9-a9505884e8ff" providerId="ADAL" clId="{3627E1A9-8670-43BE-B6B5-FA0C2291A25B}" dt="2021-11-25T19:48:45.065" v="50" actId="1036"/>
          <ac:graphicFrameMkLst>
            <pc:docMk/>
            <pc:sldMk cId="4164444474" sldId="746"/>
            <ac:graphicFrameMk id="10" creationId="{356C2DBB-882B-4169-8803-8BFAAE961F6E}"/>
          </ac:graphicFrameMkLst>
        </pc:graphicFrameChg>
      </pc:sldChg>
      <pc:sldChg chg="modSp mod">
        <pc:chgData name="Daniel Felipe Suarez Mayorga" userId="c712679a-6133-47a7-a4a9-a9505884e8ff" providerId="ADAL" clId="{3627E1A9-8670-43BE-B6B5-FA0C2291A25B}" dt="2021-11-24T21:34:48.818" v="17" actId="1076"/>
        <pc:sldMkLst>
          <pc:docMk/>
          <pc:sldMk cId="740929257" sldId="3970"/>
        </pc:sldMkLst>
        <pc:spChg chg="mod">
          <ac:chgData name="Daniel Felipe Suarez Mayorga" userId="c712679a-6133-47a7-a4a9-a9505884e8ff" providerId="ADAL" clId="{3627E1A9-8670-43BE-B6B5-FA0C2291A25B}" dt="2021-11-24T21:34:13.463" v="14" actId="1076"/>
          <ac:spMkLst>
            <pc:docMk/>
            <pc:sldMk cId="740929257" sldId="3970"/>
            <ac:spMk id="17" creationId="{19479274-8A7B-4A5A-8786-7F252E54434C}"/>
          </ac:spMkLst>
        </pc:spChg>
        <pc:spChg chg="mod">
          <ac:chgData name="Daniel Felipe Suarez Mayorga" userId="c712679a-6133-47a7-a4a9-a9505884e8ff" providerId="ADAL" clId="{3627E1A9-8670-43BE-B6B5-FA0C2291A25B}" dt="2021-11-24T21:34:48.818" v="17" actId="1076"/>
          <ac:spMkLst>
            <pc:docMk/>
            <pc:sldMk cId="740929257" sldId="3970"/>
            <ac:spMk id="23" creationId="{0BE42F4A-426F-4E88-A316-467FF15BFE82}"/>
          </ac:spMkLst>
        </pc:spChg>
      </pc:sldChg>
      <pc:sldChg chg="modSp mod">
        <pc:chgData name="Daniel Felipe Suarez Mayorga" userId="c712679a-6133-47a7-a4a9-a9505884e8ff" providerId="ADAL" clId="{3627E1A9-8670-43BE-B6B5-FA0C2291A25B}" dt="2021-11-24T21:42:07.717" v="44" actId="14100"/>
        <pc:sldMkLst>
          <pc:docMk/>
          <pc:sldMk cId="2084168581" sldId="3983"/>
        </pc:sldMkLst>
        <pc:spChg chg="mod">
          <ac:chgData name="Daniel Felipe Suarez Mayorga" userId="c712679a-6133-47a7-a4a9-a9505884e8ff" providerId="ADAL" clId="{3627E1A9-8670-43BE-B6B5-FA0C2291A25B}" dt="2021-11-24T21:41:01.823" v="40" actId="1076"/>
          <ac:spMkLst>
            <pc:docMk/>
            <pc:sldMk cId="2084168581" sldId="3983"/>
            <ac:spMk id="8" creationId="{3E8F7DEF-553F-4754-A5DE-6D6704C89EE5}"/>
          </ac:spMkLst>
        </pc:spChg>
        <pc:spChg chg="mod">
          <ac:chgData name="Daniel Felipe Suarez Mayorga" userId="c712679a-6133-47a7-a4a9-a9505884e8ff" providerId="ADAL" clId="{3627E1A9-8670-43BE-B6B5-FA0C2291A25B}" dt="2021-11-24T21:41:18.994" v="41" actId="1076"/>
          <ac:spMkLst>
            <pc:docMk/>
            <pc:sldMk cId="2084168581" sldId="3983"/>
            <ac:spMk id="12" creationId="{BE530430-A2F5-4A7F-AA06-A9724B766793}"/>
          </ac:spMkLst>
        </pc:spChg>
        <pc:spChg chg="mod">
          <ac:chgData name="Daniel Felipe Suarez Mayorga" userId="c712679a-6133-47a7-a4a9-a9505884e8ff" providerId="ADAL" clId="{3627E1A9-8670-43BE-B6B5-FA0C2291A25B}" dt="2021-11-24T21:41:18.994" v="41" actId="1076"/>
          <ac:spMkLst>
            <pc:docMk/>
            <pc:sldMk cId="2084168581" sldId="3983"/>
            <ac:spMk id="13" creationId="{34CF6849-F87D-4150-A583-92EB97B70147}"/>
          </ac:spMkLst>
        </pc:spChg>
        <pc:spChg chg="mod">
          <ac:chgData name="Daniel Felipe Suarez Mayorga" userId="c712679a-6133-47a7-a4a9-a9505884e8ff" providerId="ADAL" clId="{3627E1A9-8670-43BE-B6B5-FA0C2291A25B}" dt="2021-11-24T21:41:18.994" v="41" actId="1076"/>
          <ac:spMkLst>
            <pc:docMk/>
            <pc:sldMk cId="2084168581" sldId="3983"/>
            <ac:spMk id="14" creationId="{F2676A17-3BBF-493C-A10B-264432EF5568}"/>
          </ac:spMkLst>
        </pc:spChg>
        <pc:spChg chg="mod">
          <ac:chgData name="Daniel Felipe Suarez Mayorga" userId="c712679a-6133-47a7-a4a9-a9505884e8ff" providerId="ADAL" clId="{3627E1A9-8670-43BE-B6B5-FA0C2291A25B}" dt="2021-11-24T21:41:18.994" v="41" actId="1076"/>
          <ac:spMkLst>
            <pc:docMk/>
            <pc:sldMk cId="2084168581" sldId="3983"/>
            <ac:spMk id="15" creationId="{70296DD5-B716-427C-8D5B-3DF106941CE3}"/>
          </ac:spMkLst>
        </pc:spChg>
        <pc:spChg chg="mod">
          <ac:chgData name="Daniel Felipe Suarez Mayorga" userId="c712679a-6133-47a7-a4a9-a9505884e8ff" providerId="ADAL" clId="{3627E1A9-8670-43BE-B6B5-FA0C2291A25B}" dt="2021-11-24T21:41:18.994" v="41" actId="1076"/>
          <ac:spMkLst>
            <pc:docMk/>
            <pc:sldMk cId="2084168581" sldId="3983"/>
            <ac:spMk id="17" creationId="{3A990778-AF08-4B10-BF5D-CAD14A2A8597}"/>
          </ac:spMkLst>
        </pc:spChg>
        <pc:spChg chg="mod">
          <ac:chgData name="Daniel Felipe Suarez Mayorga" userId="c712679a-6133-47a7-a4a9-a9505884e8ff" providerId="ADAL" clId="{3627E1A9-8670-43BE-B6B5-FA0C2291A25B}" dt="2021-11-24T21:41:18.994" v="41" actId="1076"/>
          <ac:spMkLst>
            <pc:docMk/>
            <pc:sldMk cId="2084168581" sldId="3983"/>
            <ac:spMk id="20" creationId="{1B6BB67E-177A-4F41-B433-48EA90260FFE}"/>
          </ac:spMkLst>
        </pc:spChg>
        <pc:spChg chg="mod">
          <ac:chgData name="Daniel Felipe Suarez Mayorga" userId="c712679a-6133-47a7-a4a9-a9505884e8ff" providerId="ADAL" clId="{3627E1A9-8670-43BE-B6B5-FA0C2291A25B}" dt="2021-11-24T21:41:18.994" v="41" actId="1076"/>
          <ac:spMkLst>
            <pc:docMk/>
            <pc:sldMk cId="2084168581" sldId="3983"/>
            <ac:spMk id="21" creationId="{93BD075E-5178-498A-8D86-6F779AD68A15}"/>
          </ac:spMkLst>
        </pc:spChg>
        <pc:spChg chg="mod">
          <ac:chgData name="Daniel Felipe Suarez Mayorga" userId="c712679a-6133-47a7-a4a9-a9505884e8ff" providerId="ADAL" clId="{3627E1A9-8670-43BE-B6B5-FA0C2291A25B}" dt="2021-11-24T21:41:18.994" v="41" actId="1076"/>
          <ac:spMkLst>
            <pc:docMk/>
            <pc:sldMk cId="2084168581" sldId="3983"/>
            <ac:spMk id="24" creationId="{37B376D3-70C6-43A6-B2FE-57C5673B35FA}"/>
          </ac:spMkLst>
        </pc:spChg>
        <pc:spChg chg="mod">
          <ac:chgData name="Daniel Felipe Suarez Mayorga" userId="c712679a-6133-47a7-a4a9-a9505884e8ff" providerId="ADAL" clId="{3627E1A9-8670-43BE-B6B5-FA0C2291A25B}" dt="2021-11-24T21:41:18.994" v="41" actId="1076"/>
          <ac:spMkLst>
            <pc:docMk/>
            <pc:sldMk cId="2084168581" sldId="3983"/>
            <ac:spMk id="25" creationId="{8CE3E42D-E7B6-456C-AF92-F977B13D3A10}"/>
          </ac:spMkLst>
        </pc:spChg>
        <pc:spChg chg="mod">
          <ac:chgData name="Daniel Felipe Suarez Mayorga" userId="c712679a-6133-47a7-a4a9-a9505884e8ff" providerId="ADAL" clId="{3627E1A9-8670-43BE-B6B5-FA0C2291A25B}" dt="2021-11-24T21:41:18.994" v="41" actId="1076"/>
          <ac:spMkLst>
            <pc:docMk/>
            <pc:sldMk cId="2084168581" sldId="3983"/>
            <ac:spMk id="26" creationId="{11F63276-A940-419D-A8E4-5077161EC564}"/>
          </ac:spMkLst>
        </pc:spChg>
        <pc:graphicFrameChg chg="mod">
          <ac:chgData name="Daniel Felipe Suarez Mayorga" userId="c712679a-6133-47a7-a4a9-a9505884e8ff" providerId="ADAL" clId="{3627E1A9-8670-43BE-B6B5-FA0C2291A25B}" dt="2021-11-24T21:41:18.994" v="41" actId="1076"/>
          <ac:graphicFrameMkLst>
            <pc:docMk/>
            <pc:sldMk cId="2084168581" sldId="3983"/>
            <ac:graphicFrameMk id="22" creationId="{8660DA2C-076D-4811-82BA-9488E63431DD}"/>
          </ac:graphicFrameMkLst>
        </pc:graphicFrameChg>
        <pc:cxnChg chg="mod">
          <ac:chgData name="Daniel Felipe Suarez Mayorga" userId="c712679a-6133-47a7-a4a9-a9505884e8ff" providerId="ADAL" clId="{3627E1A9-8670-43BE-B6B5-FA0C2291A25B}" dt="2021-11-24T21:41:29.508" v="42" actId="14100"/>
          <ac:cxnSpMkLst>
            <pc:docMk/>
            <pc:sldMk cId="2084168581" sldId="3983"/>
            <ac:cxnSpMk id="11" creationId="{F48C46D9-CECE-4B85-8A8B-C60EBF87CE35}"/>
          </ac:cxnSpMkLst>
        </pc:cxnChg>
        <pc:cxnChg chg="mod">
          <ac:chgData name="Daniel Felipe Suarez Mayorga" userId="c712679a-6133-47a7-a4a9-a9505884e8ff" providerId="ADAL" clId="{3627E1A9-8670-43BE-B6B5-FA0C2291A25B}" dt="2021-11-24T21:42:07.717" v="44" actId="14100"/>
          <ac:cxnSpMkLst>
            <pc:docMk/>
            <pc:sldMk cId="2084168581" sldId="3983"/>
            <ac:cxnSpMk id="16" creationId="{0C48CA7A-61EE-463B-903A-EAF2046BD496}"/>
          </ac:cxnSpMkLst>
        </pc:cxnChg>
      </pc:sldChg>
      <pc:sldChg chg="delSp modSp mod">
        <pc:chgData name="Daniel Felipe Suarez Mayorga" userId="c712679a-6133-47a7-a4a9-a9505884e8ff" providerId="ADAL" clId="{3627E1A9-8670-43BE-B6B5-FA0C2291A25B}" dt="2021-11-24T21:32:59.339" v="12" actId="113"/>
        <pc:sldMkLst>
          <pc:docMk/>
          <pc:sldMk cId="3011968595" sldId="7804"/>
        </pc:sldMkLst>
        <pc:spChg chg="del">
          <ac:chgData name="Daniel Felipe Suarez Mayorga" userId="c712679a-6133-47a7-a4a9-a9505884e8ff" providerId="ADAL" clId="{3627E1A9-8670-43BE-B6B5-FA0C2291A25B}" dt="2021-11-24T21:31:27.423" v="0" actId="478"/>
          <ac:spMkLst>
            <pc:docMk/>
            <pc:sldMk cId="3011968595" sldId="7804"/>
            <ac:spMk id="2" creationId="{19FB59ED-A69D-44CA-AE36-F9DB100C674A}"/>
          </ac:spMkLst>
        </pc:spChg>
        <pc:spChg chg="mod">
          <ac:chgData name="Daniel Felipe Suarez Mayorga" userId="c712679a-6133-47a7-a4a9-a9505884e8ff" providerId="ADAL" clId="{3627E1A9-8670-43BE-B6B5-FA0C2291A25B}" dt="2021-11-24T21:32:59.339" v="12" actId="113"/>
          <ac:spMkLst>
            <pc:docMk/>
            <pc:sldMk cId="3011968595" sldId="7804"/>
            <ac:spMk id="6" creationId="{6305FFA2-7ED7-4A50-B430-0D30DBCEBF2D}"/>
          </ac:spMkLst>
        </pc:spChg>
      </pc:sldChg>
      <pc:sldChg chg="modSp mod">
        <pc:chgData name="Daniel Felipe Suarez Mayorga" userId="c712679a-6133-47a7-a4a9-a9505884e8ff" providerId="ADAL" clId="{3627E1A9-8670-43BE-B6B5-FA0C2291A25B}" dt="2021-11-24T21:33:33.623" v="13" actId="1076"/>
        <pc:sldMkLst>
          <pc:docMk/>
          <pc:sldMk cId="1745498613" sldId="7817"/>
        </pc:sldMkLst>
        <pc:picChg chg="mod">
          <ac:chgData name="Daniel Felipe Suarez Mayorga" userId="c712679a-6133-47a7-a4a9-a9505884e8ff" providerId="ADAL" clId="{3627E1A9-8670-43BE-B6B5-FA0C2291A25B}" dt="2021-11-24T21:33:33.623" v="13" actId="1076"/>
          <ac:picMkLst>
            <pc:docMk/>
            <pc:sldMk cId="1745498613" sldId="7817"/>
            <ac:picMk id="9" creationId="{65A6B20E-D15A-4D35-9CC9-BAB2D7D03036}"/>
          </ac:picMkLst>
        </pc:picChg>
      </pc:sldChg>
      <pc:sldChg chg="modSp mod">
        <pc:chgData name="Daniel Felipe Suarez Mayorga" userId="c712679a-6133-47a7-a4a9-a9505884e8ff" providerId="ADAL" clId="{3627E1A9-8670-43BE-B6B5-FA0C2291A25B}" dt="2021-11-24T21:36:03.445" v="35" actId="1076"/>
        <pc:sldMkLst>
          <pc:docMk/>
          <pc:sldMk cId="4242740946" sldId="7818"/>
        </pc:sldMkLst>
        <pc:picChg chg="mod">
          <ac:chgData name="Daniel Felipe Suarez Mayorga" userId="c712679a-6133-47a7-a4a9-a9505884e8ff" providerId="ADAL" clId="{3627E1A9-8670-43BE-B6B5-FA0C2291A25B}" dt="2021-11-24T21:36:03.445" v="35" actId="1076"/>
          <ac:picMkLst>
            <pc:docMk/>
            <pc:sldMk cId="4242740946" sldId="7818"/>
            <ac:picMk id="4" creationId="{FF6FB9F8-4766-4D08-88D3-4A330A41731B}"/>
          </ac:picMkLst>
        </pc:picChg>
      </pc:sldChg>
      <pc:sldChg chg="modSp">
        <pc:chgData name="Daniel Felipe Suarez Mayorga" userId="c712679a-6133-47a7-a4a9-a9505884e8ff" providerId="ADAL" clId="{3627E1A9-8670-43BE-B6B5-FA0C2291A25B}" dt="2021-11-24T21:54:43.473" v="46" actId="1076"/>
        <pc:sldMkLst>
          <pc:docMk/>
          <pc:sldMk cId="1385371797" sldId="7822"/>
        </pc:sldMkLst>
        <pc:picChg chg="mod">
          <ac:chgData name="Daniel Felipe Suarez Mayorga" userId="c712679a-6133-47a7-a4a9-a9505884e8ff" providerId="ADAL" clId="{3627E1A9-8670-43BE-B6B5-FA0C2291A25B}" dt="2021-11-24T21:54:43.473" v="46" actId="1076"/>
          <ac:picMkLst>
            <pc:docMk/>
            <pc:sldMk cId="1385371797" sldId="7822"/>
            <ac:picMk id="8" creationId="{B0082EB4-EE0D-446F-A727-D2442290EDEA}"/>
          </ac:picMkLst>
        </pc:picChg>
        <pc:picChg chg="mod">
          <ac:chgData name="Daniel Felipe Suarez Mayorga" userId="c712679a-6133-47a7-a4a9-a9505884e8ff" providerId="ADAL" clId="{3627E1A9-8670-43BE-B6B5-FA0C2291A25B}" dt="2021-11-24T21:54:43.473" v="46" actId="1076"/>
          <ac:picMkLst>
            <pc:docMk/>
            <pc:sldMk cId="1385371797" sldId="7822"/>
            <ac:picMk id="9" creationId="{55CE5D25-EE23-4243-8BF7-CB09E9D20E7D}"/>
          </ac:picMkLst>
        </pc:picChg>
        <pc:picChg chg="mod">
          <ac:chgData name="Daniel Felipe Suarez Mayorga" userId="c712679a-6133-47a7-a4a9-a9505884e8ff" providerId="ADAL" clId="{3627E1A9-8670-43BE-B6B5-FA0C2291A25B}" dt="2021-11-24T21:54:43.473" v="46" actId="1076"/>
          <ac:picMkLst>
            <pc:docMk/>
            <pc:sldMk cId="1385371797" sldId="7822"/>
            <ac:picMk id="19" creationId="{64047820-9C95-4E41-90D0-04DB01ED277A}"/>
          </ac:picMkLst>
        </pc:picChg>
        <pc:picChg chg="mod">
          <ac:chgData name="Daniel Felipe Suarez Mayorga" userId="c712679a-6133-47a7-a4a9-a9505884e8ff" providerId="ADAL" clId="{3627E1A9-8670-43BE-B6B5-FA0C2291A25B}" dt="2021-11-24T21:54:43.473" v="46" actId="1076"/>
          <ac:picMkLst>
            <pc:docMk/>
            <pc:sldMk cId="1385371797" sldId="7822"/>
            <ac:picMk id="21" creationId="{B632B98E-DB01-4090-A45B-9E7FEBAEB738}"/>
          </ac:picMkLst>
        </pc:picChg>
        <pc:picChg chg="mod">
          <ac:chgData name="Daniel Felipe Suarez Mayorga" userId="c712679a-6133-47a7-a4a9-a9505884e8ff" providerId="ADAL" clId="{3627E1A9-8670-43BE-B6B5-FA0C2291A25B}" dt="2021-11-24T21:54:43.473" v="46" actId="1076"/>
          <ac:picMkLst>
            <pc:docMk/>
            <pc:sldMk cId="1385371797" sldId="7822"/>
            <ac:picMk id="25" creationId="{640A1AA8-C51D-4E83-BD59-031A6E4D5AB1}"/>
          </ac:picMkLst>
        </pc:picChg>
        <pc:picChg chg="mod">
          <ac:chgData name="Daniel Felipe Suarez Mayorga" userId="c712679a-6133-47a7-a4a9-a9505884e8ff" providerId="ADAL" clId="{3627E1A9-8670-43BE-B6B5-FA0C2291A25B}" dt="2021-11-24T21:54:43.473" v="46" actId="1076"/>
          <ac:picMkLst>
            <pc:docMk/>
            <pc:sldMk cId="1385371797" sldId="7822"/>
            <ac:picMk id="26" creationId="{37147104-FA32-431C-9913-5676387E7235}"/>
          </ac:picMkLst>
        </pc:picChg>
        <pc:picChg chg="mod">
          <ac:chgData name="Daniel Felipe Suarez Mayorga" userId="c712679a-6133-47a7-a4a9-a9505884e8ff" providerId="ADAL" clId="{3627E1A9-8670-43BE-B6B5-FA0C2291A25B}" dt="2021-11-24T21:54:43.473" v="46" actId="1076"/>
          <ac:picMkLst>
            <pc:docMk/>
            <pc:sldMk cId="1385371797" sldId="7822"/>
            <ac:picMk id="1026" creationId="{2CB533CF-20D2-489C-9265-C911A4AB54C6}"/>
          </ac:picMkLst>
        </pc:picChg>
        <pc:picChg chg="mod">
          <ac:chgData name="Daniel Felipe Suarez Mayorga" userId="c712679a-6133-47a7-a4a9-a9505884e8ff" providerId="ADAL" clId="{3627E1A9-8670-43BE-B6B5-FA0C2291A25B}" dt="2021-11-24T21:54:43.473" v="46" actId="1076"/>
          <ac:picMkLst>
            <pc:docMk/>
            <pc:sldMk cId="1385371797" sldId="7822"/>
            <ac:picMk id="1028" creationId="{DD01CE3D-13F0-4F5F-862B-AD8D784F168C}"/>
          </ac:picMkLst>
        </pc:picChg>
        <pc:picChg chg="mod">
          <ac:chgData name="Daniel Felipe Suarez Mayorga" userId="c712679a-6133-47a7-a4a9-a9505884e8ff" providerId="ADAL" clId="{3627E1A9-8670-43BE-B6B5-FA0C2291A25B}" dt="2021-11-24T21:54:43.473" v="46" actId="1076"/>
          <ac:picMkLst>
            <pc:docMk/>
            <pc:sldMk cId="1385371797" sldId="7822"/>
            <ac:picMk id="1030" creationId="{37BDAE4A-261D-41B1-89AE-19C7C17412E7}"/>
          </ac:picMkLst>
        </pc:picChg>
        <pc:picChg chg="mod">
          <ac:chgData name="Daniel Felipe Suarez Mayorga" userId="c712679a-6133-47a7-a4a9-a9505884e8ff" providerId="ADAL" clId="{3627E1A9-8670-43BE-B6B5-FA0C2291A25B}" dt="2021-11-24T21:54:43.473" v="46" actId="1076"/>
          <ac:picMkLst>
            <pc:docMk/>
            <pc:sldMk cId="1385371797" sldId="7822"/>
            <ac:picMk id="1032" creationId="{2B2B928E-F1AF-4A0C-9B14-2585F18B7321}"/>
          </ac:picMkLst>
        </pc:picChg>
      </pc:sldChg>
      <pc:sldChg chg="modSp mod">
        <pc:chgData name="Daniel Felipe Suarez Mayorga" userId="c712679a-6133-47a7-a4a9-a9505884e8ff" providerId="ADAL" clId="{3627E1A9-8670-43BE-B6B5-FA0C2291A25B}" dt="2021-11-24T22:03:56.164" v="48" actId="1076"/>
        <pc:sldMkLst>
          <pc:docMk/>
          <pc:sldMk cId="4217455426" sldId="7824"/>
        </pc:sldMkLst>
        <pc:spChg chg="mod">
          <ac:chgData name="Daniel Felipe Suarez Mayorga" userId="c712679a-6133-47a7-a4a9-a9505884e8ff" providerId="ADAL" clId="{3627E1A9-8670-43BE-B6B5-FA0C2291A25B}" dt="2021-11-24T22:03:56.164" v="48" actId="1076"/>
          <ac:spMkLst>
            <pc:docMk/>
            <pc:sldMk cId="4217455426" sldId="7824"/>
            <ac:spMk id="4" creationId="{ED04B7FB-6088-4DA0-92F2-758EDE93442E}"/>
          </ac:spMkLst>
        </pc:spChg>
      </pc:sldChg>
      <pc:sldChg chg="modSp mod">
        <pc:chgData name="Daniel Felipe Suarez Mayorga" userId="c712679a-6133-47a7-a4a9-a9505884e8ff" providerId="ADAL" clId="{3627E1A9-8670-43BE-B6B5-FA0C2291A25B}" dt="2021-11-24T21:47:32.963" v="45" actId="14100"/>
        <pc:sldMkLst>
          <pc:docMk/>
          <pc:sldMk cId="3029487776" sldId="7825"/>
        </pc:sldMkLst>
        <pc:spChg chg="mod">
          <ac:chgData name="Daniel Felipe Suarez Mayorga" userId="c712679a-6133-47a7-a4a9-a9505884e8ff" providerId="ADAL" clId="{3627E1A9-8670-43BE-B6B5-FA0C2291A25B}" dt="2021-11-24T21:47:32.963" v="45" actId="14100"/>
          <ac:spMkLst>
            <pc:docMk/>
            <pc:sldMk cId="3029487776" sldId="7825"/>
            <ac:spMk id="7" creationId="{50C08AE0-2618-4863-B817-8DC0C098B619}"/>
          </ac:spMkLst>
        </pc:spChg>
      </pc:sldChg>
      <pc:sldChg chg="modSp mod">
        <pc:chgData name="Daniel Felipe Suarez Mayorga" userId="c712679a-6133-47a7-a4a9-a9505884e8ff" providerId="ADAL" clId="{3627E1A9-8670-43BE-B6B5-FA0C2291A25B}" dt="2021-11-24T22:03:06.538" v="47" actId="20577"/>
        <pc:sldMkLst>
          <pc:docMk/>
          <pc:sldMk cId="660811049" sldId="7828"/>
        </pc:sldMkLst>
        <pc:spChg chg="mod">
          <ac:chgData name="Daniel Felipe Suarez Mayorga" userId="c712679a-6133-47a7-a4a9-a9505884e8ff" providerId="ADAL" clId="{3627E1A9-8670-43BE-B6B5-FA0C2291A25B}" dt="2021-11-24T22:03:06.538" v="47" actId="20577"/>
          <ac:spMkLst>
            <pc:docMk/>
            <pc:sldMk cId="660811049" sldId="7828"/>
            <ac:spMk id="3" creationId="{4DAD1943-EA1C-447B-83DE-204EA36EB6DE}"/>
          </ac:spMkLst>
        </pc:spChg>
      </pc:sldChg>
    </pc:docChg>
  </pc:docChgLst>
  <pc:docChgLst>
    <pc:chgData name="Juan David Angel Lasso" userId="5ac44e2c-fa8f-45f5-aad9-26919f30487d" providerId="ADAL" clId="{A51F6887-5528-458D-8FA7-B0442F63CEBF}"/>
    <pc:docChg chg="custSel addSld delSld modSld">
      <pc:chgData name="Juan David Angel Lasso" userId="5ac44e2c-fa8f-45f5-aad9-26919f30487d" providerId="ADAL" clId="{A51F6887-5528-458D-8FA7-B0442F63CEBF}" dt="2020-10-27T02:46:17.488" v="532" actId="20577"/>
      <pc:docMkLst>
        <pc:docMk/>
      </pc:docMkLst>
      <pc:sldChg chg="add">
        <pc:chgData name="Juan David Angel Lasso" userId="5ac44e2c-fa8f-45f5-aad9-26919f30487d" providerId="ADAL" clId="{A51F6887-5528-458D-8FA7-B0442F63CEBF}" dt="2020-10-26T13:18:58.063" v="2"/>
        <pc:sldMkLst>
          <pc:docMk/>
          <pc:sldMk cId="3184904298" sldId="2850"/>
        </pc:sldMkLst>
      </pc:sldChg>
      <pc:sldChg chg="add">
        <pc:chgData name="Juan David Angel Lasso" userId="5ac44e2c-fa8f-45f5-aad9-26919f30487d" providerId="ADAL" clId="{A51F6887-5528-458D-8FA7-B0442F63CEBF}" dt="2020-10-26T13:18:58.063" v="2"/>
        <pc:sldMkLst>
          <pc:docMk/>
          <pc:sldMk cId="1253815832" sldId="2851"/>
        </pc:sldMkLst>
      </pc:sldChg>
      <pc:sldChg chg="add">
        <pc:chgData name="Juan David Angel Lasso" userId="5ac44e2c-fa8f-45f5-aad9-26919f30487d" providerId="ADAL" clId="{A51F6887-5528-458D-8FA7-B0442F63CEBF}" dt="2020-10-26T13:18:58.063" v="2"/>
        <pc:sldMkLst>
          <pc:docMk/>
          <pc:sldMk cId="1498067036" sldId="2852"/>
        </pc:sldMkLst>
      </pc:sldChg>
      <pc:sldChg chg="addSp modSp add">
        <pc:chgData name="Juan David Angel Lasso" userId="5ac44e2c-fa8f-45f5-aad9-26919f30487d" providerId="ADAL" clId="{A51F6887-5528-458D-8FA7-B0442F63CEBF}" dt="2020-10-27T02:46:17.488" v="532" actId="20577"/>
        <pc:sldMkLst>
          <pc:docMk/>
          <pc:sldMk cId="481529186" sldId="3595"/>
        </pc:sldMkLst>
        <pc:spChg chg="mod">
          <ac:chgData name="Juan David Angel Lasso" userId="5ac44e2c-fa8f-45f5-aad9-26919f30487d" providerId="ADAL" clId="{A51F6887-5528-458D-8FA7-B0442F63CEBF}" dt="2020-10-27T02:46:17.488" v="532" actId="20577"/>
          <ac:spMkLst>
            <pc:docMk/>
            <pc:sldMk cId="481529186" sldId="3595"/>
            <ac:spMk id="24" creationId="{357CD7CC-B4F6-4993-9E86-D2AA2EA5CE35}"/>
          </ac:spMkLst>
        </pc:spChg>
        <pc:picChg chg="mod">
          <ac:chgData name="Juan David Angel Lasso" userId="5ac44e2c-fa8f-45f5-aad9-26919f30487d" providerId="ADAL" clId="{A51F6887-5528-458D-8FA7-B0442F63CEBF}" dt="2020-10-27T02:42:47.560" v="521" actId="1076"/>
          <ac:picMkLst>
            <pc:docMk/>
            <pc:sldMk cId="481529186" sldId="3595"/>
            <ac:picMk id="3" creationId="{27132883-BE17-46E9-8C3E-95EF355839D6}"/>
          </ac:picMkLst>
        </pc:picChg>
        <pc:picChg chg="mod">
          <ac:chgData name="Juan David Angel Lasso" userId="5ac44e2c-fa8f-45f5-aad9-26919f30487d" providerId="ADAL" clId="{A51F6887-5528-458D-8FA7-B0442F63CEBF}" dt="2020-10-27T02:42:53.570" v="524" actId="1076"/>
          <ac:picMkLst>
            <pc:docMk/>
            <pc:sldMk cId="481529186" sldId="3595"/>
            <ac:picMk id="16" creationId="{958C3342-3DC0-4579-ADEA-8D936087357A}"/>
          </ac:picMkLst>
        </pc:picChg>
        <pc:picChg chg="add mod">
          <ac:chgData name="Juan David Angel Lasso" userId="5ac44e2c-fa8f-45f5-aad9-26919f30487d" providerId="ADAL" clId="{A51F6887-5528-458D-8FA7-B0442F63CEBF}" dt="2020-10-27T02:42:49.390" v="522" actId="1076"/>
          <ac:picMkLst>
            <pc:docMk/>
            <pc:sldMk cId="481529186" sldId="3595"/>
            <ac:picMk id="17" creationId="{DF6B629E-2309-41BF-A2D1-B14F5EDBA345}"/>
          </ac:picMkLst>
        </pc:picChg>
        <pc:picChg chg="mod">
          <ac:chgData name="Juan David Angel Lasso" userId="5ac44e2c-fa8f-45f5-aad9-26919f30487d" providerId="ADAL" clId="{A51F6887-5528-458D-8FA7-B0442F63CEBF}" dt="2020-10-27T02:43:00.377" v="526" actId="1076"/>
          <ac:picMkLst>
            <pc:docMk/>
            <pc:sldMk cId="481529186" sldId="3595"/>
            <ac:picMk id="21" creationId="{996C559B-EE29-4171-9AD3-204F71F427F2}"/>
          </ac:picMkLst>
        </pc:picChg>
        <pc:picChg chg="mod">
          <ac:chgData name="Juan David Angel Lasso" userId="5ac44e2c-fa8f-45f5-aad9-26919f30487d" providerId="ADAL" clId="{A51F6887-5528-458D-8FA7-B0442F63CEBF}" dt="2020-10-27T02:42:55.577" v="525" actId="1076"/>
          <ac:picMkLst>
            <pc:docMk/>
            <pc:sldMk cId="481529186" sldId="3595"/>
            <ac:picMk id="1026" creationId="{9F60E862-39E8-49CE-A3F2-5A120BF82769}"/>
          </ac:picMkLst>
        </pc:picChg>
        <pc:picChg chg="mod">
          <ac:chgData name="Juan David Angel Lasso" userId="5ac44e2c-fa8f-45f5-aad9-26919f30487d" providerId="ADAL" clId="{A51F6887-5528-458D-8FA7-B0442F63CEBF}" dt="2020-10-27T02:42:51.326" v="523" actId="1076"/>
          <ac:picMkLst>
            <pc:docMk/>
            <pc:sldMk cId="481529186" sldId="3595"/>
            <ac:picMk id="1030" creationId="{1E85F095-C51B-4F3D-AB2F-D4EF6C1D5C53}"/>
          </ac:picMkLst>
        </pc:picChg>
        <pc:picChg chg="mod">
          <ac:chgData name="Juan David Angel Lasso" userId="5ac44e2c-fa8f-45f5-aad9-26919f30487d" providerId="ADAL" clId="{A51F6887-5528-458D-8FA7-B0442F63CEBF}" dt="2020-10-27T02:43:02.864" v="527" actId="1076"/>
          <ac:picMkLst>
            <pc:docMk/>
            <pc:sldMk cId="481529186" sldId="3595"/>
            <ac:picMk id="1040" creationId="{1942D93A-3A39-4B42-B856-2F4CE4F1DAF8}"/>
          </ac:picMkLst>
        </pc:picChg>
      </pc:sldChg>
      <pc:sldChg chg="add del">
        <pc:chgData name="Juan David Angel Lasso" userId="5ac44e2c-fa8f-45f5-aad9-26919f30487d" providerId="ADAL" clId="{A51F6887-5528-458D-8FA7-B0442F63CEBF}" dt="2020-10-27T02:38:49.500" v="512"/>
        <pc:sldMkLst>
          <pc:docMk/>
          <pc:sldMk cId="725345560" sldId="3620"/>
        </pc:sldMkLst>
      </pc:sldChg>
      <pc:sldChg chg="add del">
        <pc:chgData name="Juan David Angel Lasso" userId="5ac44e2c-fa8f-45f5-aad9-26919f30487d" providerId="ADAL" clId="{A51F6887-5528-458D-8FA7-B0442F63CEBF}" dt="2020-10-27T02:38:49.500" v="512"/>
        <pc:sldMkLst>
          <pc:docMk/>
          <pc:sldMk cId="2575509688" sldId="3651"/>
        </pc:sldMkLst>
      </pc:sldChg>
      <pc:sldChg chg="add del">
        <pc:chgData name="Juan David Angel Lasso" userId="5ac44e2c-fa8f-45f5-aad9-26919f30487d" providerId="ADAL" clId="{A51F6887-5528-458D-8FA7-B0442F63CEBF}" dt="2020-10-27T02:38:49.500" v="512"/>
        <pc:sldMkLst>
          <pc:docMk/>
          <pc:sldMk cId="3648754612" sldId="3652"/>
        </pc:sldMkLst>
      </pc:sldChg>
      <pc:sldChg chg="add del">
        <pc:chgData name="Juan David Angel Lasso" userId="5ac44e2c-fa8f-45f5-aad9-26919f30487d" providerId="ADAL" clId="{A51F6887-5528-458D-8FA7-B0442F63CEBF}" dt="2020-10-27T02:38:49.500" v="512"/>
        <pc:sldMkLst>
          <pc:docMk/>
          <pc:sldMk cId="1469886110" sldId="3658"/>
        </pc:sldMkLst>
      </pc:sldChg>
      <pc:sldChg chg="add del">
        <pc:chgData name="Juan David Angel Lasso" userId="5ac44e2c-fa8f-45f5-aad9-26919f30487d" providerId="ADAL" clId="{A51F6887-5528-458D-8FA7-B0442F63CEBF}" dt="2020-10-27T02:38:49.500" v="512"/>
        <pc:sldMkLst>
          <pc:docMk/>
          <pc:sldMk cId="3744866767" sldId="3659"/>
        </pc:sldMkLst>
      </pc:sldChg>
      <pc:sldChg chg="add del">
        <pc:chgData name="Juan David Angel Lasso" userId="5ac44e2c-fa8f-45f5-aad9-26919f30487d" providerId="ADAL" clId="{A51F6887-5528-458D-8FA7-B0442F63CEBF}" dt="2020-10-27T02:38:49.500" v="512"/>
        <pc:sldMkLst>
          <pc:docMk/>
          <pc:sldMk cId="4215298166" sldId="3662"/>
        </pc:sldMkLst>
      </pc:sldChg>
      <pc:sldChg chg="add del">
        <pc:chgData name="Juan David Angel Lasso" userId="5ac44e2c-fa8f-45f5-aad9-26919f30487d" providerId="ADAL" clId="{A51F6887-5528-458D-8FA7-B0442F63CEBF}" dt="2020-10-27T02:38:49.500" v="512"/>
        <pc:sldMkLst>
          <pc:docMk/>
          <pc:sldMk cId="3885312587" sldId="3668"/>
        </pc:sldMkLst>
      </pc:sldChg>
      <pc:sldChg chg="add del">
        <pc:chgData name="Juan David Angel Lasso" userId="5ac44e2c-fa8f-45f5-aad9-26919f30487d" providerId="ADAL" clId="{A51F6887-5528-458D-8FA7-B0442F63CEBF}" dt="2020-10-27T02:38:49.500" v="512"/>
        <pc:sldMkLst>
          <pc:docMk/>
          <pc:sldMk cId="1325628291" sldId="3669"/>
        </pc:sldMkLst>
      </pc:sldChg>
      <pc:sldChg chg="add del">
        <pc:chgData name="Juan David Angel Lasso" userId="5ac44e2c-fa8f-45f5-aad9-26919f30487d" providerId="ADAL" clId="{A51F6887-5528-458D-8FA7-B0442F63CEBF}" dt="2020-10-27T02:38:49.500" v="512"/>
        <pc:sldMkLst>
          <pc:docMk/>
          <pc:sldMk cId="1165691949" sldId="3670"/>
        </pc:sldMkLst>
      </pc:sldChg>
      <pc:sldChg chg="add del">
        <pc:chgData name="Juan David Angel Lasso" userId="5ac44e2c-fa8f-45f5-aad9-26919f30487d" providerId="ADAL" clId="{A51F6887-5528-458D-8FA7-B0442F63CEBF}" dt="2020-10-27T02:38:49.500" v="512"/>
        <pc:sldMkLst>
          <pc:docMk/>
          <pc:sldMk cId="1856493716" sldId="3671"/>
        </pc:sldMkLst>
      </pc:sldChg>
      <pc:sldChg chg="add del">
        <pc:chgData name="Juan David Angel Lasso" userId="5ac44e2c-fa8f-45f5-aad9-26919f30487d" providerId="ADAL" clId="{A51F6887-5528-458D-8FA7-B0442F63CEBF}" dt="2020-10-27T02:38:49.500" v="512"/>
        <pc:sldMkLst>
          <pc:docMk/>
          <pc:sldMk cId="2371248095" sldId="3672"/>
        </pc:sldMkLst>
      </pc:sldChg>
      <pc:sldChg chg="add del">
        <pc:chgData name="Juan David Angel Lasso" userId="5ac44e2c-fa8f-45f5-aad9-26919f30487d" providerId="ADAL" clId="{A51F6887-5528-458D-8FA7-B0442F63CEBF}" dt="2020-10-27T02:38:49.500" v="512"/>
        <pc:sldMkLst>
          <pc:docMk/>
          <pc:sldMk cId="3623756043" sldId="3673"/>
        </pc:sldMkLst>
      </pc:sldChg>
      <pc:sldChg chg="add del">
        <pc:chgData name="Juan David Angel Lasso" userId="5ac44e2c-fa8f-45f5-aad9-26919f30487d" providerId="ADAL" clId="{A51F6887-5528-458D-8FA7-B0442F63CEBF}" dt="2020-10-27T02:38:49.500" v="512"/>
        <pc:sldMkLst>
          <pc:docMk/>
          <pc:sldMk cId="3780017944" sldId="3674"/>
        </pc:sldMkLst>
      </pc:sldChg>
      <pc:sldChg chg="add del">
        <pc:chgData name="Juan David Angel Lasso" userId="5ac44e2c-fa8f-45f5-aad9-26919f30487d" providerId="ADAL" clId="{A51F6887-5528-458D-8FA7-B0442F63CEBF}" dt="2020-10-27T02:38:49.500" v="512"/>
        <pc:sldMkLst>
          <pc:docMk/>
          <pc:sldMk cId="1328054809" sldId="3676"/>
        </pc:sldMkLst>
      </pc:sldChg>
      <pc:sldChg chg="add del">
        <pc:chgData name="Juan David Angel Lasso" userId="5ac44e2c-fa8f-45f5-aad9-26919f30487d" providerId="ADAL" clId="{A51F6887-5528-458D-8FA7-B0442F63CEBF}" dt="2020-10-27T02:38:49.500" v="512"/>
        <pc:sldMkLst>
          <pc:docMk/>
          <pc:sldMk cId="126821932" sldId="3677"/>
        </pc:sldMkLst>
      </pc:sldChg>
      <pc:sldChg chg="add del">
        <pc:chgData name="Juan David Angel Lasso" userId="5ac44e2c-fa8f-45f5-aad9-26919f30487d" providerId="ADAL" clId="{A51F6887-5528-458D-8FA7-B0442F63CEBF}" dt="2020-10-27T02:38:49.500" v="512"/>
        <pc:sldMkLst>
          <pc:docMk/>
          <pc:sldMk cId="1034577444" sldId="3678"/>
        </pc:sldMkLst>
      </pc:sldChg>
      <pc:sldChg chg="modSp add del">
        <pc:chgData name="Juan David Angel Lasso" userId="5ac44e2c-fa8f-45f5-aad9-26919f30487d" providerId="ADAL" clId="{A51F6887-5528-458D-8FA7-B0442F63CEBF}" dt="2020-10-27T02:40:44.993" v="513" actId="20577"/>
        <pc:sldMkLst>
          <pc:docMk/>
          <pc:sldMk cId="3745686682" sldId="3679"/>
        </pc:sldMkLst>
        <pc:spChg chg="mod">
          <ac:chgData name="Juan David Angel Lasso" userId="5ac44e2c-fa8f-45f5-aad9-26919f30487d" providerId="ADAL" clId="{A51F6887-5528-458D-8FA7-B0442F63CEBF}" dt="2020-10-27T02:40:44.993" v="513" actId="20577"/>
          <ac:spMkLst>
            <pc:docMk/>
            <pc:sldMk cId="3745686682" sldId="3679"/>
            <ac:spMk id="2" creationId="{52489764-092A-4FB7-8768-D49816AB9EBD}"/>
          </ac:spMkLst>
        </pc:spChg>
      </pc:sldChg>
      <pc:sldChg chg="add del">
        <pc:chgData name="Juan David Angel Lasso" userId="5ac44e2c-fa8f-45f5-aad9-26919f30487d" providerId="ADAL" clId="{A51F6887-5528-458D-8FA7-B0442F63CEBF}" dt="2020-10-27T02:38:49.500" v="512"/>
        <pc:sldMkLst>
          <pc:docMk/>
          <pc:sldMk cId="161131457" sldId="3681"/>
        </pc:sldMkLst>
      </pc:sldChg>
      <pc:sldChg chg="add del">
        <pc:chgData name="Juan David Angel Lasso" userId="5ac44e2c-fa8f-45f5-aad9-26919f30487d" providerId="ADAL" clId="{A51F6887-5528-458D-8FA7-B0442F63CEBF}" dt="2020-10-27T02:38:49.500" v="512"/>
        <pc:sldMkLst>
          <pc:docMk/>
          <pc:sldMk cId="2579755804" sldId="3682"/>
        </pc:sldMkLst>
      </pc:sldChg>
      <pc:sldChg chg="add del">
        <pc:chgData name="Juan David Angel Lasso" userId="5ac44e2c-fa8f-45f5-aad9-26919f30487d" providerId="ADAL" clId="{A51F6887-5528-458D-8FA7-B0442F63CEBF}" dt="2020-10-27T02:38:49.500" v="512"/>
        <pc:sldMkLst>
          <pc:docMk/>
          <pc:sldMk cId="3297633932" sldId="3683"/>
        </pc:sldMkLst>
      </pc:sldChg>
      <pc:sldChg chg="add del">
        <pc:chgData name="Juan David Angel Lasso" userId="5ac44e2c-fa8f-45f5-aad9-26919f30487d" providerId="ADAL" clId="{A51F6887-5528-458D-8FA7-B0442F63CEBF}" dt="2020-10-27T02:38:49.500" v="512"/>
        <pc:sldMkLst>
          <pc:docMk/>
          <pc:sldMk cId="2829203253" sldId="3684"/>
        </pc:sldMkLst>
      </pc:sldChg>
      <pc:sldChg chg="add del">
        <pc:chgData name="Juan David Angel Lasso" userId="5ac44e2c-fa8f-45f5-aad9-26919f30487d" providerId="ADAL" clId="{A51F6887-5528-458D-8FA7-B0442F63CEBF}" dt="2020-10-27T02:38:49.500" v="512"/>
        <pc:sldMkLst>
          <pc:docMk/>
          <pc:sldMk cId="86794854" sldId="3685"/>
        </pc:sldMkLst>
      </pc:sldChg>
      <pc:sldChg chg="add del">
        <pc:chgData name="Juan David Angel Lasso" userId="5ac44e2c-fa8f-45f5-aad9-26919f30487d" providerId="ADAL" clId="{A51F6887-5528-458D-8FA7-B0442F63CEBF}" dt="2020-10-27T02:38:49.500" v="512"/>
        <pc:sldMkLst>
          <pc:docMk/>
          <pc:sldMk cId="1263861684" sldId="3686"/>
        </pc:sldMkLst>
      </pc:sldChg>
      <pc:sldChg chg="add del">
        <pc:chgData name="Juan David Angel Lasso" userId="5ac44e2c-fa8f-45f5-aad9-26919f30487d" providerId="ADAL" clId="{A51F6887-5528-458D-8FA7-B0442F63CEBF}" dt="2020-10-27T02:38:49.500" v="512"/>
        <pc:sldMkLst>
          <pc:docMk/>
          <pc:sldMk cId="1626188436" sldId="3687"/>
        </pc:sldMkLst>
      </pc:sldChg>
      <pc:sldChg chg="add del">
        <pc:chgData name="Juan David Angel Lasso" userId="5ac44e2c-fa8f-45f5-aad9-26919f30487d" providerId="ADAL" clId="{A51F6887-5528-458D-8FA7-B0442F63CEBF}" dt="2020-10-27T02:38:49.500" v="512"/>
        <pc:sldMkLst>
          <pc:docMk/>
          <pc:sldMk cId="3767353731" sldId="3688"/>
        </pc:sldMkLst>
      </pc:sldChg>
      <pc:sldChg chg="add del">
        <pc:chgData name="Juan David Angel Lasso" userId="5ac44e2c-fa8f-45f5-aad9-26919f30487d" providerId="ADAL" clId="{A51F6887-5528-458D-8FA7-B0442F63CEBF}" dt="2020-10-26T13:18:05.196" v="1"/>
        <pc:sldMkLst>
          <pc:docMk/>
          <pc:sldMk cId="353825575" sldId="4030"/>
        </pc:sldMkLst>
      </pc:sldChg>
      <pc:sldChg chg="delSp modSp add">
        <pc:chgData name="Juan David Angel Lasso" userId="5ac44e2c-fa8f-45f5-aad9-26919f30487d" providerId="ADAL" clId="{A51F6887-5528-458D-8FA7-B0442F63CEBF}" dt="2020-10-27T02:43:14.314" v="530" actId="1076"/>
        <pc:sldMkLst>
          <pc:docMk/>
          <pc:sldMk cId="3195638200" sldId="4037"/>
        </pc:sldMkLst>
        <pc:picChg chg="mod">
          <ac:chgData name="Juan David Angel Lasso" userId="5ac44e2c-fa8f-45f5-aad9-26919f30487d" providerId="ADAL" clId="{A51F6887-5528-458D-8FA7-B0442F63CEBF}" dt="2020-10-27T02:43:14.314" v="530" actId="1076"/>
          <ac:picMkLst>
            <pc:docMk/>
            <pc:sldMk cId="3195638200" sldId="4037"/>
            <ac:picMk id="23" creationId="{41C99DD6-ED15-4A39-9735-73ACC2DB8A1C}"/>
          </ac:picMkLst>
        </pc:picChg>
        <pc:picChg chg="mod">
          <ac:chgData name="Juan David Angel Lasso" userId="5ac44e2c-fa8f-45f5-aad9-26919f30487d" providerId="ADAL" clId="{A51F6887-5528-458D-8FA7-B0442F63CEBF}" dt="2020-10-27T02:43:13.180" v="529" actId="1076"/>
          <ac:picMkLst>
            <pc:docMk/>
            <pc:sldMk cId="3195638200" sldId="4037"/>
            <ac:picMk id="26" creationId="{A1986CCA-7767-4C82-87BB-5C75E5EE7D55}"/>
          </ac:picMkLst>
        </pc:picChg>
        <pc:picChg chg="del">
          <ac:chgData name="Juan David Angel Lasso" userId="5ac44e2c-fa8f-45f5-aad9-26919f30487d" providerId="ADAL" clId="{A51F6887-5528-458D-8FA7-B0442F63CEBF}" dt="2020-10-27T02:42:27.013" v="514"/>
          <ac:picMkLst>
            <pc:docMk/>
            <pc:sldMk cId="3195638200" sldId="4037"/>
            <ac:picMk id="27" creationId="{980BB2C9-80FA-43F3-B9C3-F41A4C110528}"/>
          </ac:picMkLst>
        </pc:picChg>
        <pc:picChg chg="mod">
          <ac:chgData name="Juan David Angel Lasso" userId="5ac44e2c-fa8f-45f5-aad9-26919f30487d" providerId="ADAL" clId="{A51F6887-5528-458D-8FA7-B0442F63CEBF}" dt="2020-10-27T02:43:11.924" v="528" actId="1076"/>
          <ac:picMkLst>
            <pc:docMk/>
            <pc:sldMk cId="3195638200" sldId="4037"/>
            <ac:picMk id="28" creationId="{A73E1A2C-256D-43E1-B429-D292EA8A4E37}"/>
          </ac:picMkLst>
        </pc:picChg>
      </pc:sldChg>
      <pc:sldChg chg="addSp delSp modSp add">
        <pc:chgData name="Juan David Angel Lasso" userId="5ac44e2c-fa8f-45f5-aad9-26919f30487d" providerId="ADAL" clId="{A51F6887-5528-458D-8FA7-B0442F63CEBF}" dt="2020-10-26T16:50:53.752" v="65" actId="120"/>
        <pc:sldMkLst>
          <pc:docMk/>
          <pc:sldMk cId="1308549208" sldId="4038"/>
        </pc:sldMkLst>
        <pc:spChg chg="mod">
          <ac:chgData name="Juan David Angel Lasso" userId="5ac44e2c-fa8f-45f5-aad9-26919f30487d" providerId="ADAL" clId="{A51F6887-5528-458D-8FA7-B0442F63CEBF}" dt="2020-10-26T16:49:51.865" v="47" actId="20577"/>
          <ac:spMkLst>
            <pc:docMk/>
            <pc:sldMk cId="1308549208" sldId="4038"/>
            <ac:spMk id="8" creationId="{771E71D6-551F-46FE-A222-D7A6BE3F2847}"/>
          </ac:spMkLst>
        </pc:spChg>
        <pc:graphicFrameChg chg="add mod modGraphic">
          <ac:chgData name="Juan David Angel Lasso" userId="5ac44e2c-fa8f-45f5-aad9-26919f30487d" providerId="ADAL" clId="{A51F6887-5528-458D-8FA7-B0442F63CEBF}" dt="2020-10-26T16:50:53.752" v="65" actId="120"/>
          <ac:graphicFrameMkLst>
            <pc:docMk/>
            <pc:sldMk cId="1308549208" sldId="4038"/>
            <ac:graphicFrameMk id="2" creationId="{201A8DE8-48A5-49C7-A454-E1344E30A9AF}"/>
          </ac:graphicFrameMkLst>
        </pc:graphicFrameChg>
        <pc:graphicFrameChg chg="del">
          <ac:chgData name="Juan David Angel Lasso" userId="5ac44e2c-fa8f-45f5-aad9-26919f30487d" providerId="ADAL" clId="{A51F6887-5528-458D-8FA7-B0442F63CEBF}" dt="2020-10-26T16:49:58.362" v="49" actId="478"/>
          <ac:graphicFrameMkLst>
            <pc:docMk/>
            <pc:sldMk cId="1308549208" sldId="4038"/>
            <ac:graphicFrameMk id="3" creationId="{70617420-2125-43FF-800E-B4F02A8EFD50}"/>
          </ac:graphicFrameMkLst>
        </pc:graphicFrameChg>
        <pc:graphicFrameChg chg="del">
          <ac:chgData name="Juan David Angel Lasso" userId="5ac44e2c-fa8f-45f5-aad9-26919f30487d" providerId="ADAL" clId="{A51F6887-5528-458D-8FA7-B0442F63CEBF}" dt="2020-10-26T16:49:56.531" v="48" actId="478"/>
          <ac:graphicFrameMkLst>
            <pc:docMk/>
            <pc:sldMk cId="1308549208" sldId="4038"/>
            <ac:graphicFrameMk id="10" creationId="{356C2DBB-882B-4169-8803-8BFAAE961F6E}"/>
          </ac:graphicFrameMkLst>
        </pc:graphicFrameChg>
      </pc:sldChg>
      <pc:sldChg chg="add del">
        <pc:chgData name="Juan David Angel Lasso" userId="5ac44e2c-fa8f-45f5-aad9-26919f30487d" providerId="ADAL" clId="{A51F6887-5528-458D-8FA7-B0442F63CEBF}" dt="2020-10-26T16:52:19.421" v="67"/>
        <pc:sldMkLst>
          <pc:docMk/>
          <pc:sldMk cId="2639623680" sldId="4039"/>
        </pc:sldMkLst>
      </pc:sldChg>
      <pc:sldChg chg="addSp delSp modSp add">
        <pc:chgData name="Juan David Angel Lasso" userId="5ac44e2c-fa8f-45f5-aad9-26919f30487d" providerId="ADAL" clId="{A51F6887-5528-458D-8FA7-B0442F63CEBF}" dt="2020-10-26T17:06:59.595" v="484" actId="11"/>
        <pc:sldMkLst>
          <pc:docMk/>
          <pc:sldMk cId="3611852947" sldId="4039"/>
        </pc:sldMkLst>
        <pc:spChg chg="mod">
          <ac:chgData name="Juan David Angel Lasso" userId="5ac44e2c-fa8f-45f5-aad9-26919f30487d" providerId="ADAL" clId="{A51F6887-5528-458D-8FA7-B0442F63CEBF}" dt="2020-10-26T16:53:00.585" v="100" actId="20577"/>
          <ac:spMkLst>
            <pc:docMk/>
            <pc:sldMk cId="3611852947" sldId="4039"/>
            <ac:spMk id="2" creationId="{953CC177-D357-4AAB-AB4B-37CC2953E4C1}"/>
          </ac:spMkLst>
        </pc:spChg>
        <pc:spChg chg="del">
          <ac:chgData name="Juan David Angel Lasso" userId="5ac44e2c-fa8f-45f5-aad9-26919f30487d" providerId="ADAL" clId="{A51F6887-5528-458D-8FA7-B0442F63CEBF}" dt="2020-10-26T16:53:05.092" v="101" actId="478"/>
          <ac:spMkLst>
            <pc:docMk/>
            <pc:sldMk cId="3611852947" sldId="4039"/>
            <ac:spMk id="3" creationId="{81470B89-85BE-42A7-99A4-BDBC27A5B52D}"/>
          </ac:spMkLst>
        </pc:spChg>
        <pc:spChg chg="add mod">
          <ac:chgData name="Juan David Angel Lasso" userId="5ac44e2c-fa8f-45f5-aad9-26919f30487d" providerId="ADAL" clId="{A51F6887-5528-458D-8FA7-B0442F63CEBF}" dt="2020-10-26T17:06:59.595" v="484" actId="11"/>
          <ac:spMkLst>
            <pc:docMk/>
            <pc:sldMk cId="3611852947" sldId="4039"/>
            <ac:spMk id="4" creationId="{C5E71D69-6BF3-4C73-A48F-AE4253B73BDD}"/>
          </ac:spMkLst>
        </pc:spChg>
        <pc:spChg chg="add mod">
          <ac:chgData name="Juan David Angel Lasso" userId="5ac44e2c-fa8f-45f5-aad9-26919f30487d" providerId="ADAL" clId="{A51F6887-5528-458D-8FA7-B0442F63CEBF}" dt="2020-10-26T17:02:58.707" v="463"/>
          <ac:spMkLst>
            <pc:docMk/>
            <pc:sldMk cId="3611852947" sldId="4039"/>
            <ac:spMk id="5" creationId="{94A1326F-E109-4958-8444-1ECFAC53A111}"/>
          </ac:spMkLst>
        </pc:spChg>
        <pc:spChg chg="mod">
          <ac:chgData name="Juan David Angel Lasso" userId="5ac44e2c-fa8f-45f5-aad9-26919f30487d" providerId="ADAL" clId="{A51F6887-5528-458D-8FA7-B0442F63CEBF}" dt="2020-10-26T16:54:49.294" v="442" actId="20577"/>
          <ac:spMkLst>
            <pc:docMk/>
            <pc:sldMk cId="3611852947" sldId="4039"/>
            <ac:spMk id="7" creationId="{E604A7EA-A73D-4953-B617-D89880A63751}"/>
          </ac:spMkLst>
        </pc:spChg>
      </pc:sldChg>
      <pc:sldChg chg="add del">
        <pc:chgData name="Juan David Angel Lasso" userId="5ac44e2c-fa8f-45f5-aad9-26919f30487d" providerId="ADAL" clId="{A51F6887-5528-458D-8FA7-B0442F63CEBF}" dt="2020-10-27T02:38:40.971" v="511" actId="2696"/>
        <pc:sldMkLst>
          <pc:docMk/>
          <pc:sldMk cId="4052794022" sldId="4040"/>
        </pc:sldMkLst>
      </pc:sldChg>
      <pc:sldChg chg="add">
        <pc:chgData name="Juan David Angel Lasso" userId="5ac44e2c-fa8f-45f5-aad9-26919f30487d" providerId="ADAL" clId="{A51F6887-5528-458D-8FA7-B0442F63CEBF}" dt="2020-10-27T02:38:49.500" v="512"/>
        <pc:sldMkLst>
          <pc:docMk/>
          <pc:sldMk cId="2346266735" sldId="4189"/>
        </pc:sldMkLst>
      </pc:sldChg>
    </pc:docChg>
  </pc:docChgLst>
  <pc:docChgLst>
    <pc:chgData name="Luis Guillermo Gil Madrid" userId="S::lgil@fasecolda.com::72751249-5f9d-41e6-8ae5-e2fc6ecb2fa9" providerId="AD" clId="Web-{6944B485-3AEA-7387-5724-FCAE6F19B9F1}"/>
    <pc:docChg chg="modSld">
      <pc:chgData name="Luis Guillermo Gil Madrid" userId="S::lgil@fasecolda.com::72751249-5f9d-41e6-8ae5-e2fc6ecb2fa9" providerId="AD" clId="Web-{6944B485-3AEA-7387-5724-FCAE6F19B9F1}" dt="2020-12-16T13:27:07.014" v="2" actId="20577"/>
      <pc:docMkLst>
        <pc:docMk/>
      </pc:docMkLst>
      <pc:sldChg chg="modSp">
        <pc:chgData name="Luis Guillermo Gil Madrid" userId="S::lgil@fasecolda.com::72751249-5f9d-41e6-8ae5-e2fc6ecb2fa9" providerId="AD" clId="Web-{6944B485-3AEA-7387-5724-FCAE6F19B9F1}" dt="2020-12-16T13:26:16.310" v="0" actId="20577"/>
        <pc:sldMkLst>
          <pc:docMk/>
          <pc:sldMk cId="3861976755" sldId="3988"/>
        </pc:sldMkLst>
        <pc:spChg chg="mod">
          <ac:chgData name="Luis Guillermo Gil Madrid" userId="S::lgil@fasecolda.com::72751249-5f9d-41e6-8ae5-e2fc6ecb2fa9" providerId="AD" clId="Web-{6944B485-3AEA-7387-5724-FCAE6F19B9F1}" dt="2020-12-16T13:26:16.310" v="0" actId="20577"/>
          <ac:spMkLst>
            <pc:docMk/>
            <pc:sldMk cId="3861976755" sldId="3988"/>
            <ac:spMk id="10" creationId="{C5BA664B-75C5-4E4D-A8A7-8FBCA3CE98B1}"/>
          </ac:spMkLst>
        </pc:spChg>
      </pc:sldChg>
    </pc:docChg>
  </pc:docChgLst>
  <pc:docChgLst>
    <pc:chgData name="Stephanie Pino Castillo" userId="67719de8-e720-4774-8e83-01c536b4bc79" providerId="ADAL" clId="{9014B495-5623-48C7-9B4C-2C2FE5F78843}"/>
    <pc:docChg chg="undo redo custSel addSld delSld modSld sldOrd">
      <pc:chgData name="Stephanie Pino Castillo" userId="67719de8-e720-4774-8e83-01c536b4bc79" providerId="ADAL" clId="{9014B495-5623-48C7-9B4C-2C2FE5F78843}" dt="2021-03-25T16:49:45.609" v="1655"/>
      <pc:docMkLst>
        <pc:docMk/>
      </pc:docMkLst>
      <pc:sldChg chg="add del">
        <pc:chgData name="Stephanie Pino Castillo" userId="67719de8-e720-4774-8e83-01c536b4bc79" providerId="ADAL" clId="{9014B495-5623-48C7-9B4C-2C2FE5F78843}" dt="2021-03-25T16:49:45.609" v="1655"/>
        <pc:sldMkLst>
          <pc:docMk/>
          <pc:sldMk cId="3900423880" sldId="257"/>
        </pc:sldMkLst>
      </pc:sldChg>
      <pc:sldChg chg="add del">
        <pc:chgData name="Stephanie Pino Castillo" userId="67719de8-e720-4774-8e83-01c536b4bc79" providerId="ADAL" clId="{9014B495-5623-48C7-9B4C-2C2FE5F78843}" dt="2021-03-25T16:49:45.609" v="1655"/>
        <pc:sldMkLst>
          <pc:docMk/>
          <pc:sldMk cId="4143711942" sldId="258"/>
        </pc:sldMkLst>
      </pc:sldChg>
      <pc:sldChg chg="add del">
        <pc:chgData name="Stephanie Pino Castillo" userId="67719de8-e720-4774-8e83-01c536b4bc79" providerId="ADAL" clId="{9014B495-5623-48C7-9B4C-2C2FE5F78843}" dt="2021-03-25T16:49:45.609" v="1655"/>
        <pc:sldMkLst>
          <pc:docMk/>
          <pc:sldMk cId="467207532" sldId="260"/>
        </pc:sldMkLst>
      </pc:sldChg>
      <pc:sldChg chg="add">
        <pc:chgData name="Stephanie Pino Castillo" userId="67719de8-e720-4774-8e83-01c536b4bc79" providerId="ADAL" clId="{9014B495-5623-48C7-9B4C-2C2FE5F78843}" dt="2021-03-25T00:53:28.762" v="1645"/>
        <pc:sldMkLst>
          <pc:docMk/>
          <pc:sldMk cId="2472580244" sldId="261"/>
        </pc:sldMkLst>
      </pc:sldChg>
      <pc:sldChg chg="modSp mod">
        <pc:chgData name="Stephanie Pino Castillo" userId="67719de8-e720-4774-8e83-01c536b4bc79" providerId="ADAL" clId="{9014B495-5623-48C7-9B4C-2C2FE5F78843}" dt="2021-03-25T12:50:00.439" v="1646" actId="20577"/>
        <pc:sldMkLst>
          <pc:docMk/>
          <pc:sldMk cId="4041881831" sldId="267"/>
        </pc:sldMkLst>
        <pc:spChg chg="mod">
          <ac:chgData name="Stephanie Pino Castillo" userId="67719de8-e720-4774-8e83-01c536b4bc79" providerId="ADAL" clId="{9014B495-5623-48C7-9B4C-2C2FE5F78843}" dt="2021-03-25T12:50:00.439" v="1646" actId="20577"/>
          <ac:spMkLst>
            <pc:docMk/>
            <pc:sldMk cId="4041881831" sldId="267"/>
            <ac:spMk id="3" creationId="{3C1FAD3B-DC1C-DD4B-A144-7E1E51774FC5}"/>
          </ac:spMkLst>
        </pc:spChg>
      </pc:sldChg>
      <pc:sldChg chg="add">
        <pc:chgData name="Stephanie Pino Castillo" userId="67719de8-e720-4774-8e83-01c536b4bc79" providerId="ADAL" clId="{9014B495-5623-48C7-9B4C-2C2FE5F78843}" dt="2021-03-25T00:53:28.762" v="1645"/>
        <pc:sldMkLst>
          <pc:docMk/>
          <pc:sldMk cId="3429499725" sldId="270"/>
        </pc:sldMkLst>
      </pc:sldChg>
      <pc:sldChg chg="add">
        <pc:chgData name="Stephanie Pino Castillo" userId="67719de8-e720-4774-8e83-01c536b4bc79" providerId="ADAL" clId="{9014B495-5623-48C7-9B4C-2C2FE5F78843}" dt="2021-03-25T00:53:28.762" v="1645"/>
        <pc:sldMkLst>
          <pc:docMk/>
          <pc:sldMk cId="320124553" sldId="281"/>
        </pc:sldMkLst>
      </pc:sldChg>
      <pc:sldChg chg="add">
        <pc:chgData name="Stephanie Pino Castillo" userId="67719de8-e720-4774-8e83-01c536b4bc79" providerId="ADAL" clId="{9014B495-5623-48C7-9B4C-2C2FE5F78843}" dt="2021-03-25T00:53:28.762" v="1645"/>
        <pc:sldMkLst>
          <pc:docMk/>
          <pc:sldMk cId="952842190" sldId="320"/>
        </pc:sldMkLst>
      </pc:sldChg>
      <pc:sldChg chg="add">
        <pc:chgData name="Stephanie Pino Castillo" userId="67719de8-e720-4774-8e83-01c536b4bc79" providerId="ADAL" clId="{9014B495-5623-48C7-9B4C-2C2FE5F78843}" dt="2021-03-25T00:53:28.762" v="1645"/>
        <pc:sldMkLst>
          <pc:docMk/>
          <pc:sldMk cId="2656467073" sldId="322"/>
        </pc:sldMkLst>
      </pc:sldChg>
      <pc:sldChg chg="add">
        <pc:chgData name="Stephanie Pino Castillo" userId="67719de8-e720-4774-8e83-01c536b4bc79" providerId="ADAL" clId="{9014B495-5623-48C7-9B4C-2C2FE5F78843}" dt="2021-03-25T00:53:28.762" v="1645"/>
        <pc:sldMkLst>
          <pc:docMk/>
          <pc:sldMk cId="2367095828" sldId="325"/>
        </pc:sldMkLst>
      </pc:sldChg>
      <pc:sldChg chg="add">
        <pc:chgData name="Stephanie Pino Castillo" userId="67719de8-e720-4774-8e83-01c536b4bc79" providerId="ADAL" clId="{9014B495-5623-48C7-9B4C-2C2FE5F78843}" dt="2021-03-25T00:53:28.762" v="1645"/>
        <pc:sldMkLst>
          <pc:docMk/>
          <pc:sldMk cId="0" sldId="361"/>
        </pc:sldMkLst>
      </pc:sldChg>
      <pc:sldChg chg="add del">
        <pc:chgData name="Stephanie Pino Castillo" userId="67719de8-e720-4774-8e83-01c536b4bc79" providerId="ADAL" clId="{9014B495-5623-48C7-9B4C-2C2FE5F78843}" dt="2021-03-25T16:49:45.609" v="1655"/>
        <pc:sldMkLst>
          <pc:docMk/>
          <pc:sldMk cId="0" sldId="405"/>
        </pc:sldMkLst>
      </pc:sldChg>
      <pc:sldChg chg="add del">
        <pc:chgData name="Stephanie Pino Castillo" userId="67719de8-e720-4774-8e83-01c536b4bc79" providerId="ADAL" clId="{9014B495-5623-48C7-9B4C-2C2FE5F78843}" dt="2021-03-25T16:49:45.609" v="1655"/>
        <pc:sldMkLst>
          <pc:docMk/>
          <pc:sldMk cId="0" sldId="406"/>
        </pc:sldMkLst>
      </pc:sldChg>
      <pc:sldChg chg="add del">
        <pc:chgData name="Stephanie Pino Castillo" userId="67719de8-e720-4774-8e83-01c536b4bc79" providerId="ADAL" clId="{9014B495-5623-48C7-9B4C-2C2FE5F78843}" dt="2021-03-25T16:49:45.609" v="1655"/>
        <pc:sldMkLst>
          <pc:docMk/>
          <pc:sldMk cId="0" sldId="407"/>
        </pc:sldMkLst>
      </pc:sldChg>
      <pc:sldChg chg="add del">
        <pc:chgData name="Stephanie Pino Castillo" userId="67719de8-e720-4774-8e83-01c536b4bc79" providerId="ADAL" clId="{9014B495-5623-48C7-9B4C-2C2FE5F78843}" dt="2021-03-25T16:49:45.609" v="1655"/>
        <pc:sldMkLst>
          <pc:docMk/>
          <pc:sldMk cId="0" sldId="412"/>
        </pc:sldMkLst>
      </pc:sldChg>
      <pc:sldChg chg="add del">
        <pc:chgData name="Stephanie Pino Castillo" userId="67719de8-e720-4774-8e83-01c536b4bc79" providerId="ADAL" clId="{9014B495-5623-48C7-9B4C-2C2FE5F78843}" dt="2021-03-25T16:49:45.609" v="1655"/>
        <pc:sldMkLst>
          <pc:docMk/>
          <pc:sldMk cId="3940256533" sldId="413"/>
        </pc:sldMkLst>
      </pc:sldChg>
      <pc:sldChg chg="add del">
        <pc:chgData name="Stephanie Pino Castillo" userId="67719de8-e720-4774-8e83-01c536b4bc79" providerId="ADAL" clId="{9014B495-5623-48C7-9B4C-2C2FE5F78843}" dt="2021-03-25T16:49:45.609" v="1655"/>
        <pc:sldMkLst>
          <pc:docMk/>
          <pc:sldMk cId="2971265493" sldId="414"/>
        </pc:sldMkLst>
      </pc:sldChg>
      <pc:sldChg chg="add del">
        <pc:chgData name="Stephanie Pino Castillo" userId="67719de8-e720-4774-8e83-01c536b4bc79" providerId="ADAL" clId="{9014B495-5623-48C7-9B4C-2C2FE5F78843}" dt="2021-03-25T16:49:45.609" v="1655"/>
        <pc:sldMkLst>
          <pc:docMk/>
          <pc:sldMk cId="1157924808" sldId="415"/>
        </pc:sldMkLst>
      </pc:sldChg>
      <pc:sldChg chg="add del">
        <pc:chgData name="Stephanie Pino Castillo" userId="67719de8-e720-4774-8e83-01c536b4bc79" providerId="ADAL" clId="{9014B495-5623-48C7-9B4C-2C2FE5F78843}" dt="2021-03-25T16:49:45.609" v="1655"/>
        <pc:sldMkLst>
          <pc:docMk/>
          <pc:sldMk cId="2222686579" sldId="416"/>
        </pc:sldMkLst>
      </pc:sldChg>
      <pc:sldChg chg="add del">
        <pc:chgData name="Stephanie Pino Castillo" userId="67719de8-e720-4774-8e83-01c536b4bc79" providerId="ADAL" clId="{9014B495-5623-48C7-9B4C-2C2FE5F78843}" dt="2021-03-25T16:49:45.609" v="1655"/>
        <pc:sldMkLst>
          <pc:docMk/>
          <pc:sldMk cId="1452652882" sldId="418"/>
        </pc:sldMkLst>
      </pc:sldChg>
      <pc:sldChg chg="add del">
        <pc:chgData name="Stephanie Pino Castillo" userId="67719de8-e720-4774-8e83-01c536b4bc79" providerId="ADAL" clId="{9014B495-5623-48C7-9B4C-2C2FE5F78843}" dt="2021-03-25T16:49:45.609" v="1655"/>
        <pc:sldMkLst>
          <pc:docMk/>
          <pc:sldMk cId="0" sldId="423"/>
        </pc:sldMkLst>
      </pc:sldChg>
      <pc:sldChg chg="add del">
        <pc:chgData name="Stephanie Pino Castillo" userId="67719de8-e720-4774-8e83-01c536b4bc79" providerId="ADAL" clId="{9014B495-5623-48C7-9B4C-2C2FE5F78843}" dt="2021-03-25T16:49:45.609" v="1655"/>
        <pc:sldMkLst>
          <pc:docMk/>
          <pc:sldMk cId="0" sldId="424"/>
        </pc:sldMkLst>
      </pc:sldChg>
      <pc:sldChg chg="add del">
        <pc:chgData name="Stephanie Pino Castillo" userId="67719de8-e720-4774-8e83-01c536b4bc79" providerId="ADAL" clId="{9014B495-5623-48C7-9B4C-2C2FE5F78843}" dt="2021-03-25T16:49:45.609" v="1655"/>
        <pc:sldMkLst>
          <pc:docMk/>
          <pc:sldMk cId="3803025043" sldId="425"/>
        </pc:sldMkLst>
      </pc:sldChg>
      <pc:sldChg chg="add del">
        <pc:chgData name="Stephanie Pino Castillo" userId="67719de8-e720-4774-8e83-01c536b4bc79" providerId="ADAL" clId="{9014B495-5623-48C7-9B4C-2C2FE5F78843}" dt="2021-03-25T16:49:45.609" v="1655"/>
        <pc:sldMkLst>
          <pc:docMk/>
          <pc:sldMk cId="2670488256" sldId="426"/>
        </pc:sldMkLst>
      </pc:sldChg>
      <pc:sldChg chg="modSp add del mod">
        <pc:chgData name="Stephanie Pino Castillo" userId="67719de8-e720-4774-8e83-01c536b4bc79" providerId="ADAL" clId="{9014B495-5623-48C7-9B4C-2C2FE5F78843}" dt="2021-03-25T16:49:45.609" v="1655"/>
        <pc:sldMkLst>
          <pc:docMk/>
          <pc:sldMk cId="603861873" sldId="427"/>
        </pc:sldMkLst>
        <pc:spChg chg="mod">
          <ac:chgData name="Stephanie Pino Castillo" userId="67719de8-e720-4774-8e83-01c536b4bc79" providerId="ADAL" clId="{9014B495-5623-48C7-9B4C-2C2FE5F78843}" dt="2021-03-25T16:49:45.305" v="1654"/>
          <ac:spMkLst>
            <pc:docMk/>
            <pc:sldMk cId="603861873" sldId="427"/>
            <ac:spMk id="4" creationId="{971A5E1F-827E-451A-87F2-0FFBC662C619}"/>
          </ac:spMkLst>
        </pc:spChg>
      </pc:sldChg>
      <pc:sldChg chg="add del">
        <pc:chgData name="Stephanie Pino Castillo" userId="67719de8-e720-4774-8e83-01c536b4bc79" providerId="ADAL" clId="{9014B495-5623-48C7-9B4C-2C2FE5F78843}" dt="2021-03-25T16:49:45.609" v="1655"/>
        <pc:sldMkLst>
          <pc:docMk/>
          <pc:sldMk cId="3250810674" sldId="428"/>
        </pc:sldMkLst>
      </pc:sldChg>
      <pc:sldChg chg="add del">
        <pc:chgData name="Stephanie Pino Castillo" userId="67719de8-e720-4774-8e83-01c536b4bc79" providerId="ADAL" clId="{9014B495-5623-48C7-9B4C-2C2FE5F78843}" dt="2021-03-25T16:49:45.609" v="1655"/>
        <pc:sldMkLst>
          <pc:docMk/>
          <pc:sldMk cId="212833527" sldId="429"/>
        </pc:sldMkLst>
      </pc:sldChg>
      <pc:sldChg chg="add del">
        <pc:chgData name="Stephanie Pino Castillo" userId="67719de8-e720-4774-8e83-01c536b4bc79" providerId="ADAL" clId="{9014B495-5623-48C7-9B4C-2C2FE5F78843}" dt="2021-03-25T16:49:45.609" v="1655"/>
        <pc:sldMkLst>
          <pc:docMk/>
          <pc:sldMk cId="0" sldId="430"/>
        </pc:sldMkLst>
      </pc:sldChg>
      <pc:sldChg chg="add del">
        <pc:chgData name="Stephanie Pino Castillo" userId="67719de8-e720-4774-8e83-01c536b4bc79" providerId="ADAL" clId="{9014B495-5623-48C7-9B4C-2C2FE5F78843}" dt="2021-03-25T16:49:45.609" v="1655"/>
        <pc:sldMkLst>
          <pc:docMk/>
          <pc:sldMk cId="0" sldId="431"/>
        </pc:sldMkLst>
      </pc:sldChg>
      <pc:sldChg chg="modSp add del mod">
        <pc:chgData name="Stephanie Pino Castillo" userId="67719de8-e720-4774-8e83-01c536b4bc79" providerId="ADAL" clId="{9014B495-5623-48C7-9B4C-2C2FE5F78843}" dt="2021-03-25T16:49:45.609" v="1655"/>
        <pc:sldMkLst>
          <pc:docMk/>
          <pc:sldMk cId="2188096659" sldId="433"/>
        </pc:sldMkLst>
        <pc:spChg chg="mod">
          <ac:chgData name="Stephanie Pino Castillo" userId="67719de8-e720-4774-8e83-01c536b4bc79" providerId="ADAL" clId="{9014B495-5623-48C7-9B4C-2C2FE5F78843}" dt="2021-03-25T16:49:45.305" v="1654"/>
          <ac:spMkLst>
            <pc:docMk/>
            <pc:sldMk cId="2188096659" sldId="433"/>
            <ac:spMk id="24579" creationId="{A12E2728-DB55-419B-ABB1-B97A42F9415A}"/>
          </ac:spMkLst>
        </pc:spChg>
      </pc:sldChg>
      <pc:sldChg chg="add del">
        <pc:chgData name="Stephanie Pino Castillo" userId="67719de8-e720-4774-8e83-01c536b4bc79" providerId="ADAL" clId="{9014B495-5623-48C7-9B4C-2C2FE5F78843}" dt="2021-03-25T16:49:45.609" v="1655"/>
        <pc:sldMkLst>
          <pc:docMk/>
          <pc:sldMk cId="4290098085" sldId="434"/>
        </pc:sldMkLst>
      </pc:sldChg>
      <pc:sldChg chg="modSp add del mod">
        <pc:chgData name="Stephanie Pino Castillo" userId="67719de8-e720-4774-8e83-01c536b4bc79" providerId="ADAL" clId="{9014B495-5623-48C7-9B4C-2C2FE5F78843}" dt="2021-03-25T16:49:45.609" v="1655"/>
        <pc:sldMkLst>
          <pc:docMk/>
          <pc:sldMk cId="0" sldId="435"/>
        </pc:sldMkLst>
        <pc:spChg chg="mod">
          <ac:chgData name="Stephanie Pino Castillo" userId="67719de8-e720-4774-8e83-01c536b4bc79" providerId="ADAL" clId="{9014B495-5623-48C7-9B4C-2C2FE5F78843}" dt="2021-03-25T16:49:45.305" v="1654"/>
          <ac:spMkLst>
            <pc:docMk/>
            <pc:sldMk cId="0" sldId="435"/>
            <ac:spMk id="27650" creationId="{0EE51D22-1B56-48A7-88F9-900C322E4783}"/>
          </ac:spMkLst>
        </pc:spChg>
      </pc:sldChg>
      <pc:sldChg chg="modSp add del mod">
        <pc:chgData name="Stephanie Pino Castillo" userId="67719de8-e720-4774-8e83-01c536b4bc79" providerId="ADAL" clId="{9014B495-5623-48C7-9B4C-2C2FE5F78843}" dt="2021-03-25T16:49:45.609" v="1655"/>
        <pc:sldMkLst>
          <pc:docMk/>
          <pc:sldMk cId="0" sldId="437"/>
        </pc:sldMkLst>
        <pc:spChg chg="mod">
          <ac:chgData name="Stephanie Pino Castillo" userId="67719de8-e720-4774-8e83-01c536b4bc79" providerId="ADAL" clId="{9014B495-5623-48C7-9B4C-2C2FE5F78843}" dt="2021-03-25T16:49:45.305" v="1654"/>
          <ac:spMkLst>
            <pc:docMk/>
            <pc:sldMk cId="0" sldId="437"/>
            <ac:spMk id="28674" creationId="{B2701D27-2834-4F64-AB38-9F401998220A}"/>
          </ac:spMkLst>
        </pc:spChg>
      </pc:sldChg>
      <pc:sldChg chg="add del">
        <pc:chgData name="Stephanie Pino Castillo" userId="67719de8-e720-4774-8e83-01c536b4bc79" providerId="ADAL" clId="{9014B495-5623-48C7-9B4C-2C2FE5F78843}" dt="2021-03-25T16:49:45.609" v="1655"/>
        <pc:sldMkLst>
          <pc:docMk/>
          <pc:sldMk cId="0" sldId="438"/>
        </pc:sldMkLst>
      </pc:sldChg>
      <pc:sldChg chg="modSp add del mod">
        <pc:chgData name="Stephanie Pino Castillo" userId="67719de8-e720-4774-8e83-01c536b4bc79" providerId="ADAL" clId="{9014B495-5623-48C7-9B4C-2C2FE5F78843}" dt="2021-03-25T16:49:45.609" v="1655"/>
        <pc:sldMkLst>
          <pc:docMk/>
          <pc:sldMk cId="0" sldId="439"/>
        </pc:sldMkLst>
        <pc:spChg chg="mod">
          <ac:chgData name="Stephanie Pino Castillo" userId="67719de8-e720-4774-8e83-01c536b4bc79" providerId="ADAL" clId="{9014B495-5623-48C7-9B4C-2C2FE5F78843}" dt="2021-03-25T16:49:45.305" v="1654"/>
          <ac:spMkLst>
            <pc:docMk/>
            <pc:sldMk cId="0" sldId="439"/>
            <ac:spMk id="8195" creationId="{95C5E50C-FEEF-479C-AC2D-85CCBC4E1609}"/>
          </ac:spMkLst>
        </pc:spChg>
      </pc:sldChg>
      <pc:sldChg chg="add del">
        <pc:chgData name="Stephanie Pino Castillo" userId="67719de8-e720-4774-8e83-01c536b4bc79" providerId="ADAL" clId="{9014B495-5623-48C7-9B4C-2C2FE5F78843}" dt="2021-03-25T16:49:45.609" v="1655"/>
        <pc:sldMkLst>
          <pc:docMk/>
          <pc:sldMk cId="3491991534" sldId="440"/>
        </pc:sldMkLst>
      </pc:sldChg>
      <pc:sldChg chg="add del">
        <pc:chgData name="Stephanie Pino Castillo" userId="67719de8-e720-4774-8e83-01c536b4bc79" providerId="ADAL" clId="{9014B495-5623-48C7-9B4C-2C2FE5F78843}" dt="2021-03-25T16:49:45.609" v="1655"/>
        <pc:sldMkLst>
          <pc:docMk/>
          <pc:sldMk cId="3408355418" sldId="441"/>
        </pc:sldMkLst>
      </pc:sldChg>
      <pc:sldChg chg="add del">
        <pc:chgData name="Stephanie Pino Castillo" userId="67719de8-e720-4774-8e83-01c536b4bc79" providerId="ADAL" clId="{9014B495-5623-48C7-9B4C-2C2FE5F78843}" dt="2021-03-25T16:49:45.609" v="1655"/>
        <pc:sldMkLst>
          <pc:docMk/>
          <pc:sldMk cId="1501784965" sldId="442"/>
        </pc:sldMkLst>
      </pc:sldChg>
      <pc:sldChg chg="add del">
        <pc:chgData name="Stephanie Pino Castillo" userId="67719de8-e720-4774-8e83-01c536b4bc79" providerId="ADAL" clId="{9014B495-5623-48C7-9B4C-2C2FE5F78843}" dt="2021-03-25T16:49:45.609" v="1655"/>
        <pc:sldMkLst>
          <pc:docMk/>
          <pc:sldMk cId="2184002947" sldId="443"/>
        </pc:sldMkLst>
      </pc:sldChg>
      <pc:sldChg chg="add del">
        <pc:chgData name="Stephanie Pino Castillo" userId="67719de8-e720-4774-8e83-01c536b4bc79" providerId="ADAL" clId="{9014B495-5623-48C7-9B4C-2C2FE5F78843}" dt="2021-03-25T16:49:45.609" v="1655"/>
        <pc:sldMkLst>
          <pc:docMk/>
          <pc:sldMk cId="1325859069" sldId="444"/>
        </pc:sldMkLst>
      </pc:sldChg>
      <pc:sldChg chg="modSp mod">
        <pc:chgData name="Stephanie Pino Castillo" userId="67719de8-e720-4774-8e83-01c536b4bc79" providerId="ADAL" clId="{9014B495-5623-48C7-9B4C-2C2FE5F78843}" dt="2021-03-23T16:20:25.875" v="257" actId="20577"/>
        <pc:sldMkLst>
          <pc:docMk/>
          <pc:sldMk cId="4164444474" sldId="746"/>
        </pc:sldMkLst>
        <pc:graphicFrameChg chg="modGraphic">
          <ac:chgData name="Stephanie Pino Castillo" userId="67719de8-e720-4774-8e83-01c536b4bc79" providerId="ADAL" clId="{9014B495-5623-48C7-9B4C-2C2FE5F78843}" dt="2021-03-23T16:20:25.875" v="257" actId="20577"/>
          <ac:graphicFrameMkLst>
            <pc:docMk/>
            <pc:sldMk cId="4164444474" sldId="746"/>
            <ac:graphicFrameMk id="10" creationId="{356C2DBB-882B-4169-8803-8BFAAE961F6E}"/>
          </ac:graphicFrameMkLst>
        </pc:graphicFrameChg>
      </pc:sldChg>
      <pc:sldChg chg="modSp add del mod">
        <pc:chgData name="Stephanie Pino Castillo" userId="67719de8-e720-4774-8e83-01c536b4bc79" providerId="ADAL" clId="{9014B495-5623-48C7-9B4C-2C2FE5F78843}" dt="2021-03-23T15:57:48.478" v="219" actId="20577"/>
        <pc:sldMkLst>
          <pc:docMk/>
          <pc:sldMk cId="262142045" sldId="761"/>
        </pc:sldMkLst>
        <pc:spChg chg="mod">
          <ac:chgData name="Stephanie Pino Castillo" userId="67719de8-e720-4774-8e83-01c536b4bc79" providerId="ADAL" clId="{9014B495-5623-48C7-9B4C-2C2FE5F78843}" dt="2021-03-23T15:57:48.478" v="219" actId="20577"/>
          <ac:spMkLst>
            <pc:docMk/>
            <pc:sldMk cId="262142045" sldId="761"/>
            <ac:spMk id="5" creationId="{4AC3E0C3-4B51-AB4E-A036-2EC351F0A151}"/>
          </ac:spMkLst>
        </pc:spChg>
        <pc:spChg chg="mod">
          <ac:chgData name="Stephanie Pino Castillo" userId="67719de8-e720-4774-8e83-01c536b4bc79" providerId="ADAL" clId="{9014B495-5623-48C7-9B4C-2C2FE5F78843}" dt="2021-03-17T14:56:35.301" v="134"/>
          <ac:spMkLst>
            <pc:docMk/>
            <pc:sldMk cId="262142045" sldId="761"/>
            <ac:spMk id="11" creationId="{00000000-0000-0000-0000-000000000000}"/>
          </ac:spMkLst>
        </pc:spChg>
      </pc:sldChg>
      <pc:sldChg chg="del">
        <pc:chgData name="Stephanie Pino Castillo" userId="67719de8-e720-4774-8e83-01c536b4bc79" providerId="ADAL" clId="{9014B495-5623-48C7-9B4C-2C2FE5F78843}" dt="2021-03-12T02:36:26.610" v="96" actId="47"/>
        <pc:sldMkLst>
          <pc:docMk/>
          <pc:sldMk cId="1253815832" sldId="2851"/>
        </pc:sldMkLst>
      </pc:sldChg>
      <pc:sldChg chg="del">
        <pc:chgData name="Stephanie Pino Castillo" userId="67719de8-e720-4774-8e83-01c536b4bc79" providerId="ADAL" clId="{9014B495-5623-48C7-9B4C-2C2FE5F78843}" dt="2021-03-12T02:36:16.771" v="80" actId="47"/>
        <pc:sldMkLst>
          <pc:docMk/>
          <pc:sldMk cId="2807257633" sldId="2885"/>
        </pc:sldMkLst>
      </pc:sldChg>
      <pc:sldChg chg="del">
        <pc:chgData name="Stephanie Pino Castillo" userId="67719de8-e720-4774-8e83-01c536b4bc79" providerId="ADAL" clId="{9014B495-5623-48C7-9B4C-2C2FE5F78843}" dt="2021-03-12T02:36:17.377" v="81" actId="47"/>
        <pc:sldMkLst>
          <pc:docMk/>
          <pc:sldMk cId="2613303651" sldId="2886"/>
        </pc:sldMkLst>
      </pc:sldChg>
      <pc:sldChg chg="del">
        <pc:chgData name="Stephanie Pino Castillo" userId="67719de8-e720-4774-8e83-01c536b4bc79" providerId="ADAL" clId="{9014B495-5623-48C7-9B4C-2C2FE5F78843}" dt="2021-03-12T02:36:17.915" v="82" actId="47"/>
        <pc:sldMkLst>
          <pc:docMk/>
          <pc:sldMk cId="2441129369" sldId="2887"/>
        </pc:sldMkLst>
      </pc:sldChg>
      <pc:sldChg chg="del">
        <pc:chgData name="Stephanie Pino Castillo" userId="67719de8-e720-4774-8e83-01c536b4bc79" providerId="ADAL" clId="{9014B495-5623-48C7-9B4C-2C2FE5F78843}" dt="2021-03-12T02:36:18.527" v="83" actId="47"/>
        <pc:sldMkLst>
          <pc:docMk/>
          <pc:sldMk cId="1556629254" sldId="2920"/>
        </pc:sldMkLst>
      </pc:sldChg>
      <pc:sldChg chg="del">
        <pc:chgData name="Stephanie Pino Castillo" userId="67719de8-e720-4774-8e83-01c536b4bc79" providerId="ADAL" clId="{9014B495-5623-48C7-9B4C-2C2FE5F78843}" dt="2021-03-12T02:36:23.928" v="90" actId="47"/>
        <pc:sldMkLst>
          <pc:docMk/>
          <pc:sldMk cId="4037801096" sldId="3605"/>
        </pc:sldMkLst>
      </pc:sldChg>
      <pc:sldChg chg="del">
        <pc:chgData name="Stephanie Pino Castillo" userId="67719de8-e720-4774-8e83-01c536b4bc79" providerId="ADAL" clId="{9014B495-5623-48C7-9B4C-2C2FE5F78843}" dt="2021-03-12T02:36:24.176" v="91" actId="47"/>
        <pc:sldMkLst>
          <pc:docMk/>
          <pc:sldMk cId="912287370" sldId="3606"/>
        </pc:sldMkLst>
      </pc:sldChg>
      <pc:sldChg chg="del">
        <pc:chgData name="Stephanie Pino Castillo" userId="67719de8-e720-4774-8e83-01c536b4bc79" providerId="ADAL" clId="{9014B495-5623-48C7-9B4C-2C2FE5F78843}" dt="2021-03-12T02:36:24.493" v="92" actId="47"/>
        <pc:sldMkLst>
          <pc:docMk/>
          <pc:sldMk cId="113361550" sldId="3607"/>
        </pc:sldMkLst>
      </pc:sldChg>
      <pc:sldChg chg="del">
        <pc:chgData name="Stephanie Pino Castillo" userId="67719de8-e720-4774-8e83-01c536b4bc79" providerId="ADAL" clId="{9014B495-5623-48C7-9B4C-2C2FE5F78843}" dt="2021-03-12T02:36:25.029" v="93" actId="47"/>
        <pc:sldMkLst>
          <pc:docMk/>
          <pc:sldMk cId="815695654" sldId="3608"/>
        </pc:sldMkLst>
      </pc:sldChg>
      <pc:sldChg chg="add">
        <pc:chgData name="Stephanie Pino Castillo" userId="67719de8-e720-4774-8e83-01c536b4bc79" providerId="ADAL" clId="{9014B495-5623-48C7-9B4C-2C2FE5F78843}" dt="2021-03-25T00:53:28.762" v="1645"/>
        <pc:sldMkLst>
          <pc:docMk/>
          <pc:sldMk cId="664654316" sldId="3680"/>
        </pc:sldMkLst>
      </pc:sldChg>
      <pc:sldChg chg="del">
        <pc:chgData name="Stephanie Pino Castillo" userId="67719de8-e720-4774-8e83-01c536b4bc79" providerId="ADAL" clId="{9014B495-5623-48C7-9B4C-2C2FE5F78843}" dt="2021-03-12T02:36:13.747" v="76" actId="47"/>
        <pc:sldMkLst>
          <pc:docMk/>
          <pc:sldMk cId="3656611972" sldId="3681"/>
        </pc:sldMkLst>
      </pc:sldChg>
      <pc:sldChg chg="del">
        <pc:chgData name="Stephanie Pino Castillo" userId="67719de8-e720-4774-8e83-01c536b4bc79" providerId="ADAL" clId="{9014B495-5623-48C7-9B4C-2C2FE5F78843}" dt="2021-03-12T02:36:14.328" v="77" actId="47"/>
        <pc:sldMkLst>
          <pc:docMk/>
          <pc:sldMk cId="3931500016" sldId="3684"/>
        </pc:sldMkLst>
      </pc:sldChg>
      <pc:sldChg chg="addSp delSp modSp mod">
        <pc:chgData name="Stephanie Pino Castillo" userId="67719de8-e720-4774-8e83-01c536b4bc79" providerId="ADAL" clId="{9014B495-5623-48C7-9B4C-2C2FE5F78843}" dt="2021-03-24T23:01:01.865" v="1644" actId="20577"/>
        <pc:sldMkLst>
          <pc:docMk/>
          <pc:sldMk cId="3861976755" sldId="3988"/>
        </pc:sldMkLst>
        <pc:spChg chg="mod">
          <ac:chgData name="Stephanie Pino Castillo" userId="67719de8-e720-4774-8e83-01c536b4bc79" providerId="ADAL" clId="{9014B495-5623-48C7-9B4C-2C2FE5F78843}" dt="2021-03-23T15:56:48.880" v="184" actId="1076"/>
          <ac:spMkLst>
            <pc:docMk/>
            <pc:sldMk cId="3861976755" sldId="3988"/>
            <ac:spMk id="8" creationId="{D3C29D99-8347-4D06-8995-916E03673002}"/>
          </ac:spMkLst>
        </pc:spChg>
        <pc:spChg chg="mod">
          <ac:chgData name="Stephanie Pino Castillo" userId="67719de8-e720-4774-8e83-01c536b4bc79" providerId="ADAL" clId="{9014B495-5623-48C7-9B4C-2C2FE5F78843}" dt="2021-03-23T19:48:00.617" v="260" actId="20578"/>
          <ac:spMkLst>
            <pc:docMk/>
            <pc:sldMk cId="3861976755" sldId="3988"/>
            <ac:spMk id="10" creationId="{C5BA664B-75C5-4E4D-A8A7-8FBCA3CE98B1}"/>
          </ac:spMkLst>
        </pc:spChg>
        <pc:spChg chg="mod">
          <ac:chgData name="Stephanie Pino Castillo" userId="67719de8-e720-4774-8e83-01c536b4bc79" providerId="ADAL" clId="{9014B495-5623-48C7-9B4C-2C2FE5F78843}" dt="2021-03-23T15:56:48.880" v="184" actId="1076"/>
          <ac:spMkLst>
            <pc:docMk/>
            <pc:sldMk cId="3861976755" sldId="3988"/>
            <ac:spMk id="11" creationId="{82CD2DFB-F114-4EAC-B695-4B5F92744F8C}"/>
          </ac:spMkLst>
        </pc:spChg>
        <pc:spChg chg="mod">
          <ac:chgData name="Stephanie Pino Castillo" userId="67719de8-e720-4774-8e83-01c536b4bc79" providerId="ADAL" clId="{9014B495-5623-48C7-9B4C-2C2FE5F78843}" dt="2021-03-23T15:56:48.880" v="184" actId="1076"/>
          <ac:spMkLst>
            <pc:docMk/>
            <pc:sldMk cId="3861976755" sldId="3988"/>
            <ac:spMk id="12" creationId="{0351F043-8A8B-410D-B2BA-0DB87CE02971}"/>
          </ac:spMkLst>
        </pc:spChg>
        <pc:spChg chg="del">
          <ac:chgData name="Stephanie Pino Castillo" userId="67719de8-e720-4774-8e83-01c536b4bc79" providerId="ADAL" clId="{9014B495-5623-48C7-9B4C-2C2FE5F78843}" dt="2021-03-12T02:34:48.948" v="19" actId="478"/>
          <ac:spMkLst>
            <pc:docMk/>
            <pc:sldMk cId="3861976755" sldId="3988"/>
            <ac:spMk id="12" creationId="{C915AE06-204D-40BB-8B1E-7B0C4B622EB9}"/>
          </ac:spMkLst>
        </pc:spChg>
        <pc:spChg chg="mod">
          <ac:chgData name="Stephanie Pino Castillo" userId="67719de8-e720-4774-8e83-01c536b4bc79" providerId="ADAL" clId="{9014B495-5623-48C7-9B4C-2C2FE5F78843}" dt="2021-03-24T23:01:01.865" v="1644" actId="20577"/>
          <ac:spMkLst>
            <pc:docMk/>
            <pc:sldMk cId="3861976755" sldId="3988"/>
            <ac:spMk id="15" creationId="{5BC84E8C-26F1-4059-AA12-055D5A18FAA1}"/>
          </ac:spMkLst>
        </pc:spChg>
        <pc:spChg chg="mod">
          <ac:chgData name="Stephanie Pino Castillo" userId="67719de8-e720-4774-8e83-01c536b4bc79" providerId="ADAL" clId="{9014B495-5623-48C7-9B4C-2C2FE5F78843}" dt="2021-03-23T15:56:48.880" v="184" actId="1076"/>
          <ac:spMkLst>
            <pc:docMk/>
            <pc:sldMk cId="3861976755" sldId="3988"/>
            <ac:spMk id="17" creationId="{66A3A413-C14A-4161-8458-F593699EA6B6}"/>
          </ac:spMkLst>
        </pc:spChg>
        <pc:spChg chg="mod">
          <ac:chgData name="Stephanie Pino Castillo" userId="67719de8-e720-4774-8e83-01c536b4bc79" providerId="ADAL" clId="{9014B495-5623-48C7-9B4C-2C2FE5F78843}" dt="2021-03-23T15:56:48.880" v="184" actId="1076"/>
          <ac:spMkLst>
            <pc:docMk/>
            <pc:sldMk cId="3861976755" sldId="3988"/>
            <ac:spMk id="18" creationId="{AAA635FC-79CB-4A57-80EA-61F60B617E14}"/>
          </ac:spMkLst>
        </pc:spChg>
        <pc:spChg chg="del">
          <ac:chgData name="Stephanie Pino Castillo" userId="67719de8-e720-4774-8e83-01c536b4bc79" providerId="ADAL" clId="{9014B495-5623-48C7-9B4C-2C2FE5F78843}" dt="2021-03-12T02:34:56.749" v="21" actId="478"/>
          <ac:spMkLst>
            <pc:docMk/>
            <pc:sldMk cId="3861976755" sldId="3988"/>
            <ac:spMk id="19" creationId="{6D1EC9DA-5A42-45BF-89FC-1E47F9564E16}"/>
          </ac:spMkLst>
        </pc:spChg>
        <pc:spChg chg="add mod">
          <ac:chgData name="Stephanie Pino Castillo" userId="67719de8-e720-4774-8e83-01c536b4bc79" providerId="ADAL" clId="{9014B495-5623-48C7-9B4C-2C2FE5F78843}" dt="2021-03-23T15:56:58.151" v="188" actId="20577"/>
          <ac:spMkLst>
            <pc:docMk/>
            <pc:sldMk cId="3861976755" sldId="3988"/>
            <ac:spMk id="19" creationId="{ADD5FF2B-89F7-4D91-A954-7FB401A5754B}"/>
          </ac:spMkLst>
        </pc:spChg>
        <pc:spChg chg="del">
          <ac:chgData name="Stephanie Pino Castillo" userId="67719de8-e720-4774-8e83-01c536b4bc79" providerId="ADAL" clId="{9014B495-5623-48C7-9B4C-2C2FE5F78843}" dt="2021-03-12T02:34:51.442" v="20" actId="478"/>
          <ac:spMkLst>
            <pc:docMk/>
            <pc:sldMk cId="3861976755" sldId="3988"/>
            <ac:spMk id="21" creationId="{55E6AFF4-34CE-4FF1-A016-C1AC0F2B2956}"/>
          </ac:spMkLst>
        </pc:spChg>
      </pc:sldChg>
      <pc:sldChg chg="modSp add mod ord">
        <pc:chgData name="Stephanie Pino Castillo" userId="67719de8-e720-4774-8e83-01c536b4bc79" providerId="ADAL" clId="{9014B495-5623-48C7-9B4C-2C2FE5F78843}" dt="2021-03-23T15:57:15.956" v="213" actId="20577"/>
        <pc:sldMkLst>
          <pc:docMk/>
          <pc:sldMk cId="2489864159" sldId="3989"/>
        </pc:sldMkLst>
        <pc:spChg chg="mod">
          <ac:chgData name="Stephanie Pino Castillo" userId="67719de8-e720-4774-8e83-01c536b4bc79" providerId="ADAL" clId="{9014B495-5623-48C7-9B4C-2C2FE5F78843}" dt="2021-03-12T02:36:50.935" v="119" actId="20577"/>
          <ac:spMkLst>
            <pc:docMk/>
            <pc:sldMk cId="2489864159" sldId="3989"/>
            <ac:spMk id="5" creationId="{4AC3E0C3-4B51-AB4E-A036-2EC351F0A151}"/>
          </ac:spMkLst>
        </pc:spChg>
        <pc:spChg chg="mod">
          <ac:chgData name="Stephanie Pino Castillo" userId="67719de8-e720-4774-8e83-01c536b4bc79" providerId="ADAL" clId="{9014B495-5623-48C7-9B4C-2C2FE5F78843}" dt="2021-03-23T15:57:15.956" v="213" actId="20577"/>
          <ac:spMkLst>
            <pc:docMk/>
            <pc:sldMk cId="2489864159" sldId="3989"/>
            <ac:spMk id="11" creationId="{00000000-0000-0000-0000-000000000000}"/>
          </ac:spMkLst>
        </pc:spChg>
      </pc:sldChg>
      <pc:sldChg chg="del">
        <pc:chgData name="Stephanie Pino Castillo" userId="67719de8-e720-4774-8e83-01c536b4bc79" providerId="ADAL" clId="{9014B495-5623-48C7-9B4C-2C2FE5F78843}" dt="2021-03-12T02:36:13.043" v="75" actId="47"/>
        <pc:sldMkLst>
          <pc:docMk/>
          <pc:sldMk cId="4139955711" sldId="3989"/>
        </pc:sldMkLst>
      </pc:sldChg>
      <pc:sldChg chg="modSp mod">
        <pc:chgData name="Stephanie Pino Castillo" userId="67719de8-e720-4774-8e83-01c536b4bc79" providerId="ADAL" clId="{9014B495-5623-48C7-9B4C-2C2FE5F78843}" dt="2021-03-23T15:57:43.879" v="217" actId="20577"/>
        <pc:sldMkLst>
          <pc:docMk/>
          <pc:sldMk cId="1375514245" sldId="3990"/>
        </pc:sldMkLst>
        <pc:spChg chg="mod">
          <ac:chgData name="Stephanie Pino Castillo" userId="67719de8-e720-4774-8e83-01c536b4bc79" providerId="ADAL" clId="{9014B495-5623-48C7-9B4C-2C2FE5F78843}" dt="2021-03-23T15:57:43.879" v="217" actId="20577"/>
          <ac:spMkLst>
            <pc:docMk/>
            <pc:sldMk cId="1375514245" sldId="3990"/>
            <ac:spMk id="5" creationId="{4AC3E0C3-4B51-AB4E-A036-2EC351F0A151}"/>
          </ac:spMkLst>
        </pc:spChg>
        <pc:spChg chg="mod">
          <ac:chgData name="Stephanie Pino Castillo" userId="67719de8-e720-4774-8e83-01c536b4bc79" providerId="ADAL" clId="{9014B495-5623-48C7-9B4C-2C2FE5F78843}" dt="2021-03-17T14:56:00.804" v="127"/>
          <ac:spMkLst>
            <pc:docMk/>
            <pc:sldMk cId="1375514245" sldId="3990"/>
            <ac:spMk id="11" creationId="{00000000-0000-0000-0000-000000000000}"/>
          </ac:spMkLst>
        </pc:spChg>
      </pc:sldChg>
      <pc:sldChg chg="del">
        <pc:chgData name="Stephanie Pino Castillo" userId="67719de8-e720-4774-8e83-01c536b4bc79" providerId="ADAL" clId="{9014B495-5623-48C7-9B4C-2C2FE5F78843}" dt="2021-03-12T02:36:15.664" v="78" actId="47"/>
        <pc:sldMkLst>
          <pc:docMk/>
          <pc:sldMk cId="4201107813" sldId="3990"/>
        </pc:sldMkLst>
      </pc:sldChg>
      <pc:sldChg chg="modSp add mod">
        <pc:chgData name="Stephanie Pino Castillo" userId="67719de8-e720-4774-8e83-01c536b4bc79" providerId="ADAL" clId="{9014B495-5623-48C7-9B4C-2C2FE5F78843}" dt="2021-03-23T15:58:04.474" v="227" actId="20577"/>
        <pc:sldMkLst>
          <pc:docMk/>
          <pc:sldMk cId="1572876668" sldId="3991"/>
        </pc:sldMkLst>
        <pc:spChg chg="mod">
          <ac:chgData name="Stephanie Pino Castillo" userId="67719de8-e720-4774-8e83-01c536b4bc79" providerId="ADAL" clId="{9014B495-5623-48C7-9B4C-2C2FE5F78843}" dt="2021-03-23T15:58:04.474" v="227" actId="20577"/>
          <ac:spMkLst>
            <pc:docMk/>
            <pc:sldMk cId="1572876668" sldId="3991"/>
            <ac:spMk id="5" creationId="{4AC3E0C3-4B51-AB4E-A036-2EC351F0A151}"/>
          </ac:spMkLst>
        </pc:spChg>
      </pc:sldChg>
      <pc:sldChg chg="modSp add mod">
        <pc:chgData name="Stephanie Pino Castillo" userId="67719de8-e720-4774-8e83-01c536b4bc79" providerId="ADAL" clId="{9014B495-5623-48C7-9B4C-2C2FE5F78843}" dt="2021-03-23T15:57:55.089" v="221" actId="20577"/>
        <pc:sldMkLst>
          <pc:docMk/>
          <pc:sldMk cId="3439960381" sldId="3992"/>
        </pc:sldMkLst>
        <pc:spChg chg="mod">
          <ac:chgData name="Stephanie Pino Castillo" userId="67719de8-e720-4774-8e83-01c536b4bc79" providerId="ADAL" clId="{9014B495-5623-48C7-9B4C-2C2FE5F78843}" dt="2021-03-23T15:57:55.089" v="221" actId="20577"/>
          <ac:spMkLst>
            <pc:docMk/>
            <pc:sldMk cId="3439960381" sldId="3992"/>
            <ac:spMk id="5" creationId="{4AC3E0C3-4B51-AB4E-A036-2EC351F0A151}"/>
          </ac:spMkLst>
        </pc:spChg>
        <pc:spChg chg="mod">
          <ac:chgData name="Stephanie Pino Castillo" userId="67719de8-e720-4774-8e83-01c536b4bc79" providerId="ADAL" clId="{9014B495-5623-48C7-9B4C-2C2FE5F78843}" dt="2021-03-17T15:00:16.894" v="139"/>
          <ac:spMkLst>
            <pc:docMk/>
            <pc:sldMk cId="3439960381" sldId="3992"/>
            <ac:spMk id="11" creationId="{00000000-0000-0000-0000-000000000000}"/>
          </ac:spMkLst>
        </pc:spChg>
      </pc:sldChg>
      <pc:sldChg chg="modSp add mod">
        <pc:chgData name="Stephanie Pino Castillo" userId="67719de8-e720-4774-8e83-01c536b4bc79" providerId="ADAL" clId="{9014B495-5623-48C7-9B4C-2C2FE5F78843}" dt="2021-03-23T15:57:59.684" v="225" actId="20577"/>
        <pc:sldMkLst>
          <pc:docMk/>
          <pc:sldMk cId="3265351086" sldId="3993"/>
        </pc:sldMkLst>
        <pc:spChg chg="mod">
          <ac:chgData name="Stephanie Pino Castillo" userId="67719de8-e720-4774-8e83-01c536b4bc79" providerId="ADAL" clId="{9014B495-5623-48C7-9B4C-2C2FE5F78843}" dt="2021-03-23T15:57:59.684" v="225" actId="20577"/>
          <ac:spMkLst>
            <pc:docMk/>
            <pc:sldMk cId="3265351086" sldId="3993"/>
            <ac:spMk id="5" creationId="{4AC3E0C3-4B51-AB4E-A036-2EC351F0A151}"/>
          </ac:spMkLst>
        </pc:spChg>
        <pc:spChg chg="mod">
          <ac:chgData name="Stephanie Pino Castillo" userId="67719de8-e720-4774-8e83-01c536b4bc79" providerId="ADAL" clId="{9014B495-5623-48C7-9B4C-2C2FE5F78843}" dt="2021-03-17T15:00:57.359" v="144"/>
          <ac:spMkLst>
            <pc:docMk/>
            <pc:sldMk cId="3265351086" sldId="3993"/>
            <ac:spMk id="11" creationId="{00000000-0000-0000-0000-000000000000}"/>
          </ac:spMkLst>
        </pc:spChg>
      </pc:sldChg>
      <pc:sldChg chg="modSp add mod">
        <pc:chgData name="Stephanie Pino Castillo" userId="67719de8-e720-4774-8e83-01c536b4bc79" providerId="ADAL" clId="{9014B495-5623-48C7-9B4C-2C2FE5F78843}" dt="2021-03-23T15:57:37.014" v="215" actId="20577"/>
        <pc:sldMkLst>
          <pc:docMk/>
          <pc:sldMk cId="156181606" sldId="3994"/>
        </pc:sldMkLst>
        <pc:spChg chg="mod">
          <ac:chgData name="Stephanie Pino Castillo" userId="67719de8-e720-4774-8e83-01c536b4bc79" providerId="ADAL" clId="{9014B495-5623-48C7-9B4C-2C2FE5F78843}" dt="2021-03-23T15:57:37.014" v="215" actId="20577"/>
          <ac:spMkLst>
            <pc:docMk/>
            <pc:sldMk cId="156181606" sldId="3994"/>
            <ac:spMk id="5" creationId="{4AC3E0C3-4B51-AB4E-A036-2EC351F0A151}"/>
          </ac:spMkLst>
        </pc:spChg>
      </pc:sldChg>
      <pc:sldChg chg="del">
        <pc:chgData name="Stephanie Pino Castillo" userId="67719de8-e720-4774-8e83-01c536b4bc79" providerId="ADAL" clId="{9014B495-5623-48C7-9B4C-2C2FE5F78843}" dt="2021-03-12T02:36:29.644" v="102" actId="47"/>
        <pc:sldMkLst>
          <pc:docMk/>
          <pc:sldMk cId="253173675" sldId="3995"/>
        </pc:sldMkLst>
      </pc:sldChg>
      <pc:sldChg chg="del">
        <pc:chgData name="Stephanie Pino Castillo" userId="67719de8-e720-4774-8e83-01c536b4bc79" providerId="ADAL" clId="{9014B495-5623-48C7-9B4C-2C2FE5F78843}" dt="2021-03-12T02:36:33.006" v="110" actId="47"/>
        <pc:sldMkLst>
          <pc:docMk/>
          <pc:sldMk cId="573086462" sldId="4031"/>
        </pc:sldMkLst>
      </pc:sldChg>
      <pc:sldChg chg="del">
        <pc:chgData name="Stephanie Pino Castillo" userId="67719de8-e720-4774-8e83-01c536b4bc79" providerId="ADAL" clId="{9014B495-5623-48C7-9B4C-2C2FE5F78843}" dt="2021-03-12T02:36:28.120" v="99" actId="47"/>
        <pc:sldMkLst>
          <pc:docMk/>
          <pc:sldMk cId="880920996" sldId="4041"/>
        </pc:sldMkLst>
      </pc:sldChg>
      <pc:sldChg chg="del">
        <pc:chgData name="Stephanie Pino Castillo" userId="67719de8-e720-4774-8e83-01c536b4bc79" providerId="ADAL" clId="{9014B495-5623-48C7-9B4C-2C2FE5F78843}" dt="2021-03-12T02:36:28.497" v="100" actId="47"/>
        <pc:sldMkLst>
          <pc:docMk/>
          <pc:sldMk cId="1127836447" sldId="4042"/>
        </pc:sldMkLst>
      </pc:sldChg>
      <pc:sldChg chg="del">
        <pc:chgData name="Stephanie Pino Castillo" userId="67719de8-e720-4774-8e83-01c536b4bc79" providerId="ADAL" clId="{9014B495-5623-48C7-9B4C-2C2FE5F78843}" dt="2021-03-12T02:36:29.147" v="101" actId="47"/>
        <pc:sldMkLst>
          <pc:docMk/>
          <pc:sldMk cId="2053466168" sldId="4051"/>
        </pc:sldMkLst>
      </pc:sldChg>
      <pc:sldChg chg="del">
        <pc:chgData name="Stephanie Pino Castillo" userId="67719de8-e720-4774-8e83-01c536b4bc79" providerId="ADAL" clId="{9014B495-5623-48C7-9B4C-2C2FE5F78843}" dt="2021-03-12T02:36:31.891" v="107" actId="47"/>
        <pc:sldMkLst>
          <pc:docMk/>
          <pc:sldMk cId="700642784" sldId="4053"/>
        </pc:sldMkLst>
      </pc:sldChg>
      <pc:sldChg chg="del">
        <pc:chgData name="Stephanie Pino Castillo" userId="67719de8-e720-4774-8e83-01c536b4bc79" providerId="ADAL" clId="{9014B495-5623-48C7-9B4C-2C2FE5F78843}" dt="2021-03-12T02:36:30.990" v="105" actId="47"/>
        <pc:sldMkLst>
          <pc:docMk/>
          <pc:sldMk cId="1852520990" sldId="4054"/>
        </pc:sldMkLst>
      </pc:sldChg>
      <pc:sldChg chg="del">
        <pc:chgData name="Stephanie Pino Castillo" userId="67719de8-e720-4774-8e83-01c536b4bc79" providerId="ADAL" clId="{9014B495-5623-48C7-9B4C-2C2FE5F78843}" dt="2021-03-12T02:36:19.364" v="84" actId="47"/>
        <pc:sldMkLst>
          <pc:docMk/>
          <pc:sldMk cId="2690026414" sldId="4206"/>
        </pc:sldMkLst>
      </pc:sldChg>
      <pc:sldChg chg="del">
        <pc:chgData name="Stephanie Pino Castillo" userId="67719de8-e720-4774-8e83-01c536b4bc79" providerId="ADAL" clId="{9014B495-5623-48C7-9B4C-2C2FE5F78843}" dt="2021-03-12T02:36:20.478" v="86" actId="47"/>
        <pc:sldMkLst>
          <pc:docMk/>
          <pc:sldMk cId="3424982445" sldId="4207"/>
        </pc:sldMkLst>
      </pc:sldChg>
      <pc:sldChg chg="del">
        <pc:chgData name="Stephanie Pino Castillo" userId="67719de8-e720-4774-8e83-01c536b4bc79" providerId="ADAL" clId="{9014B495-5623-48C7-9B4C-2C2FE5F78843}" dt="2021-03-12T02:36:19.926" v="85" actId="47"/>
        <pc:sldMkLst>
          <pc:docMk/>
          <pc:sldMk cId="1424487174" sldId="4208"/>
        </pc:sldMkLst>
      </pc:sldChg>
      <pc:sldChg chg="del">
        <pc:chgData name="Stephanie Pino Castillo" userId="67719de8-e720-4774-8e83-01c536b4bc79" providerId="ADAL" clId="{9014B495-5623-48C7-9B4C-2C2FE5F78843}" dt="2021-03-12T02:36:21.249" v="87" actId="47"/>
        <pc:sldMkLst>
          <pc:docMk/>
          <pc:sldMk cId="1001123824" sldId="4209"/>
        </pc:sldMkLst>
      </pc:sldChg>
      <pc:sldChg chg="del">
        <pc:chgData name="Stephanie Pino Castillo" userId="67719de8-e720-4774-8e83-01c536b4bc79" providerId="ADAL" clId="{9014B495-5623-48C7-9B4C-2C2FE5F78843}" dt="2021-03-12T02:36:25.478" v="94" actId="47"/>
        <pc:sldMkLst>
          <pc:docMk/>
          <pc:sldMk cId="1701353570" sldId="4226"/>
        </pc:sldMkLst>
      </pc:sldChg>
      <pc:sldChg chg="del">
        <pc:chgData name="Stephanie Pino Castillo" userId="67719de8-e720-4774-8e83-01c536b4bc79" providerId="ADAL" clId="{9014B495-5623-48C7-9B4C-2C2FE5F78843}" dt="2021-03-12T02:36:27.188" v="97" actId="47"/>
        <pc:sldMkLst>
          <pc:docMk/>
          <pc:sldMk cId="816529943" sldId="4228"/>
        </pc:sldMkLst>
      </pc:sldChg>
      <pc:sldChg chg="del">
        <pc:chgData name="Stephanie Pino Castillo" userId="67719de8-e720-4774-8e83-01c536b4bc79" providerId="ADAL" clId="{9014B495-5623-48C7-9B4C-2C2FE5F78843}" dt="2021-03-12T02:36:27.517" v="98" actId="47"/>
        <pc:sldMkLst>
          <pc:docMk/>
          <pc:sldMk cId="43884065" sldId="4229"/>
        </pc:sldMkLst>
      </pc:sldChg>
      <pc:sldChg chg="del">
        <pc:chgData name="Stephanie Pino Castillo" userId="67719de8-e720-4774-8e83-01c536b4bc79" providerId="ADAL" clId="{9014B495-5623-48C7-9B4C-2C2FE5F78843}" dt="2021-03-12T02:36:26.127" v="95" actId="47"/>
        <pc:sldMkLst>
          <pc:docMk/>
          <pc:sldMk cId="1686300038" sldId="4230"/>
        </pc:sldMkLst>
      </pc:sldChg>
      <pc:sldChg chg="del">
        <pc:chgData name="Stephanie Pino Castillo" userId="67719de8-e720-4774-8e83-01c536b4bc79" providerId="ADAL" clId="{9014B495-5623-48C7-9B4C-2C2FE5F78843}" dt="2021-03-12T02:36:31.473" v="106" actId="47"/>
        <pc:sldMkLst>
          <pc:docMk/>
          <pc:sldMk cId="435662168" sldId="4231"/>
        </pc:sldMkLst>
      </pc:sldChg>
      <pc:sldChg chg="del">
        <pc:chgData name="Stephanie Pino Castillo" userId="67719de8-e720-4774-8e83-01c536b4bc79" providerId="ADAL" clId="{9014B495-5623-48C7-9B4C-2C2FE5F78843}" dt="2021-03-12T02:36:32.724" v="109" actId="47"/>
        <pc:sldMkLst>
          <pc:docMk/>
          <pc:sldMk cId="2923458424" sldId="4232"/>
        </pc:sldMkLst>
      </pc:sldChg>
      <pc:sldChg chg="del">
        <pc:chgData name="Stephanie Pino Castillo" userId="67719de8-e720-4774-8e83-01c536b4bc79" providerId="ADAL" clId="{9014B495-5623-48C7-9B4C-2C2FE5F78843}" dt="2021-03-12T02:36:30.540" v="104" actId="47"/>
        <pc:sldMkLst>
          <pc:docMk/>
          <pc:sldMk cId="3067446908" sldId="4233"/>
        </pc:sldMkLst>
      </pc:sldChg>
      <pc:sldChg chg="del">
        <pc:chgData name="Stephanie Pino Castillo" userId="67719de8-e720-4774-8e83-01c536b4bc79" providerId="ADAL" clId="{9014B495-5623-48C7-9B4C-2C2FE5F78843}" dt="2021-03-12T02:36:32.406" v="108" actId="47"/>
        <pc:sldMkLst>
          <pc:docMk/>
          <pc:sldMk cId="3761234037" sldId="4236"/>
        </pc:sldMkLst>
      </pc:sldChg>
      <pc:sldChg chg="del">
        <pc:chgData name="Stephanie Pino Castillo" userId="67719de8-e720-4774-8e83-01c536b4bc79" providerId="ADAL" clId="{9014B495-5623-48C7-9B4C-2C2FE5F78843}" dt="2021-03-12T02:36:34.389" v="112" actId="47"/>
        <pc:sldMkLst>
          <pc:docMk/>
          <pc:sldMk cId="2077184350" sldId="4237"/>
        </pc:sldMkLst>
      </pc:sldChg>
      <pc:sldChg chg="del">
        <pc:chgData name="Stephanie Pino Castillo" userId="67719de8-e720-4774-8e83-01c536b4bc79" providerId="ADAL" clId="{9014B495-5623-48C7-9B4C-2C2FE5F78843}" dt="2021-03-12T02:36:33.863" v="111" actId="47"/>
        <pc:sldMkLst>
          <pc:docMk/>
          <pc:sldMk cId="3472153990" sldId="4238"/>
        </pc:sldMkLst>
      </pc:sldChg>
      <pc:sldChg chg="del">
        <pc:chgData name="Stephanie Pino Castillo" userId="67719de8-e720-4774-8e83-01c536b4bc79" providerId="ADAL" clId="{9014B495-5623-48C7-9B4C-2C2FE5F78843}" dt="2021-03-12T02:36:30.037" v="103" actId="47"/>
        <pc:sldMkLst>
          <pc:docMk/>
          <pc:sldMk cId="1277078683" sldId="4239"/>
        </pc:sldMkLst>
      </pc:sldChg>
      <pc:sldChg chg="del">
        <pc:chgData name="Stephanie Pino Castillo" userId="67719de8-e720-4774-8e83-01c536b4bc79" providerId="ADAL" clId="{9014B495-5623-48C7-9B4C-2C2FE5F78843}" dt="2021-03-12T02:36:23.285" v="89" actId="47"/>
        <pc:sldMkLst>
          <pc:docMk/>
          <pc:sldMk cId="3426494477" sldId="4240"/>
        </pc:sldMkLst>
      </pc:sldChg>
      <pc:sldChg chg="del">
        <pc:chgData name="Stephanie Pino Castillo" userId="67719de8-e720-4774-8e83-01c536b4bc79" providerId="ADAL" clId="{9014B495-5623-48C7-9B4C-2C2FE5F78843}" dt="2021-03-12T02:36:16.153" v="79" actId="47"/>
        <pc:sldMkLst>
          <pc:docMk/>
          <pc:sldMk cId="3648770123" sldId="4242"/>
        </pc:sldMkLst>
      </pc:sldChg>
      <pc:sldChg chg="del">
        <pc:chgData name="Stephanie Pino Castillo" userId="67719de8-e720-4774-8e83-01c536b4bc79" providerId="ADAL" clId="{9014B495-5623-48C7-9B4C-2C2FE5F78843}" dt="2021-03-12T02:36:22.424" v="88" actId="47"/>
        <pc:sldMkLst>
          <pc:docMk/>
          <pc:sldMk cId="1886971271" sldId="4243"/>
        </pc:sldMkLst>
      </pc:sldChg>
      <pc:sldChg chg="add">
        <pc:chgData name="Stephanie Pino Castillo" userId="67719de8-e720-4774-8e83-01c536b4bc79" providerId="ADAL" clId="{9014B495-5623-48C7-9B4C-2C2FE5F78843}" dt="2021-03-25T00:53:28.762" v="1645"/>
        <pc:sldMkLst>
          <pc:docMk/>
          <pc:sldMk cId="4176952782" sldId="4543"/>
        </pc:sldMkLst>
      </pc:sldChg>
      <pc:sldChg chg="add">
        <pc:chgData name="Stephanie Pino Castillo" userId="67719de8-e720-4774-8e83-01c536b4bc79" providerId="ADAL" clId="{9014B495-5623-48C7-9B4C-2C2FE5F78843}" dt="2021-03-25T00:53:28.762" v="1645"/>
        <pc:sldMkLst>
          <pc:docMk/>
          <pc:sldMk cId="2647013300" sldId="4545"/>
        </pc:sldMkLst>
      </pc:sldChg>
      <pc:sldChg chg="add">
        <pc:chgData name="Stephanie Pino Castillo" userId="67719de8-e720-4774-8e83-01c536b4bc79" providerId="ADAL" clId="{9014B495-5623-48C7-9B4C-2C2FE5F78843}" dt="2021-03-25T00:53:28.762" v="1645"/>
        <pc:sldMkLst>
          <pc:docMk/>
          <pc:sldMk cId="0" sldId="4546"/>
        </pc:sldMkLst>
      </pc:sldChg>
      <pc:sldChg chg="addSp delSp modSp new mod modClrScheme chgLayout">
        <pc:chgData name="Stephanie Pino Castillo" userId="67719de8-e720-4774-8e83-01c536b4bc79" providerId="ADAL" clId="{9014B495-5623-48C7-9B4C-2C2FE5F78843}" dt="2021-03-24T14:48:45.945" v="1630"/>
        <pc:sldMkLst>
          <pc:docMk/>
          <pc:sldMk cId="2286976273" sldId="7664"/>
        </pc:sldMkLst>
        <pc:spChg chg="del mod ord">
          <ac:chgData name="Stephanie Pino Castillo" userId="67719de8-e720-4774-8e83-01c536b4bc79" providerId="ADAL" clId="{9014B495-5623-48C7-9B4C-2C2FE5F78843}" dt="2021-03-24T02:49:04.044" v="262" actId="700"/>
          <ac:spMkLst>
            <pc:docMk/>
            <pc:sldMk cId="2286976273" sldId="7664"/>
            <ac:spMk id="2" creationId="{5484F7EA-981D-41CD-AA72-9367E04DDD5E}"/>
          </ac:spMkLst>
        </pc:spChg>
        <pc:spChg chg="del">
          <ac:chgData name="Stephanie Pino Castillo" userId="67719de8-e720-4774-8e83-01c536b4bc79" providerId="ADAL" clId="{9014B495-5623-48C7-9B4C-2C2FE5F78843}" dt="2021-03-24T02:49:04.044" v="262" actId="700"/>
          <ac:spMkLst>
            <pc:docMk/>
            <pc:sldMk cId="2286976273" sldId="7664"/>
            <ac:spMk id="3" creationId="{134ECDA2-BD93-4F25-8CAE-6171BF89562A}"/>
          </ac:spMkLst>
        </pc:spChg>
        <pc:spChg chg="del">
          <ac:chgData name="Stephanie Pino Castillo" userId="67719de8-e720-4774-8e83-01c536b4bc79" providerId="ADAL" clId="{9014B495-5623-48C7-9B4C-2C2FE5F78843}" dt="2021-03-24T02:49:04.044" v="262" actId="700"/>
          <ac:spMkLst>
            <pc:docMk/>
            <pc:sldMk cId="2286976273" sldId="7664"/>
            <ac:spMk id="4" creationId="{3021A2BB-AC7F-4209-B2B7-67567AEE1E8D}"/>
          </ac:spMkLst>
        </pc:spChg>
        <pc:spChg chg="add mod ord">
          <ac:chgData name="Stephanie Pino Castillo" userId="67719de8-e720-4774-8e83-01c536b4bc79" providerId="ADAL" clId="{9014B495-5623-48C7-9B4C-2C2FE5F78843}" dt="2021-03-24T02:51:25.086" v="305"/>
          <ac:spMkLst>
            <pc:docMk/>
            <pc:sldMk cId="2286976273" sldId="7664"/>
            <ac:spMk id="5" creationId="{CE938211-4E87-4D61-926E-D93A06A7B737}"/>
          </ac:spMkLst>
        </pc:spChg>
        <pc:spChg chg="add del mod">
          <ac:chgData name="Stephanie Pino Castillo" userId="67719de8-e720-4774-8e83-01c536b4bc79" providerId="ADAL" clId="{9014B495-5623-48C7-9B4C-2C2FE5F78843}" dt="2021-03-24T02:49:43.051" v="270" actId="22"/>
          <ac:spMkLst>
            <pc:docMk/>
            <pc:sldMk cId="2286976273" sldId="7664"/>
            <ac:spMk id="7" creationId="{B82BD612-5B98-4881-B88B-C84A931C7EBF}"/>
          </ac:spMkLst>
        </pc:spChg>
        <pc:spChg chg="add del">
          <ac:chgData name="Stephanie Pino Castillo" userId="67719de8-e720-4774-8e83-01c536b4bc79" providerId="ADAL" clId="{9014B495-5623-48C7-9B4C-2C2FE5F78843}" dt="2021-03-24T02:49:45.785" v="272" actId="22"/>
          <ac:spMkLst>
            <pc:docMk/>
            <pc:sldMk cId="2286976273" sldId="7664"/>
            <ac:spMk id="9" creationId="{F6237E08-9626-43DF-A3AC-B167EBF5F756}"/>
          </ac:spMkLst>
        </pc:spChg>
        <pc:spChg chg="add del">
          <ac:chgData name="Stephanie Pino Castillo" userId="67719de8-e720-4774-8e83-01c536b4bc79" providerId="ADAL" clId="{9014B495-5623-48C7-9B4C-2C2FE5F78843}" dt="2021-03-24T02:49:48.430" v="274" actId="22"/>
          <ac:spMkLst>
            <pc:docMk/>
            <pc:sldMk cId="2286976273" sldId="7664"/>
            <ac:spMk id="11" creationId="{0EC66C4F-C6F1-4E3D-A3ED-A41289344492}"/>
          </ac:spMkLst>
        </pc:spChg>
        <pc:spChg chg="add mod">
          <ac:chgData name="Stephanie Pino Castillo" userId="67719de8-e720-4774-8e83-01c536b4bc79" providerId="ADAL" clId="{9014B495-5623-48C7-9B4C-2C2FE5F78843}" dt="2021-03-24T14:48:45.945" v="1630"/>
          <ac:spMkLst>
            <pc:docMk/>
            <pc:sldMk cId="2286976273" sldId="7664"/>
            <ac:spMk id="13" creationId="{D78D351F-0C94-42D0-B778-27604747ABA3}"/>
          </ac:spMkLst>
        </pc:spChg>
      </pc:sldChg>
      <pc:sldChg chg="addSp modSp new mod">
        <pc:chgData name="Stephanie Pino Castillo" userId="67719de8-e720-4774-8e83-01c536b4bc79" providerId="ADAL" clId="{9014B495-5623-48C7-9B4C-2C2FE5F78843}" dt="2021-03-24T14:50:14.479" v="1642" actId="20577"/>
        <pc:sldMkLst>
          <pc:docMk/>
          <pc:sldMk cId="72980444" sldId="7666"/>
        </pc:sldMkLst>
        <pc:spChg chg="mod">
          <ac:chgData name="Stephanie Pino Castillo" userId="67719de8-e720-4774-8e83-01c536b4bc79" providerId="ADAL" clId="{9014B495-5623-48C7-9B4C-2C2FE5F78843}" dt="2021-03-24T02:51:40.569" v="333"/>
          <ac:spMkLst>
            <pc:docMk/>
            <pc:sldMk cId="72980444" sldId="7666"/>
            <ac:spMk id="2" creationId="{4DBD5B8A-71E4-4DCB-A450-94DFFA6EC012}"/>
          </ac:spMkLst>
        </pc:spChg>
        <pc:spChg chg="add mod">
          <ac:chgData name="Stephanie Pino Castillo" userId="67719de8-e720-4774-8e83-01c536b4bc79" providerId="ADAL" clId="{9014B495-5623-48C7-9B4C-2C2FE5F78843}" dt="2021-03-24T14:50:14.479" v="1642" actId="20577"/>
          <ac:spMkLst>
            <pc:docMk/>
            <pc:sldMk cId="72980444" sldId="7666"/>
            <ac:spMk id="4" creationId="{28683103-DC80-4012-A520-514F79AD3BCF}"/>
          </ac:spMkLst>
        </pc:spChg>
      </pc:sldChg>
      <pc:sldChg chg="addSp modSp new mod">
        <pc:chgData name="Stephanie Pino Castillo" userId="67719de8-e720-4774-8e83-01c536b4bc79" providerId="ADAL" clId="{9014B495-5623-48C7-9B4C-2C2FE5F78843}" dt="2021-03-24T02:53:18.760" v="412" actId="20577"/>
        <pc:sldMkLst>
          <pc:docMk/>
          <pc:sldMk cId="3126800645" sldId="7667"/>
        </pc:sldMkLst>
        <pc:spChg chg="mod">
          <ac:chgData name="Stephanie Pino Castillo" userId="67719de8-e720-4774-8e83-01c536b4bc79" providerId="ADAL" clId="{9014B495-5623-48C7-9B4C-2C2FE5F78843}" dt="2021-03-24T02:53:18.760" v="412" actId="20577"/>
          <ac:spMkLst>
            <pc:docMk/>
            <pc:sldMk cId="3126800645" sldId="7667"/>
            <ac:spMk id="2" creationId="{143184FE-24E5-4CDD-B552-8F33894398B1}"/>
          </ac:spMkLst>
        </pc:spChg>
        <pc:picChg chg="add mod">
          <ac:chgData name="Stephanie Pino Castillo" userId="67719de8-e720-4774-8e83-01c536b4bc79" providerId="ADAL" clId="{9014B495-5623-48C7-9B4C-2C2FE5F78843}" dt="2021-03-24T02:52:51.735" v="352" actId="1076"/>
          <ac:picMkLst>
            <pc:docMk/>
            <pc:sldMk cId="3126800645" sldId="7667"/>
            <ac:picMk id="3" creationId="{2C7F619C-0AE5-40BC-995C-271AA77B96C8}"/>
          </ac:picMkLst>
        </pc:picChg>
      </pc:sldChg>
      <pc:sldChg chg="addSp modSp new mod">
        <pc:chgData name="Stephanie Pino Castillo" userId="67719de8-e720-4774-8e83-01c536b4bc79" providerId="ADAL" clId="{9014B495-5623-48C7-9B4C-2C2FE5F78843}" dt="2021-03-24T12:38:58.413" v="1621" actId="14100"/>
        <pc:sldMkLst>
          <pc:docMk/>
          <pc:sldMk cId="1896356854" sldId="7668"/>
        </pc:sldMkLst>
        <pc:spChg chg="mod">
          <ac:chgData name="Stephanie Pino Castillo" userId="67719de8-e720-4774-8e83-01c536b4bc79" providerId="ADAL" clId="{9014B495-5623-48C7-9B4C-2C2FE5F78843}" dt="2021-03-24T02:53:26.305" v="427" actId="20577"/>
          <ac:spMkLst>
            <pc:docMk/>
            <pc:sldMk cId="1896356854" sldId="7668"/>
            <ac:spMk id="2" creationId="{876FE7FF-7D1D-481D-9D52-F9233B50675C}"/>
          </ac:spMkLst>
        </pc:spChg>
        <pc:spChg chg="add mod">
          <ac:chgData name="Stephanie Pino Castillo" userId="67719de8-e720-4774-8e83-01c536b4bc79" providerId="ADAL" clId="{9014B495-5623-48C7-9B4C-2C2FE5F78843}" dt="2021-03-24T12:38:58.413" v="1621" actId="14100"/>
          <ac:spMkLst>
            <pc:docMk/>
            <pc:sldMk cId="1896356854" sldId="7668"/>
            <ac:spMk id="3" creationId="{CD7507AD-B5A1-45E4-9677-FDE5DCC11586}"/>
          </ac:spMkLst>
        </pc:spChg>
      </pc:sldChg>
      <pc:sldChg chg="add del">
        <pc:chgData name="Stephanie Pino Castillo" userId="67719de8-e720-4774-8e83-01c536b4bc79" providerId="ADAL" clId="{9014B495-5623-48C7-9B4C-2C2FE5F78843}" dt="2021-03-25T16:49:45.609" v="1655"/>
        <pc:sldMkLst>
          <pc:docMk/>
          <pc:sldMk cId="0" sldId="7675"/>
        </pc:sldMkLst>
      </pc:sldChg>
    </pc:docChg>
  </pc:docChgLst>
  <pc:docChgLst>
    <pc:chgData name="Daniel Felipe Suarez Mayorga" userId="S::dsuarez@fasecolda.com::c712679a-6133-47a7-a4a9-a9505884e8ff" providerId="AD" clId="Web-{624ABC3B-6A28-4286-9594-7903AC854E43}"/>
    <pc:docChg chg="modSld">
      <pc:chgData name="Daniel Felipe Suarez Mayorga" userId="S::dsuarez@fasecolda.com::c712679a-6133-47a7-a4a9-a9505884e8ff" providerId="AD" clId="Web-{624ABC3B-6A28-4286-9594-7903AC854E43}" dt="2021-11-24T21:27:46.999" v="5"/>
      <pc:docMkLst>
        <pc:docMk/>
      </pc:docMkLst>
      <pc:sldChg chg="addSp modSp">
        <pc:chgData name="Daniel Felipe Suarez Mayorga" userId="S::dsuarez@fasecolda.com::c712679a-6133-47a7-a4a9-a9505884e8ff" providerId="AD" clId="Web-{624ABC3B-6A28-4286-9594-7903AC854E43}" dt="2021-11-24T21:27:46.999" v="5"/>
        <pc:sldMkLst>
          <pc:docMk/>
          <pc:sldMk cId="3011968595" sldId="7804"/>
        </pc:sldMkLst>
        <pc:spChg chg="add">
          <ac:chgData name="Daniel Felipe Suarez Mayorga" userId="S::dsuarez@fasecolda.com::c712679a-6133-47a7-a4a9-a9505884e8ff" providerId="AD" clId="Web-{624ABC3B-6A28-4286-9594-7903AC854E43}" dt="2021-11-24T21:27:46.999" v="5"/>
          <ac:spMkLst>
            <pc:docMk/>
            <pc:sldMk cId="3011968595" sldId="7804"/>
            <ac:spMk id="2" creationId="{19FB59ED-A69D-44CA-AE36-F9DB100C674A}"/>
          </ac:spMkLst>
        </pc:spChg>
        <pc:spChg chg="mod">
          <ac:chgData name="Daniel Felipe Suarez Mayorga" userId="S::dsuarez@fasecolda.com::c712679a-6133-47a7-a4a9-a9505884e8ff" providerId="AD" clId="Web-{624ABC3B-6A28-4286-9594-7903AC854E43}" dt="2021-11-24T21:27:46.561" v="4" actId="20577"/>
          <ac:spMkLst>
            <pc:docMk/>
            <pc:sldMk cId="3011968595" sldId="7804"/>
            <ac:spMk id="6" creationId="{6305FFA2-7ED7-4A50-B430-0D30DBCEBF2D}"/>
          </ac:spMkLst>
        </pc:spChg>
      </pc:sldChg>
    </pc:docChg>
  </pc:docChgLst>
  <pc:docChgLst>
    <pc:chgData name="Luis Guillermo Gil Madrid" userId="S::lgil@fasecolda.com::72751249-5f9d-41e6-8ae5-e2fc6ecb2fa9" providerId="AD" clId="Web-{1F062DF7-A8C4-9B8D-59CB-C4BFE312D00B}"/>
    <pc:docChg chg="modSld">
      <pc:chgData name="Luis Guillermo Gil Madrid" userId="S::lgil@fasecolda.com::72751249-5f9d-41e6-8ae5-e2fc6ecb2fa9" providerId="AD" clId="Web-{1F062DF7-A8C4-9B8D-59CB-C4BFE312D00B}" dt="2021-03-25T12:30:52.010" v="44" actId="20577"/>
      <pc:docMkLst>
        <pc:docMk/>
      </pc:docMkLst>
      <pc:sldChg chg="modSp">
        <pc:chgData name="Luis Guillermo Gil Madrid" userId="S::lgil@fasecolda.com::72751249-5f9d-41e6-8ae5-e2fc6ecb2fa9" providerId="AD" clId="Web-{1F062DF7-A8C4-9B8D-59CB-C4BFE312D00B}" dt="2021-03-25T12:30:39.166" v="25" actId="20577"/>
        <pc:sldMkLst>
          <pc:docMk/>
          <pc:sldMk cId="3861976755" sldId="3988"/>
        </pc:sldMkLst>
        <pc:spChg chg="mod">
          <ac:chgData name="Luis Guillermo Gil Madrid" userId="S::lgil@fasecolda.com::72751249-5f9d-41e6-8ae5-e2fc6ecb2fa9" providerId="AD" clId="Web-{1F062DF7-A8C4-9B8D-59CB-C4BFE312D00B}" dt="2021-03-25T12:30:39.166" v="25" actId="20577"/>
          <ac:spMkLst>
            <pc:docMk/>
            <pc:sldMk cId="3861976755" sldId="3988"/>
            <ac:spMk id="10" creationId="{C5BA664B-75C5-4E4D-A8A7-8FBCA3CE98B1}"/>
          </ac:spMkLst>
        </pc:spChg>
      </pc:sldChg>
      <pc:sldChg chg="modSp">
        <pc:chgData name="Luis Guillermo Gil Madrid" userId="S::lgil@fasecolda.com::72751249-5f9d-41e6-8ae5-e2fc6ecb2fa9" providerId="AD" clId="Web-{1F062DF7-A8C4-9B8D-59CB-C4BFE312D00B}" dt="2021-03-25T12:30:52.010" v="44" actId="20577"/>
        <pc:sldMkLst>
          <pc:docMk/>
          <pc:sldMk cId="613330550" sldId="3996"/>
        </pc:sldMkLst>
        <pc:spChg chg="mod">
          <ac:chgData name="Luis Guillermo Gil Madrid" userId="S::lgil@fasecolda.com::72751249-5f9d-41e6-8ae5-e2fc6ecb2fa9" providerId="AD" clId="Web-{1F062DF7-A8C4-9B8D-59CB-C4BFE312D00B}" dt="2021-03-25T12:30:52.010" v="44" actId="20577"/>
          <ac:spMkLst>
            <pc:docMk/>
            <pc:sldMk cId="613330550" sldId="3996"/>
            <ac:spMk id="11" creationId="{00000000-0000-0000-0000-000000000000}"/>
          </ac:spMkLst>
        </pc:spChg>
      </pc:sldChg>
    </pc:docChg>
  </pc:docChgLst>
  <pc:docChgLst>
    <pc:chgData name="Stephanie Pino Castillo" userId="67719de8-e720-4774-8e83-01c536b4bc79" providerId="ADAL" clId="{08FD22BD-0415-45F1-8FB5-8B01AA6B8632}"/>
    <pc:docChg chg="undo custSel addSld delSld modSld">
      <pc:chgData name="Stephanie Pino Castillo" userId="67719de8-e720-4774-8e83-01c536b4bc79" providerId="ADAL" clId="{08FD22BD-0415-45F1-8FB5-8B01AA6B8632}" dt="2020-10-27T16:59:00.998" v="323" actId="2696"/>
      <pc:docMkLst>
        <pc:docMk/>
      </pc:docMkLst>
      <pc:sldChg chg="addSp modSp add del">
        <pc:chgData name="Stephanie Pino Castillo" userId="67719de8-e720-4774-8e83-01c536b4bc79" providerId="ADAL" clId="{08FD22BD-0415-45F1-8FB5-8B01AA6B8632}" dt="2020-10-27T16:58:53.968" v="311" actId="2696"/>
        <pc:sldMkLst>
          <pc:docMk/>
          <pc:sldMk cId="2387849042" sldId="256"/>
        </pc:sldMkLst>
        <pc:spChg chg="add mod">
          <ac:chgData name="Stephanie Pino Castillo" userId="67719de8-e720-4774-8e83-01c536b4bc79" providerId="ADAL" clId="{08FD22BD-0415-45F1-8FB5-8B01AA6B8632}" dt="2020-10-27T12:58:02.825" v="281"/>
          <ac:spMkLst>
            <pc:docMk/>
            <pc:sldMk cId="2387849042" sldId="256"/>
            <ac:spMk id="2" creationId="{AEA94005-F39B-497A-931B-5D97A0204289}"/>
          </ac:spMkLst>
        </pc:spChg>
      </pc:sldChg>
      <pc:sldChg chg="addSp modSp add del">
        <pc:chgData name="Stephanie Pino Castillo" userId="67719de8-e720-4774-8e83-01c536b4bc79" providerId="ADAL" clId="{08FD22BD-0415-45F1-8FB5-8B01AA6B8632}" dt="2020-10-27T16:58:55.717" v="314" actId="2696"/>
        <pc:sldMkLst>
          <pc:docMk/>
          <pc:sldMk cId="4143711942" sldId="258"/>
        </pc:sldMkLst>
        <pc:spChg chg="add mod">
          <ac:chgData name="Stephanie Pino Castillo" userId="67719de8-e720-4774-8e83-01c536b4bc79" providerId="ADAL" clId="{08FD22BD-0415-45F1-8FB5-8B01AA6B8632}" dt="2020-10-27T12:58:02.825" v="281"/>
          <ac:spMkLst>
            <pc:docMk/>
            <pc:sldMk cId="4143711942" sldId="258"/>
            <ac:spMk id="3" creationId="{6646E171-0A19-41E7-A6AC-A6A4435E8B82}"/>
          </ac:spMkLst>
        </pc:spChg>
      </pc:sldChg>
      <pc:sldChg chg="addSp modSp add del">
        <pc:chgData name="Stephanie Pino Castillo" userId="67719de8-e720-4774-8e83-01c536b4bc79" providerId="ADAL" clId="{08FD22BD-0415-45F1-8FB5-8B01AA6B8632}" dt="2020-10-27T16:58:58.399" v="319" actId="2696"/>
        <pc:sldMkLst>
          <pc:docMk/>
          <pc:sldMk cId="2577808600" sldId="260"/>
        </pc:sldMkLst>
        <pc:spChg chg="add mod">
          <ac:chgData name="Stephanie Pino Castillo" userId="67719de8-e720-4774-8e83-01c536b4bc79" providerId="ADAL" clId="{08FD22BD-0415-45F1-8FB5-8B01AA6B8632}" dt="2020-10-27T12:58:02.825" v="281"/>
          <ac:spMkLst>
            <pc:docMk/>
            <pc:sldMk cId="2577808600" sldId="260"/>
            <ac:spMk id="2" creationId="{64FCFA64-CC5B-4FD2-9010-5C793CF02729}"/>
          </ac:spMkLst>
        </pc:spChg>
      </pc:sldChg>
      <pc:sldChg chg="addSp modSp add del">
        <pc:chgData name="Stephanie Pino Castillo" userId="67719de8-e720-4774-8e83-01c536b4bc79" providerId="ADAL" clId="{08FD22BD-0415-45F1-8FB5-8B01AA6B8632}" dt="2020-10-27T16:58:58.855" v="320" actId="2696"/>
        <pc:sldMkLst>
          <pc:docMk/>
          <pc:sldMk cId="2286491212" sldId="261"/>
        </pc:sldMkLst>
        <pc:spChg chg="add mod">
          <ac:chgData name="Stephanie Pino Castillo" userId="67719de8-e720-4774-8e83-01c536b4bc79" providerId="ADAL" clId="{08FD22BD-0415-45F1-8FB5-8B01AA6B8632}" dt="2020-10-27T12:58:02.825" v="281"/>
          <ac:spMkLst>
            <pc:docMk/>
            <pc:sldMk cId="2286491212" sldId="261"/>
            <ac:spMk id="5" creationId="{FEBEC294-7FCB-409B-B660-1DD16FB3F8EF}"/>
          </ac:spMkLst>
        </pc:spChg>
      </pc:sldChg>
      <pc:sldChg chg="add del">
        <pc:chgData name="Stephanie Pino Castillo" userId="67719de8-e720-4774-8e83-01c536b4bc79" providerId="ADAL" clId="{08FD22BD-0415-45F1-8FB5-8B01AA6B8632}" dt="2020-10-26T20:41:42.933" v="150"/>
        <pc:sldMkLst>
          <pc:docMk/>
          <pc:sldMk cId="1568116888" sldId="262"/>
        </pc:sldMkLst>
      </pc:sldChg>
      <pc:sldChg chg="addSp modSp add del">
        <pc:chgData name="Stephanie Pino Castillo" userId="67719de8-e720-4774-8e83-01c536b4bc79" providerId="ADAL" clId="{08FD22BD-0415-45F1-8FB5-8B01AA6B8632}" dt="2020-10-27T16:59:00.998" v="323" actId="2696"/>
        <pc:sldMkLst>
          <pc:docMk/>
          <pc:sldMk cId="1016958710" sldId="264"/>
        </pc:sldMkLst>
        <pc:spChg chg="add mod">
          <ac:chgData name="Stephanie Pino Castillo" userId="67719de8-e720-4774-8e83-01c536b4bc79" providerId="ADAL" clId="{08FD22BD-0415-45F1-8FB5-8B01AA6B8632}" dt="2020-10-27T12:58:02.825" v="281"/>
          <ac:spMkLst>
            <pc:docMk/>
            <pc:sldMk cId="1016958710" sldId="264"/>
            <ac:spMk id="4" creationId="{72421C40-1778-4D73-B6F0-5BCD8C7AA48D}"/>
          </ac:spMkLst>
        </pc:spChg>
      </pc:sldChg>
      <pc:sldChg chg="add del">
        <pc:chgData name="Stephanie Pino Castillo" userId="67719de8-e720-4774-8e83-01c536b4bc79" providerId="ADAL" clId="{08FD22BD-0415-45F1-8FB5-8B01AA6B8632}" dt="2020-10-26T20:41:42.933" v="150"/>
        <pc:sldMkLst>
          <pc:docMk/>
          <pc:sldMk cId="2844808063" sldId="265"/>
        </pc:sldMkLst>
      </pc:sldChg>
      <pc:sldChg chg="addSp modSp add del">
        <pc:chgData name="Stephanie Pino Castillo" userId="67719de8-e720-4774-8e83-01c536b4bc79" providerId="ADAL" clId="{08FD22BD-0415-45F1-8FB5-8B01AA6B8632}" dt="2020-10-27T16:58:57.875" v="318" actId="2696"/>
        <pc:sldMkLst>
          <pc:docMk/>
          <pc:sldMk cId="817109398" sldId="266"/>
        </pc:sldMkLst>
        <pc:spChg chg="add mod">
          <ac:chgData name="Stephanie Pino Castillo" userId="67719de8-e720-4774-8e83-01c536b4bc79" providerId="ADAL" clId="{08FD22BD-0415-45F1-8FB5-8B01AA6B8632}" dt="2020-10-27T12:58:02.825" v="281"/>
          <ac:spMkLst>
            <pc:docMk/>
            <pc:sldMk cId="817109398" sldId="266"/>
            <ac:spMk id="2" creationId="{C2D9E803-4353-4A84-8DDE-34312FFBD69F}"/>
          </ac:spMkLst>
        </pc:spChg>
      </pc:sldChg>
      <pc:sldChg chg="add del">
        <pc:chgData name="Stephanie Pino Castillo" userId="67719de8-e720-4774-8e83-01c536b4bc79" providerId="ADAL" clId="{08FD22BD-0415-45F1-8FB5-8B01AA6B8632}" dt="2020-10-26T20:41:42.933" v="150"/>
        <pc:sldMkLst>
          <pc:docMk/>
          <pc:sldMk cId="531205661" sldId="268"/>
        </pc:sldMkLst>
      </pc:sldChg>
      <pc:sldChg chg="addSp modSp add del">
        <pc:chgData name="Stephanie Pino Castillo" userId="67719de8-e720-4774-8e83-01c536b4bc79" providerId="ADAL" clId="{08FD22BD-0415-45F1-8FB5-8B01AA6B8632}" dt="2020-10-27T16:58:57.373" v="317" actId="2696"/>
        <pc:sldMkLst>
          <pc:docMk/>
          <pc:sldMk cId="1947829552" sldId="269"/>
        </pc:sldMkLst>
        <pc:spChg chg="add mod">
          <ac:chgData name="Stephanie Pino Castillo" userId="67719de8-e720-4774-8e83-01c536b4bc79" providerId="ADAL" clId="{08FD22BD-0415-45F1-8FB5-8B01AA6B8632}" dt="2020-10-27T12:58:02.825" v="281"/>
          <ac:spMkLst>
            <pc:docMk/>
            <pc:sldMk cId="1947829552" sldId="269"/>
            <ac:spMk id="2" creationId="{A984A7A9-1D0B-416D-8C14-7ADAA11B943F}"/>
          </ac:spMkLst>
        </pc:spChg>
      </pc:sldChg>
      <pc:sldChg chg="addSp modSp add del">
        <pc:chgData name="Stephanie Pino Castillo" userId="67719de8-e720-4774-8e83-01c536b4bc79" providerId="ADAL" clId="{08FD22BD-0415-45F1-8FB5-8B01AA6B8632}" dt="2020-10-27T16:59:00.070" v="322" actId="2696"/>
        <pc:sldMkLst>
          <pc:docMk/>
          <pc:sldMk cId="3361943339" sldId="271"/>
        </pc:sldMkLst>
        <pc:spChg chg="add mod">
          <ac:chgData name="Stephanie Pino Castillo" userId="67719de8-e720-4774-8e83-01c536b4bc79" providerId="ADAL" clId="{08FD22BD-0415-45F1-8FB5-8B01AA6B8632}" dt="2020-10-27T12:58:02.825" v="281"/>
          <ac:spMkLst>
            <pc:docMk/>
            <pc:sldMk cId="3361943339" sldId="271"/>
            <ac:spMk id="2" creationId="{7CEEC64B-7D56-4027-AB06-8216D71CDAF2}"/>
          </ac:spMkLst>
        </pc:spChg>
      </pc:sldChg>
      <pc:sldChg chg="add del">
        <pc:chgData name="Stephanie Pino Castillo" userId="67719de8-e720-4774-8e83-01c536b4bc79" providerId="ADAL" clId="{08FD22BD-0415-45F1-8FB5-8B01AA6B8632}" dt="2020-10-26T20:41:42.933" v="150"/>
        <pc:sldMkLst>
          <pc:docMk/>
          <pc:sldMk cId="1735449623" sldId="278"/>
        </pc:sldMkLst>
      </pc:sldChg>
      <pc:sldChg chg="add del">
        <pc:chgData name="Stephanie Pino Castillo" userId="67719de8-e720-4774-8e83-01c536b4bc79" providerId="ADAL" clId="{08FD22BD-0415-45F1-8FB5-8B01AA6B8632}" dt="2020-10-26T20:41:42.933" v="150"/>
        <pc:sldMkLst>
          <pc:docMk/>
          <pc:sldMk cId="3995813010" sldId="280"/>
        </pc:sldMkLst>
      </pc:sldChg>
      <pc:sldChg chg="add del">
        <pc:chgData name="Stephanie Pino Castillo" userId="67719de8-e720-4774-8e83-01c536b4bc79" providerId="ADAL" clId="{08FD22BD-0415-45F1-8FB5-8B01AA6B8632}" dt="2020-10-26T20:41:42.933" v="150"/>
        <pc:sldMkLst>
          <pc:docMk/>
          <pc:sldMk cId="3774973332" sldId="288"/>
        </pc:sldMkLst>
      </pc:sldChg>
      <pc:sldChg chg="add del">
        <pc:chgData name="Stephanie Pino Castillo" userId="67719de8-e720-4774-8e83-01c536b4bc79" providerId="ADAL" clId="{08FD22BD-0415-45F1-8FB5-8B01AA6B8632}" dt="2020-10-26T20:41:42.933" v="150"/>
        <pc:sldMkLst>
          <pc:docMk/>
          <pc:sldMk cId="320131191" sldId="315"/>
        </pc:sldMkLst>
      </pc:sldChg>
      <pc:sldChg chg="add del">
        <pc:chgData name="Stephanie Pino Castillo" userId="67719de8-e720-4774-8e83-01c536b4bc79" providerId="ADAL" clId="{08FD22BD-0415-45F1-8FB5-8B01AA6B8632}" dt="2020-10-26T20:41:42.933" v="150"/>
        <pc:sldMkLst>
          <pc:docMk/>
          <pc:sldMk cId="2150806120" sldId="319"/>
        </pc:sldMkLst>
      </pc:sldChg>
      <pc:sldChg chg="add del">
        <pc:chgData name="Stephanie Pino Castillo" userId="67719de8-e720-4774-8e83-01c536b4bc79" providerId="ADAL" clId="{08FD22BD-0415-45F1-8FB5-8B01AA6B8632}" dt="2020-10-26T20:41:42.933" v="150"/>
        <pc:sldMkLst>
          <pc:docMk/>
          <pc:sldMk cId="845621648" sldId="323"/>
        </pc:sldMkLst>
      </pc:sldChg>
      <pc:sldChg chg="add del">
        <pc:chgData name="Stephanie Pino Castillo" userId="67719de8-e720-4774-8e83-01c536b4bc79" providerId="ADAL" clId="{08FD22BD-0415-45F1-8FB5-8B01AA6B8632}" dt="2020-10-26T20:41:42.933" v="150"/>
        <pc:sldMkLst>
          <pc:docMk/>
          <pc:sldMk cId="3078355610" sldId="329"/>
        </pc:sldMkLst>
      </pc:sldChg>
      <pc:sldChg chg="add del">
        <pc:chgData name="Stephanie Pino Castillo" userId="67719de8-e720-4774-8e83-01c536b4bc79" providerId="ADAL" clId="{08FD22BD-0415-45F1-8FB5-8B01AA6B8632}" dt="2020-10-26T20:41:42.933" v="150"/>
        <pc:sldMkLst>
          <pc:docMk/>
          <pc:sldMk cId="821240191" sldId="330"/>
        </pc:sldMkLst>
      </pc:sldChg>
      <pc:sldChg chg="add del">
        <pc:chgData name="Stephanie Pino Castillo" userId="67719de8-e720-4774-8e83-01c536b4bc79" providerId="ADAL" clId="{08FD22BD-0415-45F1-8FB5-8B01AA6B8632}" dt="2020-10-26T20:41:42.933" v="150"/>
        <pc:sldMkLst>
          <pc:docMk/>
          <pc:sldMk cId="2744438901" sldId="332"/>
        </pc:sldMkLst>
      </pc:sldChg>
      <pc:sldChg chg="add del">
        <pc:chgData name="Stephanie Pino Castillo" userId="67719de8-e720-4774-8e83-01c536b4bc79" providerId="ADAL" clId="{08FD22BD-0415-45F1-8FB5-8B01AA6B8632}" dt="2020-10-26T20:41:42.933" v="150"/>
        <pc:sldMkLst>
          <pc:docMk/>
          <pc:sldMk cId="2336345760" sldId="338"/>
        </pc:sldMkLst>
      </pc:sldChg>
      <pc:sldChg chg="add del">
        <pc:chgData name="Stephanie Pino Castillo" userId="67719de8-e720-4774-8e83-01c536b4bc79" providerId="ADAL" clId="{08FD22BD-0415-45F1-8FB5-8B01AA6B8632}" dt="2020-10-26T20:41:42.933" v="150"/>
        <pc:sldMkLst>
          <pc:docMk/>
          <pc:sldMk cId="1621847269" sldId="341"/>
        </pc:sldMkLst>
      </pc:sldChg>
      <pc:sldChg chg="add del">
        <pc:chgData name="Stephanie Pino Castillo" userId="67719de8-e720-4774-8e83-01c536b4bc79" providerId="ADAL" clId="{08FD22BD-0415-45F1-8FB5-8B01AA6B8632}" dt="2020-10-26T20:41:42.933" v="150"/>
        <pc:sldMkLst>
          <pc:docMk/>
          <pc:sldMk cId="726260396" sldId="349"/>
        </pc:sldMkLst>
      </pc:sldChg>
      <pc:sldChg chg="add del">
        <pc:chgData name="Stephanie Pino Castillo" userId="67719de8-e720-4774-8e83-01c536b4bc79" providerId="ADAL" clId="{08FD22BD-0415-45F1-8FB5-8B01AA6B8632}" dt="2020-10-26T20:41:42.933" v="150"/>
        <pc:sldMkLst>
          <pc:docMk/>
          <pc:sldMk cId="4157605470" sldId="350"/>
        </pc:sldMkLst>
      </pc:sldChg>
      <pc:sldChg chg="add del">
        <pc:chgData name="Stephanie Pino Castillo" userId="67719de8-e720-4774-8e83-01c536b4bc79" providerId="ADAL" clId="{08FD22BD-0415-45F1-8FB5-8B01AA6B8632}" dt="2020-10-26T20:41:42.933" v="150"/>
        <pc:sldMkLst>
          <pc:docMk/>
          <pc:sldMk cId="3988044117" sldId="351"/>
        </pc:sldMkLst>
      </pc:sldChg>
      <pc:sldChg chg="add del">
        <pc:chgData name="Stephanie Pino Castillo" userId="67719de8-e720-4774-8e83-01c536b4bc79" providerId="ADAL" clId="{08FD22BD-0415-45F1-8FB5-8B01AA6B8632}" dt="2020-10-26T20:41:42.933" v="150"/>
        <pc:sldMkLst>
          <pc:docMk/>
          <pc:sldMk cId="3202816710" sldId="354"/>
        </pc:sldMkLst>
      </pc:sldChg>
      <pc:sldChg chg="add del">
        <pc:chgData name="Stephanie Pino Castillo" userId="67719de8-e720-4774-8e83-01c536b4bc79" providerId="ADAL" clId="{08FD22BD-0415-45F1-8FB5-8B01AA6B8632}" dt="2020-10-26T20:41:42.933" v="150"/>
        <pc:sldMkLst>
          <pc:docMk/>
          <pc:sldMk cId="150804801" sldId="369"/>
        </pc:sldMkLst>
      </pc:sldChg>
      <pc:sldChg chg="modSp add del">
        <pc:chgData name="Stephanie Pino Castillo" userId="67719de8-e720-4774-8e83-01c536b4bc79" providerId="ADAL" clId="{08FD22BD-0415-45F1-8FB5-8B01AA6B8632}" dt="2020-10-26T20:41:42.933" v="150"/>
        <pc:sldMkLst>
          <pc:docMk/>
          <pc:sldMk cId="1131445231" sldId="373"/>
        </pc:sldMkLst>
        <pc:spChg chg="mod">
          <ac:chgData name="Stephanie Pino Castillo" userId="67719de8-e720-4774-8e83-01c536b4bc79" providerId="ADAL" clId="{08FD22BD-0415-45F1-8FB5-8B01AA6B8632}" dt="2020-10-26T20:41:38.567" v="144"/>
          <ac:spMkLst>
            <pc:docMk/>
            <pc:sldMk cId="1131445231" sldId="373"/>
            <ac:spMk id="119" creationId="{00000000-0000-0000-0000-000000000000}"/>
          </ac:spMkLst>
        </pc:spChg>
      </pc:sldChg>
      <pc:sldChg chg="modSp add del">
        <pc:chgData name="Stephanie Pino Castillo" userId="67719de8-e720-4774-8e83-01c536b4bc79" providerId="ADAL" clId="{08FD22BD-0415-45F1-8FB5-8B01AA6B8632}" dt="2020-10-26T20:41:42.933" v="150"/>
        <pc:sldMkLst>
          <pc:docMk/>
          <pc:sldMk cId="4244273656" sldId="374"/>
        </pc:sldMkLst>
        <pc:spChg chg="mod">
          <ac:chgData name="Stephanie Pino Castillo" userId="67719de8-e720-4774-8e83-01c536b4bc79" providerId="ADAL" clId="{08FD22BD-0415-45F1-8FB5-8B01AA6B8632}" dt="2020-10-26T20:41:38.567" v="144"/>
          <ac:spMkLst>
            <pc:docMk/>
            <pc:sldMk cId="4244273656" sldId="374"/>
            <ac:spMk id="119" creationId="{00000000-0000-0000-0000-000000000000}"/>
          </ac:spMkLst>
        </pc:spChg>
      </pc:sldChg>
      <pc:sldChg chg="modSp add del">
        <pc:chgData name="Stephanie Pino Castillo" userId="67719de8-e720-4774-8e83-01c536b4bc79" providerId="ADAL" clId="{08FD22BD-0415-45F1-8FB5-8B01AA6B8632}" dt="2020-10-26T20:41:42.933" v="150"/>
        <pc:sldMkLst>
          <pc:docMk/>
          <pc:sldMk cId="4284375673" sldId="375"/>
        </pc:sldMkLst>
        <pc:spChg chg="mod">
          <ac:chgData name="Stephanie Pino Castillo" userId="67719de8-e720-4774-8e83-01c536b4bc79" providerId="ADAL" clId="{08FD22BD-0415-45F1-8FB5-8B01AA6B8632}" dt="2020-10-26T20:41:38.567" v="144"/>
          <ac:spMkLst>
            <pc:docMk/>
            <pc:sldMk cId="4284375673" sldId="375"/>
            <ac:spMk id="113" creationId="{00000000-0000-0000-0000-000000000000}"/>
          </ac:spMkLst>
        </pc:spChg>
      </pc:sldChg>
      <pc:sldChg chg="add del">
        <pc:chgData name="Stephanie Pino Castillo" userId="67719de8-e720-4774-8e83-01c536b4bc79" providerId="ADAL" clId="{08FD22BD-0415-45F1-8FB5-8B01AA6B8632}" dt="2020-10-26T20:41:42.933" v="150"/>
        <pc:sldMkLst>
          <pc:docMk/>
          <pc:sldMk cId="2164790564" sldId="380"/>
        </pc:sldMkLst>
      </pc:sldChg>
      <pc:sldChg chg="add del">
        <pc:chgData name="Stephanie Pino Castillo" userId="67719de8-e720-4774-8e83-01c536b4bc79" providerId="ADAL" clId="{08FD22BD-0415-45F1-8FB5-8B01AA6B8632}" dt="2020-10-26T20:41:42.933" v="150"/>
        <pc:sldMkLst>
          <pc:docMk/>
          <pc:sldMk cId="1694407551" sldId="389"/>
        </pc:sldMkLst>
      </pc:sldChg>
      <pc:sldChg chg="add del">
        <pc:chgData name="Stephanie Pino Castillo" userId="67719de8-e720-4774-8e83-01c536b4bc79" providerId="ADAL" clId="{08FD22BD-0415-45F1-8FB5-8B01AA6B8632}" dt="2020-10-26T20:41:42.933" v="150"/>
        <pc:sldMkLst>
          <pc:docMk/>
          <pc:sldMk cId="3883715563" sldId="390"/>
        </pc:sldMkLst>
      </pc:sldChg>
      <pc:sldChg chg="addSp delSp modSp add del">
        <pc:chgData name="Stephanie Pino Castillo" userId="67719de8-e720-4774-8e83-01c536b4bc79" providerId="ADAL" clId="{08FD22BD-0415-45F1-8FB5-8B01AA6B8632}" dt="2020-10-26T20:41:42.933" v="150"/>
        <pc:sldMkLst>
          <pc:docMk/>
          <pc:sldMk cId="3940256533" sldId="413"/>
        </pc:sldMkLst>
        <pc:spChg chg="add del mod">
          <ac:chgData name="Stephanie Pino Castillo" userId="67719de8-e720-4774-8e83-01c536b4bc79" providerId="ADAL" clId="{08FD22BD-0415-45F1-8FB5-8B01AA6B8632}" dt="2020-10-26T20:41:33.123" v="141"/>
          <ac:spMkLst>
            <pc:docMk/>
            <pc:sldMk cId="3940256533" sldId="413"/>
            <ac:spMk id="4" creationId="{B57CB5BF-9B6A-4C68-A257-DAE9117F027B}"/>
          </ac:spMkLst>
        </pc:spChg>
        <pc:spChg chg="add del mod">
          <ac:chgData name="Stephanie Pino Castillo" userId="67719de8-e720-4774-8e83-01c536b4bc79" providerId="ADAL" clId="{08FD22BD-0415-45F1-8FB5-8B01AA6B8632}" dt="2020-10-26T20:41:33.123" v="141"/>
          <ac:spMkLst>
            <pc:docMk/>
            <pc:sldMk cId="3940256533" sldId="413"/>
            <ac:spMk id="6" creationId="{C23097C0-2325-4DC9-96EC-C66F7CED4ED0}"/>
          </ac:spMkLst>
        </pc:spChg>
        <pc:spChg chg="add del mod">
          <ac:chgData name="Stephanie Pino Castillo" userId="67719de8-e720-4774-8e83-01c536b4bc79" providerId="ADAL" clId="{08FD22BD-0415-45F1-8FB5-8B01AA6B8632}" dt="2020-10-26T20:41:33.123" v="141"/>
          <ac:spMkLst>
            <pc:docMk/>
            <pc:sldMk cId="3940256533" sldId="413"/>
            <ac:spMk id="7" creationId="{80041A26-2E6F-4F39-B785-2E386C532FAA}"/>
          </ac:spMkLst>
        </pc:spChg>
      </pc:sldChg>
      <pc:sldChg chg="add del">
        <pc:chgData name="Stephanie Pino Castillo" userId="67719de8-e720-4774-8e83-01c536b4bc79" providerId="ADAL" clId="{08FD22BD-0415-45F1-8FB5-8B01AA6B8632}" dt="2020-10-26T20:41:42.933" v="150"/>
        <pc:sldMkLst>
          <pc:docMk/>
          <pc:sldMk cId="1383751288" sldId="414"/>
        </pc:sldMkLst>
      </pc:sldChg>
      <pc:sldChg chg="add del">
        <pc:chgData name="Stephanie Pino Castillo" userId="67719de8-e720-4774-8e83-01c536b4bc79" providerId="ADAL" clId="{08FD22BD-0415-45F1-8FB5-8B01AA6B8632}" dt="2020-10-26T20:42:14.065" v="154" actId="2696"/>
        <pc:sldMkLst>
          <pc:docMk/>
          <pc:sldMk cId="1231919130" sldId="415"/>
        </pc:sldMkLst>
      </pc:sldChg>
      <pc:sldChg chg="add del">
        <pc:chgData name="Stephanie Pino Castillo" userId="67719de8-e720-4774-8e83-01c536b4bc79" providerId="ADAL" clId="{08FD22BD-0415-45F1-8FB5-8B01AA6B8632}" dt="2020-10-26T20:41:42.933" v="150"/>
        <pc:sldMkLst>
          <pc:docMk/>
          <pc:sldMk cId="3544361882" sldId="416"/>
        </pc:sldMkLst>
      </pc:sldChg>
      <pc:sldChg chg="modSp add del">
        <pc:chgData name="Stephanie Pino Castillo" userId="67719de8-e720-4774-8e83-01c536b4bc79" providerId="ADAL" clId="{08FD22BD-0415-45F1-8FB5-8B01AA6B8632}" dt="2020-10-26T22:55:58.035" v="269"/>
        <pc:sldMkLst>
          <pc:docMk/>
          <pc:sldMk cId="744999741" sldId="417"/>
        </pc:sldMkLst>
        <pc:graphicFrameChg chg="mod">
          <ac:chgData name="Stephanie Pino Castillo" userId="67719de8-e720-4774-8e83-01c536b4bc79" providerId="ADAL" clId="{08FD22BD-0415-45F1-8FB5-8B01AA6B8632}" dt="2020-10-26T20:51:04.587" v="207" actId="123"/>
          <ac:graphicFrameMkLst>
            <pc:docMk/>
            <pc:sldMk cId="744999741" sldId="417"/>
            <ac:graphicFrameMk id="4" creationId="{00000000-0000-0000-0000-000000000000}"/>
          </ac:graphicFrameMkLst>
        </pc:graphicFrameChg>
        <pc:graphicFrameChg chg="mod">
          <ac:chgData name="Stephanie Pino Castillo" userId="67719de8-e720-4774-8e83-01c536b4bc79" providerId="ADAL" clId="{08FD22BD-0415-45F1-8FB5-8B01AA6B8632}" dt="2020-10-26T22:55:58.035" v="269"/>
          <ac:graphicFrameMkLst>
            <pc:docMk/>
            <pc:sldMk cId="744999741" sldId="417"/>
            <ac:graphicFrameMk id="5" creationId="{00000000-0000-0000-0000-000000000000}"/>
          </ac:graphicFrameMkLst>
        </pc:graphicFrameChg>
      </pc:sldChg>
      <pc:sldChg chg="add del">
        <pc:chgData name="Stephanie Pino Castillo" userId="67719de8-e720-4774-8e83-01c536b4bc79" providerId="ADAL" clId="{08FD22BD-0415-45F1-8FB5-8B01AA6B8632}" dt="2020-10-26T20:41:42.933" v="150"/>
        <pc:sldMkLst>
          <pc:docMk/>
          <pc:sldMk cId="3093032538" sldId="418"/>
        </pc:sldMkLst>
      </pc:sldChg>
      <pc:sldChg chg="modSp add del">
        <pc:chgData name="Stephanie Pino Castillo" userId="67719de8-e720-4774-8e83-01c536b4bc79" providerId="ADAL" clId="{08FD22BD-0415-45F1-8FB5-8B01AA6B8632}" dt="2020-10-26T22:20:31.808" v="247" actId="255"/>
        <pc:sldMkLst>
          <pc:docMk/>
          <pc:sldMk cId="2437105009" sldId="419"/>
        </pc:sldMkLst>
        <pc:graphicFrameChg chg="mod">
          <ac:chgData name="Stephanie Pino Castillo" userId="67719de8-e720-4774-8e83-01c536b4bc79" providerId="ADAL" clId="{08FD22BD-0415-45F1-8FB5-8B01AA6B8632}" dt="2020-10-26T22:20:31.808" v="247" actId="255"/>
          <ac:graphicFrameMkLst>
            <pc:docMk/>
            <pc:sldMk cId="2437105009" sldId="419"/>
            <ac:graphicFrameMk id="4" creationId="{00000000-0000-0000-0000-000000000000}"/>
          </ac:graphicFrameMkLst>
        </pc:graphicFrameChg>
      </pc:sldChg>
      <pc:sldChg chg="modSp add del">
        <pc:chgData name="Stephanie Pino Castillo" userId="67719de8-e720-4774-8e83-01c536b4bc79" providerId="ADAL" clId="{08FD22BD-0415-45F1-8FB5-8B01AA6B8632}" dt="2020-10-26T22:56:58.356" v="279" actId="14100"/>
        <pc:sldMkLst>
          <pc:docMk/>
          <pc:sldMk cId="1936641116" sldId="420"/>
        </pc:sldMkLst>
        <pc:graphicFrameChg chg="mod">
          <ac:chgData name="Stephanie Pino Castillo" userId="67719de8-e720-4774-8e83-01c536b4bc79" providerId="ADAL" clId="{08FD22BD-0415-45F1-8FB5-8B01AA6B8632}" dt="2020-10-26T22:56:58.356" v="279" actId="14100"/>
          <ac:graphicFrameMkLst>
            <pc:docMk/>
            <pc:sldMk cId="1936641116" sldId="420"/>
            <ac:graphicFrameMk id="4" creationId="{00000000-0000-0000-0000-000000000000}"/>
          </ac:graphicFrameMkLst>
        </pc:graphicFrameChg>
      </pc:sldChg>
      <pc:sldChg chg="modSp add del">
        <pc:chgData name="Stephanie Pino Castillo" userId="67719de8-e720-4774-8e83-01c536b4bc79" providerId="ADAL" clId="{08FD22BD-0415-45F1-8FB5-8B01AA6B8632}" dt="2020-10-26T22:06:02.827" v="233" actId="123"/>
        <pc:sldMkLst>
          <pc:docMk/>
          <pc:sldMk cId="2734108351" sldId="421"/>
        </pc:sldMkLst>
        <pc:graphicFrameChg chg="mod">
          <ac:chgData name="Stephanie Pino Castillo" userId="67719de8-e720-4774-8e83-01c536b4bc79" providerId="ADAL" clId="{08FD22BD-0415-45F1-8FB5-8B01AA6B8632}" dt="2020-10-26T22:06:02.827" v="233" actId="123"/>
          <ac:graphicFrameMkLst>
            <pc:docMk/>
            <pc:sldMk cId="2734108351" sldId="421"/>
            <ac:graphicFrameMk id="4" creationId="{00000000-0000-0000-0000-000000000000}"/>
          </ac:graphicFrameMkLst>
        </pc:graphicFrameChg>
      </pc:sldChg>
      <pc:sldChg chg="add del">
        <pc:chgData name="Stephanie Pino Castillo" userId="67719de8-e720-4774-8e83-01c536b4bc79" providerId="ADAL" clId="{08FD22BD-0415-45F1-8FB5-8B01AA6B8632}" dt="2020-10-26T20:41:42.933" v="150"/>
        <pc:sldMkLst>
          <pc:docMk/>
          <pc:sldMk cId="3022137545" sldId="423"/>
        </pc:sldMkLst>
      </pc:sldChg>
      <pc:sldChg chg="modSp add del">
        <pc:chgData name="Stephanie Pino Castillo" userId="67719de8-e720-4774-8e83-01c536b4bc79" providerId="ADAL" clId="{08FD22BD-0415-45F1-8FB5-8B01AA6B8632}" dt="2020-10-26T20:41:42.933" v="150"/>
        <pc:sldMkLst>
          <pc:docMk/>
          <pc:sldMk cId="2243050749" sldId="424"/>
        </pc:sldMkLst>
        <pc:spChg chg="mod">
          <ac:chgData name="Stephanie Pino Castillo" userId="67719de8-e720-4774-8e83-01c536b4bc79" providerId="ADAL" clId="{08FD22BD-0415-45F1-8FB5-8B01AA6B8632}" dt="2020-10-26T20:41:41.459" v="149"/>
          <ac:spMkLst>
            <pc:docMk/>
            <pc:sldMk cId="2243050749" sldId="424"/>
            <ac:spMk id="2" creationId="{00000000-0000-0000-0000-000000000000}"/>
          </ac:spMkLst>
        </pc:spChg>
      </pc:sldChg>
      <pc:sldChg chg="add del">
        <pc:chgData name="Stephanie Pino Castillo" userId="67719de8-e720-4774-8e83-01c536b4bc79" providerId="ADAL" clId="{08FD22BD-0415-45F1-8FB5-8B01AA6B8632}" dt="2020-10-26T20:41:42.933" v="150"/>
        <pc:sldMkLst>
          <pc:docMk/>
          <pc:sldMk cId="2313840587" sldId="425"/>
        </pc:sldMkLst>
      </pc:sldChg>
      <pc:sldChg chg="modSp add del">
        <pc:chgData name="Stephanie Pino Castillo" userId="67719de8-e720-4774-8e83-01c536b4bc79" providerId="ADAL" clId="{08FD22BD-0415-45F1-8FB5-8B01AA6B8632}" dt="2020-10-26T20:41:42.933" v="150"/>
        <pc:sldMkLst>
          <pc:docMk/>
          <pc:sldMk cId="2375481761" sldId="427"/>
        </pc:sldMkLst>
        <pc:spChg chg="mod">
          <ac:chgData name="Stephanie Pino Castillo" userId="67719de8-e720-4774-8e83-01c536b4bc79" providerId="ADAL" clId="{08FD22BD-0415-45F1-8FB5-8B01AA6B8632}" dt="2020-10-26T20:41:41.459" v="149"/>
          <ac:spMkLst>
            <pc:docMk/>
            <pc:sldMk cId="2375481761" sldId="427"/>
            <ac:spMk id="3" creationId="{517E7FA7-F858-49F7-BF63-C631E45C78CD}"/>
          </ac:spMkLst>
        </pc:spChg>
      </pc:sldChg>
      <pc:sldChg chg="modSp add del">
        <pc:chgData name="Stephanie Pino Castillo" userId="67719de8-e720-4774-8e83-01c536b4bc79" providerId="ADAL" clId="{08FD22BD-0415-45F1-8FB5-8B01AA6B8632}" dt="2020-10-26T20:41:42.933" v="150"/>
        <pc:sldMkLst>
          <pc:docMk/>
          <pc:sldMk cId="3951720904" sldId="429"/>
        </pc:sldMkLst>
        <pc:spChg chg="mod">
          <ac:chgData name="Stephanie Pino Castillo" userId="67719de8-e720-4774-8e83-01c536b4bc79" providerId="ADAL" clId="{08FD22BD-0415-45F1-8FB5-8B01AA6B8632}" dt="2020-10-26T20:41:41.459" v="149"/>
          <ac:spMkLst>
            <pc:docMk/>
            <pc:sldMk cId="3951720904" sldId="429"/>
            <ac:spMk id="3" creationId="{E83F3614-7761-46A7-B35E-7B552C21E070}"/>
          </ac:spMkLst>
        </pc:spChg>
      </pc:sldChg>
      <pc:sldChg chg="add del">
        <pc:chgData name="Stephanie Pino Castillo" userId="67719de8-e720-4774-8e83-01c536b4bc79" providerId="ADAL" clId="{08FD22BD-0415-45F1-8FB5-8B01AA6B8632}" dt="2020-10-26T20:41:42.933" v="150"/>
        <pc:sldMkLst>
          <pc:docMk/>
          <pc:sldMk cId="4070498726" sldId="430"/>
        </pc:sldMkLst>
      </pc:sldChg>
      <pc:sldChg chg="add del">
        <pc:chgData name="Stephanie Pino Castillo" userId="67719de8-e720-4774-8e83-01c536b4bc79" providerId="ADAL" clId="{08FD22BD-0415-45F1-8FB5-8B01AA6B8632}" dt="2020-10-26T20:41:42.933" v="150"/>
        <pc:sldMkLst>
          <pc:docMk/>
          <pc:sldMk cId="2974820204" sldId="431"/>
        </pc:sldMkLst>
      </pc:sldChg>
      <pc:sldChg chg="add del">
        <pc:chgData name="Stephanie Pino Castillo" userId="67719de8-e720-4774-8e83-01c536b4bc79" providerId="ADAL" clId="{08FD22BD-0415-45F1-8FB5-8B01AA6B8632}" dt="2020-10-26T20:41:42.933" v="150"/>
        <pc:sldMkLst>
          <pc:docMk/>
          <pc:sldMk cId="4019152664" sldId="432"/>
        </pc:sldMkLst>
      </pc:sldChg>
      <pc:sldChg chg="modSp">
        <pc:chgData name="Stephanie Pino Castillo" userId="67719de8-e720-4774-8e83-01c536b4bc79" providerId="ADAL" clId="{08FD22BD-0415-45F1-8FB5-8B01AA6B8632}" dt="2020-10-26T01:55:01.460" v="64" actId="20577"/>
        <pc:sldMkLst>
          <pc:docMk/>
          <pc:sldMk cId="4164444474" sldId="746"/>
        </pc:sldMkLst>
        <pc:graphicFrameChg chg="modGraphic">
          <ac:chgData name="Stephanie Pino Castillo" userId="67719de8-e720-4774-8e83-01c536b4bc79" providerId="ADAL" clId="{08FD22BD-0415-45F1-8FB5-8B01AA6B8632}" dt="2020-10-26T01:55:01.460" v="64" actId="20577"/>
          <ac:graphicFrameMkLst>
            <pc:docMk/>
            <pc:sldMk cId="4164444474" sldId="746"/>
            <ac:graphicFrameMk id="10" creationId="{356C2DBB-882B-4169-8803-8BFAAE961F6E}"/>
          </ac:graphicFrameMkLst>
        </pc:graphicFrameChg>
      </pc:sldChg>
      <pc:sldChg chg="modSp">
        <pc:chgData name="Stephanie Pino Castillo" userId="67719de8-e720-4774-8e83-01c536b4bc79" providerId="ADAL" clId="{08FD22BD-0415-45F1-8FB5-8B01AA6B8632}" dt="2020-10-26T02:26:43.039" v="122" actId="20577"/>
        <pc:sldMkLst>
          <pc:docMk/>
          <pc:sldMk cId="262142045" sldId="761"/>
        </pc:sldMkLst>
        <pc:spChg chg="mod">
          <ac:chgData name="Stephanie Pino Castillo" userId="67719de8-e720-4774-8e83-01c536b4bc79" providerId="ADAL" clId="{08FD22BD-0415-45F1-8FB5-8B01AA6B8632}" dt="2020-10-26T02:26:43.039" v="122" actId="20577"/>
          <ac:spMkLst>
            <pc:docMk/>
            <pc:sldMk cId="262142045" sldId="761"/>
            <ac:spMk id="5" creationId="{4AC3E0C3-4B51-AB4E-A036-2EC351F0A151}"/>
          </ac:spMkLst>
        </pc:spChg>
      </pc:sldChg>
      <pc:sldChg chg="modSp">
        <pc:chgData name="Stephanie Pino Castillo" userId="67719de8-e720-4774-8e83-01c536b4bc79" providerId="ADAL" clId="{08FD22BD-0415-45F1-8FB5-8B01AA6B8632}" dt="2020-10-26T16:44:33.854" v="123" actId="14100"/>
        <pc:sldMkLst>
          <pc:docMk/>
          <pc:sldMk cId="1253815832" sldId="2851"/>
        </pc:sldMkLst>
        <pc:spChg chg="mod">
          <ac:chgData name="Stephanie Pino Castillo" userId="67719de8-e720-4774-8e83-01c536b4bc79" providerId="ADAL" clId="{08FD22BD-0415-45F1-8FB5-8B01AA6B8632}" dt="2020-10-26T16:44:33.854" v="123" actId="14100"/>
          <ac:spMkLst>
            <pc:docMk/>
            <pc:sldMk cId="1253815832" sldId="2851"/>
            <ac:spMk id="7" creationId="{E604A7EA-A73D-4953-B617-D89880A63751}"/>
          </ac:spMkLst>
        </pc:spChg>
      </pc:sldChg>
      <pc:sldChg chg="addSp modSp">
        <pc:chgData name="Stephanie Pino Castillo" userId="67719de8-e720-4774-8e83-01c536b4bc79" providerId="ADAL" clId="{08FD22BD-0415-45F1-8FB5-8B01AA6B8632}" dt="2020-10-26T18:59:00.490" v="133" actId="20577"/>
        <pc:sldMkLst>
          <pc:docMk/>
          <pc:sldMk cId="2579755804" sldId="3682"/>
        </pc:sldMkLst>
        <pc:spChg chg="mod">
          <ac:chgData name="Stephanie Pino Castillo" userId="67719de8-e720-4774-8e83-01c536b4bc79" providerId="ADAL" clId="{08FD22BD-0415-45F1-8FB5-8B01AA6B8632}" dt="2020-10-26T18:58:52.047" v="130" actId="20577"/>
          <ac:spMkLst>
            <pc:docMk/>
            <pc:sldMk cId="2579755804" sldId="3682"/>
            <ac:spMk id="3" creationId="{F457611A-0B5C-45FA-A1DA-1220F3FB3086}"/>
          </ac:spMkLst>
        </pc:spChg>
        <pc:spChg chg="add mod">
          <ac:chgData name="Stephanie Pino Castillo" userId="67719de8-e720-4774-8e83-01c536b4bc79" providerId="ADAL" clId="{08FD22BD-0415-45F1-8FB5-8B01AA6B8632}" dt="2020-10-26T18:59:00.490" v="133" actId="20577"/>
          <ac:spMkLst>
            <pc:docMk/>
            <pc:sldMk cId="2579755804" sldId="3682"/>
            <ac:spMk id="4" creationId="{74CE7CA9-99D4-421D-9B08-8AC27BF12EB9}"/>
          </ac:spMkLst>
        </pc:spChg>
      </pc:sldChg>
      <pc:sldChg chg="modSp">
        <pc:chgData name="Stephanie Pino Castillo" userId="67719de8-e720-4774-8e83-01c536b4bc79" providerId="ADAL" clId="{08FD22BD-0415-45F1-8FB5-8B01AA6B8632}" dt="2020-10-26T18:58:40.421" v="125" actId="20577"/>
        <pc:sldMkLst>
          <pc:docMk/>
          <pc:sldMk cId="1263861684" sldId="3686"/>
        </pc:sldMkLst>
        <pc:spChg chg="mod">
          <ac:chgData name="Stephanie Pino Castillo" userId="67719de8-e720-4774-8e83-01c536b4bc79" providerId="ADAL" clId="{08FD22BD-0415-45F1-8FB5-8B01AA6B8632}" dt="2020-10-26T18:58:40.421" v="125" actId="20577"/>
          <ac:spMkLst>
            <pc:docMk/>
            <pc:sldMk cId="1263861684" sldId="3686"/>
            <ac:spMk id="4" creationId="{C3085F70-DA57-43D0-A034-ABEB790E8BAC}"/>
          </ac:spMkLst>
        </pc:spChg>
      </pc:sldChg>
      <pc:sldChg chg="modSp">
        <pc:chgData name="Stephanie Pino Castillo" userId="67719de8-e720-4774-8e83-01c536b4bc79" providerId="ADAL" clId="{08FD22BD-0415-45F1-8FB5-8B01AA6B8632}" dt="2020-10-26T18:58:47.118" v="127" actId="20577"/>
        <pc:sldMkLst>
          <pc:docMk/>
          <pc:sldMk cId="1626188436" sldId="3687"/>
        </pc:sldMkLst>
        <pc:spChg chg="mod">
          <ac:chgData name="Stephanie Pino Castillo" userId="67719de8-e720-4774-8e83-01c536b4bc79" providerId="ADAL" clId="{08FD22BD-0415-45F1-8FB5-8B01AA6B8632}" dt="2020-10-26T18:58:47.118" v="127" actId="20577"/>
          <ac:spMkLst>
            <pc:docMk/>
            <pc:sldMk cId="1626188436" sldId="3687"/>
            <ac:spMk id="4" creationId="{C443A435-C470-4584-A448-B6698AE390BF}"/>
          </ac:spMkLst>
        </pc:spChg>
      </pc:sldChg>
      <pc:sldChg chg="modSp">
        <pc:chgData name="Stephanie Pino Castillo" userId="67719de8-e720-4774-8e83-01c536b4bc79" providerId="ADAL" clId="{08FD22BD-0415-45F1-8FB5-8B01AA6B8632}" dt="2020-10-26T18:59:06.705" v="135" actId="20577"/>
        <pc:sldMkLst>
          <pc:docMk/>
          <pc:sldMk cId="3767353731" sldId="3688"/>
        </pc:sldMkLst>
        <pc:spChg chg="mod">
          <ac:chgData name="Stephanie Pino Castillo" userId="67719de8-e720-4774-8e83-01c536b4bc79" providerId="ADAL" clId="{08FD22BD-0415-45F1-8FB5-8B01AA6B8632}" dt="2020-10-26T18:59:06.705" v="135" actId="20577"/>
          <ac:spMkLst>
            <pc:docMk/>
            <pc:sldMk cId="3767353731" sldId="3688"/>
            <ac:spMk id="4" creationId="{A13410E7-4257-4759-A661-5B3734C85159}"/>
          </ac:spMkLst>
        </pc:spChg>
      </pc:sldChg>
      <pc:sldChg chg="addSp modSp">
        <pc:chgData name="Stephanie Pino Castillo" userId="67719de8-e720-4774-8e83-01c536b4bc79" providerId="ADAL" clId="{08FD22BD-0415-45F1-8FB5-8B01AA6B8632}" dt="2020-10-26T02:20:16.034" v="97" actId="20577"/>
        <pc:sldMkLst>
          <pc:docMk/>
          <pc:sldMk cId="3861976755" sldId="3988"/>
        </pc:sldMkLst>
        <pc:spChg chg="mod">
          <ac:chgData name="Stephanie Pino Castillo" userId="67719de8-e720-4774-8e83-01c536b4bc79" providerId="ADAL" clId="{08FD22BD-0415-45F1-8FB5-8B01AA6B8632}" dt="2020-10-26T02:19:56.485" v="93" actId="1076"/>
          <ac:spMkLst>
            <pc:docMk/>
            <pc:sldMk cId="3861976755" sldId="3988"/>
            <ac:spMk id="2" creationId="{20D541CF-E417-4776-B3E9-A95C43AA25BB}"/>
          </ac:spMkLst>
        </pc:spChg>
        <pc:spChg chg="mod">
          <ac:chgData name="Stephanie Pino Castillo" userId="67719de8-e720-4774-8e83-01c536b4bc79" providerId="ADAL" clId="{08FD22BD-0415-45F1-8FB5-8B01AA6B8632}" dt="2020-10-26T02:19:53.481" v="92" actId="1076"/>
          <ac:spMkLst>
            <pc:docMk/>
            <pc:sldMk cId="3861976755" sldId="3988"/>
            <ac:spMk id="8" creationId="{D3C29D99-8347-4D06-8995-916E03673002}"/>
          </ac:spMkLst>
        </pc:spChg>
        <pc:spChg chg="mod">
          <ac:chgData name="Stephanie Pino Castillo" userId="67719de8-e720-4774-8e83-01c536b4bc79" providerId="ADAL" clId="{08FD22BD-0415-45F1-8FB5-8B01AA6B8632}" dt="2020-10-26T02:20:01.811" v="94" actId="1076"/>
          <ac:spMkLst>
            <pc:docMk/>
            <pc:sldMk cId="3861976755" sldId="3988"/>
            <ac:spMk id="9" creationId="{B514A013-F749-4572-9FDE-62324E010A56}"/>
          </ac:spMkLst>
        </pc:spChg>
        <pc:spChg chg="mod">
          <ac:chgData name="Stephanie Pino Castillo" userId="67719de8-e720-4774-8e83-01c536b4bc79" providerId="ADAL" clId="{08FD22BD-0415-45F1-8FB5-8B01AA6B8632}" dt="2020-10-26T02:19:47.430" v="91" actId="20577"/>
          <ac:spMkLst>
            <pc:docMk/>
            <pc:sldMk cId="3861976755" sldId="3988"/>
            <ac:spMk id="10" creationId="{C5BA664B-75C5-4E4D-A8A7-8FBCA3CE98B1}"/>
          </ac:spMkLst>
        </pc:spChg>
        <pc:spChg chg="mod">
          <ac:chgData name="Stephanie Pino Castillo" userId="67719de8-e720-4774-8e83-01c536b4bc79" providerId="ADAL" clId="{08FD22BD-0415-45F1-8FB5-8B01AA6B8632}" dt="2020-10-26T01:45:16.325" v="11" actId="1076"/>
          <ac:spMkLst>
            <pc:docMk/>
            <pc:sldMk cId="3861976755" sldId="3988"/>
            <ac:spMk id="17" creationId="{20A36178-292A-45D5-8CB7-83F4EDB7A3F3}"/>
          </ac:spMkLst>
        </pc:spChg>
        <pc:spChg chg="add mod">
          <ac:chgData name="Stephanie Pino Castillo" userId="67719de8-e720-4774-8e83-01c536b4bc79" providerId="ADAL" clId="{08FD22BD-0415-45F1-8FB5-8B01AA6B8632}" dt="2020-10-26T02:20:16.034" v="97" actId="20577"/>
          <ac:spMkLst>
            <pc:docMk/>
            <pc:sldMk cId="3861976755" sldId="3988"/>
            <ac:spMk id="23" creationId="{DCB3C2CE-73D9-4457-B301-124474F42FD5}"/>
          </ac:spMkLst>
        </pc:spChg>
        <pc:spChg chg="mod">
          <ac:chgData name="Stephanie Pino Castillo" userId="67719de8-e720-4774-8e83-01c536b4bc79" providerId="ADAL" clId="{08FD22BD-0415-45F1-8FB5-8B01AA6B8632}" dt="2020-10-26T01:45:25.879" v="14" actId="20577"/>
          <ac:spMkLst>
            <pc:docMk/>
            <pc:sldMk cId="3861976755" sldId="3988"/>
            <ac:spMk id="26" creationId="{7D8FEB6E-45DA-40BE-AEEF-BABF1CA14DE3}"/>
          </ac:spMkLst>
        </pc:spChg>
      </pc:sldChg>
      <pc:sldChg chg="modSp">
        <pc:chgData name="Stephanie Pino Castillo" userId="67719de8-e720-4774-8e83-01c536b4bc79" providerId="ADAL" clId="{08FD22BD-0415-45F1-8FB5-8B01AA6B8632}" dt="2020-10-26T02:25:56.723" v="104" actId="20577"/>
        <pc:sldMkLst>
          <pc:docMk/>
          <pc:sldMk cId="110461891" sldId="4014"/>
        </pc:sldMkLst>
        <pc:spChg chg="mod">
          <ac:chgData name="Stephanie Pino Castillo" userId="67719de8-e720-4774-8e83-01c536b4bc79" providerId="ADAL" clId="{08FD22BD-0415-45F1-8FB5-8B01AA6B8632}" dt="2020-10-26T02:25:56.723" v="104" actId="20577"/>
          <ac:spMkLst>
            <pc:docMk/>
            <pc:sldMk cId="110461891" sldId="4014"/>
            <ac:spMk id="5" creationId="{4AC3E0C3-4B51-AB4E-A036-2EC351F0A151}"/>
          </ac:spMkLst>
        </pc:spChg>
        <pc:spChg chg="mod">
          <ac:chgData name="Stephanie Pino Castillo" userId="67719de8-e720-4774-8e83-01c536b4bc79" providerId="ADAL" clId="{08FD22BD-0415-45F1-8FB5-8B01AA6B8632}" dt="2020-10-26T01:45:47.986" v="17" actId="1076"/>
          <ac:spMkLst>
            <pc:docMk/>
            <pc:sldMk cId="110461891" sldId="4014"/>
            <ac:spMk id="6" creationId="{75B31425-0EC4-CB4D-AC1E-DCC732369102}"/>
          </ac:spMkLst>
        </pc:spChg>
        <pc:spChg chg="mod">
          <ac:chgData name="Stephanie Pino Castillo" userId="67719de8-e720-4774-8e83-01c536b4bc79" providerId="ADAL" clId="{08FD22BD-0415-45F1-8FB5-8B01AA6B8632}" dt="2020-10-26T01:45:52.356" v="18" actId="1076"/>
          <ac:spMkLst>
            <pc:docMk/>
            <pc:sldMk cId="110461891" sldId="4014"/>
            <ac:spMk id="11" creationId="{00000000-0000-0000-0000-000000000000}"/>
          </ac:spMkLst>
        </pc:spChg>
      </pc:sldChg>
      <pc:sldChg chg="modSp add">
        <pc:chgData name="Stephanie Pino Castillo" userId="67719de8-e720-4774-8e83-01c536b4bc79" providerId="ADAL" clId="{08FD22BD-0415-45F1-8FB5-8B01AA6B8632}" dt="2020-10-26T02:26:14.535" v="110" actId="20577"/>
        <pc:sldMkLst>
          <pc:docMk/>
          <pc:sldMk cId="1619421565" sldId="4031"/>
        </pc:sldMkLst>
        <pc:spChg chg="mod">
          <ac:chgData name="Stephanie Pino Castillo" userId="67719de8-e720-4774-8e83-01c536b4bc79" providerId="ADAL" clId="{08FD22BD-0415-45F1-8FB5-8B01AA6B8632}" dt="2020-10-26T02:26:14.535" v="110" actId="20577"/>
          <ac:spMkLst>
            <pc:docMk/>
            <pc:sldMk cId="1619421565" sldId="4031"/>
            <ac:spMk id="5" creationId="{4AC3E0C3-4B51-AB4E-A036-2EC351F0A151}"/>
          </ac:spMkLst>
        </pc:spChg>
      </pc:sldChg>
      <pc:sldChg chg="modSp add">
        <pc:chgData name="Stephanie Pino Castillo" userId="67719de8-e720-4774-8e83-01c536b4bc79" providerId="ADAL" clId="{08FD22BD-0415-45F1-8FB5-8B01AA6B8632}" dt="2020-10-26T02:26:03.059" v="106" actId="20577"/>
        <pc:sldMkLst>
          <pc:docMk/>
          <pc:sldMk cId="2500340443" sldId="4032"/>
        </pc:sldMkLst>
        <pc:spChg chg="mod">
          <ac:chgData name="Stephanie Pino Castillo" userId="67719de8-e720-4774-8e83-01c536b4bc79" providerId="ADAL" clId="{08FD22BD-0415-45F1-8FB5-8B01AA6B8632}" dt="2020-10-26T02:26:03.059" v="106" actId="20577"/>
          <ac:spMkLst>
            <pc:docMk/>
            <pc:sldMk cId="2500340443" sldId="4032"/>
            <ac:spMk id="5" creationId="{4AC3E0C3-4B51-AB4E-A036-2EC351F0A151}"/>
          </ac:spMkLst>
        </pc:spChg>
        <pc:spChg chg="mod">
          <ac:chgData name="Stephanie Pino Castillo" userId="67719de8-e720-4774-8e83-01c536b4bc79" providerId="ADAL" clId="{08FD22BD-0415-45F1-8FB5-8B01AA6B8632}" dt="2020-10-26T01:47:46.208" v="31"/>
          <ac:spMkLst>
            <pc:docMk/>
            <pc:sldMk cId="2500340443" sldId="4032"/>
            <ac:spMk id="11" creationId="{00000000-0000-0000-0000-000000000000}"/>
          </ac:spMkLst>
        </pc:spChg>
      </pc:sldChg>
      <pc:sldChg chg="modSp add">
        <pc:chgData name="Stephanie Pino Castillo" userId="67719de8-e720-4774-8e83-01c536b4bc79" providerId="ADAL" clId="{08FD22BD-0415-45F1-8FB5-8B01AA6B8632}" dt="2020-10-26T02:26:06.952" v="108" actId="20577"/>
        <pc:sldMkLst>
          <pc:docMk/>
          <pc:sldMk cId="2507443862" sldId="4033"/>
        </pc:sldMkLst>
        <pc:spChg chg="mod">
          <ac:chgData name="Stephanie Pino Castillo" userId="67719de8-e720-4774-8e83-01c536b4bc79" providerId="ADAL" clId="{08FD22BD-0415-45F1-8FB5-8B01AA6B8632}" dt="2020-10-26T02:26:06.952" v="108" actId="20577"/>
          <ac:spMkLst>
            <pc:docMk/>
            <pc:sldMk cId="2507443862" sldId="4033"/>
            <ac:spMk id="5" creationId="{4AC3E0C3-4B51-AB4E-A036-2EC351F0A151}"/>
          </ac:spMkLst>
        </pc:spChg>
        <pc:spChg chg="mod">
          <ac:chgData name="Stephanie Pino Castillo" userId="67719de8-e720-4774-8e83-01c536b4bc79" providerId="ADAL" clId="{08FD22BD-0415-45F1-8FB5-8B01AA6B8632}" dt="2020-10-26T01:47:20.643" v="27"/>
          <ac:spMkLst>
            <pc:docMk/>
            <pc:sldMk cId="2507443862" sldId="4033"/>
            <ac:spMk id="11" creationId="{00000000-0000-0000-0000-000000000000}"/>
          </ac:spMkLst>
        </pc:spChg>
      </pc:sldChg>
      <pc:sldChg chg="add del">
        <pc:chgData name="Stephanie Pino Castillo" userId="67719de8-e720-4774-8e83-01c536b4bc79" providerId="ADAL" clId="{08FD22BD-0415-45F1-8FB5-8B01AA6B8632}" dt="2020-10-26T01:55:15.453" v="65" actId="2696"/>
        <pc:sldMkLst>
          <pc:docMk/>
          <pc:sldMk cId="788180128" sldId="4034"/>
        </pc:sldMkLst>
      </pc:sldChg>
      <pc:sldChg chg="modSp add">
        <pc:chgData name="Stephanie Pino Castillo" userId="67719de8-e720-4774-8e83-01c536b4bc79" providerId="ADAL" clId="{08FD22BD-0415-45F1-8FB5-8B01AA6B8632}" dt="2020-10-26T02:26:39.806" v="120" actId="14100"/>
        <pc:sldMkLst>
          <pc:docMk/>
          <pc:sldMk cId="3929716098" sldId="4035"/>
        </pc:sldMkLst>
        <pc:spChg chg="mod">
          <ac:chgData name="Stephanie Pino Castillo" userId="67719de8-e720-4774-8e83-01c536b4bc79" providerId="ADAL" clId="{08FD22BD-0415-45F1-8FB5-8B01AA6B8632}" dt="2020-10-26T02:26:39.806" v="120" actId="14100"/>
          <ac:spMkLst>
            <pc:docMk/>
            <pc:sldMk cId="3929716098" sldId="4035"/>
            <ac:spMk id="5" creationId="{4AC3E0C3-4B51-AB4E-A036-2EC351F0A151}"/>
          </ac:spMkLst>
        </pc:spChg>
        <pc:spChg chg="mod">
          <ac:chgData name="Stephanie Pino Castillo" userId="67719de8-e720-4774-8e83-01c536b4bc79" providerId="ADAL" clId="{08FD22BD-0415-45F1-8FB5-8B01AA6B8632}" dt="2020-10-26T01:48:26.301" v="38"/>
          <ac:spMkLst>
            <pc:docMk/>
            <pc:sldMk cId="3929716098" sldId="4035"/>
            <ac:spMk id="11" creationId="{00000000-0000-0000-0000-000000000000}"/>
          </ac:spMkLst>
        </pc:spChg>
      </pc:sldChg>
      <pc:sldChg chg="modSp add">
        <pc:chgData name="Stephanie Pino Castillo" userId="67719de8-e720-4774-8e83-01c536b4bc79" providerId="ADAL" clId="{08FD22BD-0415-45F1-8FB5-8B01AA6B8632}" dt="2020-10-26T02:25:52.817" v="102"/>
        <pc:sldMkLst>
          <pc:docMk/>
          <pc:sldMk cId="2622423627" sldId="4036"/>
        </pc:sldMkLst>
        <pc:spChg chg="mod">
          <ac:chgData name="Stephanie Pino Castillo" userId="67719de8-e720-4774-8e83-01c536b4bc79" providerId="ADAL" clId="{08FD22BD-0415-45F1-8FB5-8B01AA6B8632}" dt="2020-10-26T02:25:33.091" v="100" actId="20577"/>
          <ac:spMkLst>
            <pc:docMk/>
            <pc:sldMk cId="2622423627" sldId="4036"/>
            <ac:spMk id="5" creationId="{4AC3E0C3-4B51-AB4E-A036-2EC351F0A151}"/>
          </ac:spMkLst>
        </pc:spChg>
        <pc:spChg chg="mod">
          <ac:chgData name="Stephanie Pino Castillo" userId="67719de8-e720-4774-8e83-01c536b4bc79" providerId="ADAL" clId="{08FD22BD-0415-45F1-8FB5-8B01AA6B8632}" dt="2020-10-26T02:25:52.817" v="102"/>
          <ac:spMkLst>
            <pc:docMk/>
            <pc:sldMk cId="2622423627" sldId="4036"/>
            <ac:spMk id="11" creationId="{00000000-0000-0000-0000-000000000000}"/>
          </ac:spMkLst>
        </pc:spChg>
      </pc:sldChg>
      <pc:sldChg chg="modSp">
        <pc:chgData name="Stephanie Pino Castillo" userId="67719de8-e720-4774-8e83-01c536b4bc79" providerId="ADAL" clId="{08FD22BD-0415-45F1-8FB5-8B01AA6B8632}" dt="2020-10-26T22:53:14.529" v="250" actId="1076"/>
        <pc:sldMkLst>
          <pc:docMk/>
          <pc:sldMk cId="3611852947" sldId="4039"/>
        </pc:sldMkLst>
        <pc:spChg chg="mod">
          <ac:chgData name="Stephanie Pino Castillo" userId="67719de8-e720-4774-8e83-01c536b4bc79" providerId="ADAL" clId="{08FD22BD-0415-45F1-8FB5-8B01AA6B8632}" dt="2020-10-26T22:53:14.529" v="250" actId="1076"/>
          <ac:spMkLst>
            <pc:docMk/>
            <pc:sldMk cId="3611852947" sldId="4039"/>
            <ac:spMk id="4" creationId="{C5E71D69-6BF3-4C73-A48F-AE4253B73BDD}"/>
          </ac:spMkLst>
        </pc:spChg>
      </pc:sldChg>
      <pc:sldChg chg="modSp add">
        <pc:chgData name="Stephanie Pino Castillo" userId="67719de8-e720-4774-8e83-01c536b4bc79" providerId="ADAL" clId="{08FD22BD-0415-45F1-8FB5-8B01AA6B8632}" dt="2020-10-26T20:44:28.717" v="175" actId="255"/>
        <pc:sldMkLst>
          <pc:docMk/>
          <pc:sldMk cId="1885118857" sldId="4041"/>
        </pc:sldMkLst>
        <pc:graphicFrameChg chg="mod">
          <ac:chgData name="Stephanie Pino Castillo" userId="67719de8-e720-4774-8e83-01c536b4bc79" providerId="ADAL" clId="{08FD22BD-0415-45F1-8FB5-8B01AA6B8632}" dt="2020-10-26T20:44:28.717" v="175" actId="255"/>
          <ac:graphicFrameMkLst>
            <pc:docMk/>
            <pc:sldMk cId="1885118857" sldId="4041"/>
            <ac:graphicFrameMk id="5" creationId="{00000000-0000-0000-0000-000000000000}"/>
          </ac:graphicFrameMkLst>
        </pc:graphicFrameChg>
      </pc:sldChg>
      <pc:sldChg chg="add del">
        <pc:chgData name="Stephanie Pino Castillo" userId="67719de8-e720-4774-8e83-01c536b4bc79" providerId="ADAL" clId="{08FD22BD-0415-45F1-8FB5-8B01AA6B8632}" dt="2020-10-26T20:42:10.860" v="152"/>
        <pc:sldMkLst>
          <pc:docMk/>
          <pc:sldMk cId="4163491946" sldId="4041"/>
        </pc:sldMkLst>
      </pc:sldChg>
      <pc:sldChg chg="add">
        <pc:chgData name="Stephanie Pino Castillo" userId="67719de8-e720-4774-8e83-01c536b4bc79" providerId="ADAL" clId="{08FD22BD-0415-45F1-8FB5-8B01AA6B8632}" dt="2020-10-27T00:16:02.843" v="280"/>
        <pc:sldMkLst>
          <pc:docMk/>
          <pc:sldMk cId="816590287" sldId="4186"/>
        </pc:sldMkLst>
      </pc:sldChg>
      <pc:sldChg chg="add">
        <pc:chgData name="Stephanie Pino Castillo" userId="67719de8-e720-4774-8e83-01c536b4bc79" providerId="ADAL" clId="{08FD22BD-0415-45F1-8FB5-8B01AA6B8632}" dt="2020-10-27T00:16:02.843" v="280"/>
        <pc:sldMkLst>
          <pc:docMk/>
          <pc:sldMk cId="1773966828" sldId="4188"/>
        </pc:sldMkLst>
      </pc:sldChg>
      <pc:sldChg chg="addSp modSp add del">
        <pc:chgData name="Stephanie Pino Castillo" userId="67719de8-e720-4774-8e83-01c536b4bc79" providerId="ADAL" clId="{08FD22BD-0415-45F1-8FB5-8B01AA6B8632}" dt="2020-10-27T16:58:54.574" v="312" actId="2696"/>
        <pc:sldMkLst>
          <pc:docMk/>
          <pc:sldMk cId="1969180378" sldId="4190"/>
        </pc:sldMkLst>
        <pc:spChg chg="add mod">
          <ac:chgData name="Stephanie Pino Castillo" userId="67719de8-e720-4774-8e83-01c536b4bc79" providerId="ADAL" clId="{08FD22BD-0415-45F1-8FB5-8B01AA6B8632}" dt="2020-10-27T12:58:02.825" v="281"/>
          <ac:spMkLst>
            <pc:docMk/>
            <pc:sldMk cId="1969180378" sldId="4190"/>
            <ac:spMk id="2" creationId="{851270B6-0C9C-4084-B8B3-AB583169BA9D}"/>
          </ac:spMkLst>
        </pc:spChg>
      </pc:sldChg>
      <pc:sldChg chg="addSp modSp add del">
        <pc:chgData name="Stephanie Pino Castillo" userId="67719de8-e720-4774-8e83-01c536b4bc79" providerId="ADAL" clId="{08FD22BD-0415-45F1-8FB5-8B01AA6B8632}" dt="2020-10-27T16:58:55.170" v="313" actId="2696"/>
        <pc:sldMkLst>
          <pc:docMk/>
          <pc:sldMk cId="2707432255" sldId="4191"/>
        </pc:sldMkLst>
        <pc:spChg chg="add mod">
          <ac:chgData name="Stephanie Pino Castillo" userId="67719de8-e720-4774-8e83-01c536b4bc79" providerId="ADAL" clId="{08FD22BD-0415-45F1-8FB5-8B01AA6B8632}" dt="2020-10-27T12:58:02.825" v="281"/>
          <ac:spMkLst>
            <pc:docMk/>
            <pc:sldMk cId="2707432255" sldId="4191"/>
            <ac:spMk id="2" creationId="{9CBADB1B-85D2-4D55-A09B-D58C8EF10F44}"/>
          </ac:spMkLst>
        </pc:spChg>
      </pc:sldChg>
      <pc:sldChg chg="addSp modSp add del">
        <pc:chgData name="Stephanie Pino Castillo" userId="67719de8-e720-4774-8e83-01c536b4bc79" providerId="ADAL" clId="{08FD22BD-0415-45F1-8FB5-8B01AA6B8632}" dt="2020-10-27T16:58:56.266" v="315" actId="2696"/>
        <pc:sldMkLst>
          <pc:docMk/>
          <pc:sldMk cId="2123921938" sldId="4192"/>
        </pc:sldMkLst>
        <pc:spChg chg="add mod">
          <ac:chgData name="Stephanie Pino Castillo" userId="67719de8-e720-4774-8e83-01c536b4bc79" providerId="ADAL" clId="{08FD22BD-0415-45F1-8FB5-8B01AA6B8632}" dt="2020-10-27T12:58:02.825" v="281"/>
          <ac:spMkLst>
            <pc:docMk/>
            <pc:sldMk cId="2123921938" sldId="4192"/>
            <ac:spMk id="5" creationId="{AB061950-0988-45E3-927F-A86F87FA95E4}"/>
          </ac:spMkLst>
        </pc:spChg>
      </pc:sldChg>
      <pc:sldChg chg="addSp modSp add del">
        <pc:chgData name="Stephanie Pino Castillo" userId="67719de8-e720-4774-8e83-01c536b4bc79" providerId="ADAL" clId="{08FD22BD-0415-45F1-8FB5-8B01AA6B8632}" dt="2020-10-27T16:58:56.797" v="316" actId="2696"/>
        <pc:sldMkLst>
          <pc:docMk/>
          <pc:sldMk cId="3446155863" sldId="4193"/>
        </pc:sldMkLst>
        <pc:spChg chg="add mod">
          <ac:chgData name="Stephanie Pino Castillo" userId="67719de8-e720-4774-8e83-01c536b4bc79" providerId="ADAL" clId="{08FD22BD-0415-45F1-8FB5-8B01AA6B8632}" dt="2020-10-27T12:58:02.825" v="281"/>
          <ac:spMkLst>
            <pc:docMk/>
            <pc:sldMk cId="3446155863" sldId="4193"/>
            <ac:spMk id="2" creationId="{06682E21-5D4A-47C3-9584-17DD7FC2431D}"/>
          </ac:spMkLst>
        </pc:spChg>
      </pc:sldChg>
      <pc:sldChg chg="addSp modSp add del">
        <pc:chgData name="Stephanie Pino Castillo" userId="67719de8-e720-4774-8e83-01c536b4bc79" providerId="ADAL" clId="{08FD22BD-0415-45F1-8FB5-8B01AA6B8632}" dt="2020-10-27T16:58:59.555" v="321" actId="2696"/>
        <pc:sldMkLst>
          <pc:docMk/>
          <pc:sldMk cId="1381008948" sldId="4194"/>
        </pc:sldMkLst>
        <pc:spChg chg="add mod">
          <ac:chgData name="Stephanie Pino Castillo" userId="67719de8-e720-4774-8e83-01c536b4bc79" providerId="ADAL" clId="{08FD22BD-0415-45F1-8FB5-8B01AA6B8632}" dt="2020-10-27T12:58:02.825" v="281"/>
          <ac:spMkLst>
            <pc:docMk/>
            <pc:sldMk cId="1381008948" sldId="4194"/>
            <ac:spMk id="2" creationId="{64F4FC87-7534-4807-8F86-DB40DEDDEE42}"/>
          </ac:spMkLst>
        </pc:spChg>
      </pc:sldChg>
      <pc:sldChg chg="add del">
        <pc:chgData name="Stephanie Pino Castillo" userId="67719de8-e720-4774-8e83-01c536b4bc79" providerId="ADAL" clId="{08FD22BD-0415-45F1-8FB5-8B01AA6B8632}" dt="2020-10-27T16:58:48.495" v="310"/>
        <pc:sldMkLst>
          <pc:docMk/>
          <pc:sldMk cId="2929848112" sldId="4195"/>
        </pc:sldMkLst>
      </pc:sldChg>
      <pc:sldChg chg="add del">
        <pc:chgData name="Stephanie Pino Castillo" userId="67719de8-e720-4774-8e83-01c536b4bc79" providerId="ADAL" clId="{08FD22BD-0415-45F1-8FB5-8B01AA6B8632}" dt="2020-10-27T16:58:48.346" v="309"/>
        <pc:sldMkLst>
          <pc:docMk/>
          <pc:sldMk cId="216903534" sldId="4196"/>
        </pc:sldMkLst>
      </pc:sldChg>
      <pc:sldChg chg="add">
        <pc:chgData name="Stephanie Pino Castillo" userId="67719de8-e720-4774-8e83-01c536b4bc79" providerId="ADAL" clId="{08FD22BD-0415-45F1-8FB5-8B01AA6B8632}" dt="2020-10-27T16:58:48.495" v="310"/>
        <pc:sldMkLst>
          <pc:docMk/>
          <pc:sldMk cId="2049496070" sldId="4196"/>
        </pc:sldMkLst>
      </pc:sldChg>
      <pc:sldChg chg="add del">
        <pc:chgData name="Stephanie Pino Castillo" userId="67719de8-e720-4774-8e83-01c536b4bc79" providerId="ADAL" clId="{08FD22BD-0415-45F1-8FB5-8B01AA6B8632}" dt="2020-10-27T16:58:48.346" v="309"/>
        <pc:sldMkLst>
          <pc:docMk/>
          <pc:sldMk cId="2048182044" sldId="4197"/>
        </pc:sldMkLst>
      </pc:sldChg>
      <pc:sldChg chg="add">
        <pc:chgData name="Stephanie Pino Castillo" userId="67719de8-e720-4774-8e83-01c536b4bc79" providerId="ADAL" clId="{08FD22BD-0415-45F1-8FB5-8B01AA6B8632}" dt="2020-10-27T16:58:48.495" v="310"/>
        <pc:sldMkLst>
          <pc:docMk/>
          <pc:sldMk cId="3296044429" sldId="4197"/>
        </pc:sldMkLst>
      </pc:sldChg>
      <pc:sldChg chg="add del">
        <pc:chgData name="Stephanie Pino Castillo" userId="67719de8-e720-4774-8e83-01c536b4bc79" providerId="ADAL" clId="{08FD22BD-0415-45F1-8FB5-8B01AA6B8632}" dt="2020-10-27T16:58:48.495" v="310"/>
        <pc:sldMkLst>
          <pc:docMk/>
          <pc:sldMk cId="2036541496" sldId="4198"/>
        </pc:sldMkLst>
      </pc:sldChg>
      <pc:sldChg chg="add del">
        <pc:chgData name="Stephanie Pino Castillo" userId="67719de8-e720-4774-8e83-01c536b4bc79" providerId="ADAL" clId="{08FD22BD-0415-45F1-8FB5-8B01AA6B8632}" dt="2020-10-27T16:58:48.495" v="310"/>
        <pc:sldMkLst>
          <pc:docMk/>
          <pc:sldMk cId="2245840650" sldId="4199"/>
        </pc:sldMkLst>
      </pc:sldChg>
      <pc:sldChg chg="add">
        <pc:chgData name="Stephanie Pino Castillo" userId="67719de8-e720-4774-8e83-01c536b4bc79" providerId="ADAL" clId="{08FD22BD-0415-45F1-8FB5-8B01AA6B8632}" dt="2020-10-27T16:58:48.495" v="310"/>
        <pc:sldMkLst>
          <pc:docMk/>
          <pc:sldMk cId="1562271007" sldId="4200"/>
        </pc:sldMkLst>
      </pc:sldChg>
      <pc:sldChg chg="add del">
        <pc:chgData name="Stephanie Pino Castillo" userId="67719de8-e720-4774-8e83-01c536b4bc79" providerId="ADAL" clId="{08FD22BD-0415-45F1-8FB5-8B01AA6B8632}" dt="2020-10-27T16:58:48.346" v="309"/>
        <pc:sldMkLst>
          <pc:docMk/>
          <pc:sldMk cId="3260557273" sldId="4200"/>
        </pc:sldMkLst>
      </pc:sldChg>
      <pc:sldChg chg="add del">
        <pc:chgData name="Stephanie Pino Castillo" userId="67719de8-e720-4774-8e83-01c536b4bc79" providerId="ADAL" clId="{08FD22BD-0415-45F1-8FB5-8B01AA6B8632}" dt="2020-10-27T16:58:48.346" v="309"/>
        <pc:sldMkLst>
          <pc:docMk/>
          <pc:sldMk cId="2807175380" sldId="4201"/>
        </pc:sldMkLst>
      </pc:sldChg>
      <pc:sldChg chg="add">
        <pc:chgData name="Stephanie Pino Castillo" userId="67719de8-e720-4774-8e83-01c536b4bc79" providerId="ADAL" clId="{08FD22BD-0415-45F1-8FB5-8B01AA6B8632}" dt="2020-10-27T16:58:48.495" v="310"/>
        <pc:sldMkLst>
          <pc:docMk/>
          <pc:sldMk cId="3300159947" sldId="4201"/>
        </pc:sldMkLst>
      </pc:sldChg>
      <pc:sldChg chg="add">
        <pc:chgData name="Stephanie Pino Castillo" userId="67719de8-e720-4774-8e83-01c536b4bc79" providerId="ADAL" clId="{08FD22BD-0415-45F1-8FB5-8B01AA6B8632}" dt="2020-10-27T16:58:48.495" v="310"/>
        <pc:sldMkLst>
          <pc:docMk/>
          <pc:sldMk cId="1338294731" sldId="4202"/>
        </pc:sldMkLst>
      </pc:sldChg>
      <pc:sldChg chg="add del">
        <pc:chgData name="Stephanie Pino Castillo" userId="67719de8-e720-4774-8e83-01c536b4bc79" providerId="ADAL" clId="{08FD22BD-0415-45F1-8FB5-8B01AA6B8632}" dt="2020-10-27T16:58:48.346" v="309"/>
        <pc:sldMkLst>
          <pc:docMk/>
          <pc:sldMk cId="2505157205" sldId="4202"/>
        </pc:sldMkLst>
      </pc:sldChg>
      <pc:sldChg chg="add del">
        <pc:chgData name="Stephanie Pino Castillo" userId="67719de8-e720-4774-8e83-01c536b4bc79" providerId="ADAL" clId="{08FD22BD-0415-45F1-8FB5-8B01AA6B8632}" dt="2020-10-27T16:58:48.346" v="309"/>
        <pc:sldMkLst>
          <pc:docMk/>
          <pc:sldMk cId="339841803" sldId="4203"/>
        </pc:sldMkLst>
      </pc:sldChg>
      <pc:sldChg chg="add">
        <pc:chgData name="Stephanie Pino Castillo" userId="67719de8-e720-4774-8e83-01c536b4bc79" providerId="ADAL" clId="{08FD22BD-0415-45F1-8FB5-8B01AA6B8632}" dt="2020-10-27T16:58:48.495" v="310"/>
        <pc:sldMkLst>
          <pc:docMk/>
          <pc:sldMk cId="1549835778" sldId="4203"/>
        </pc:sldMkLst>
      </pc:sldChg>
      <pc:sldChg chg="add del">
        <pc:chgData name="Stephanie Pino Castillo" userId="67719de8-e720-4774-8e83-01c536b4bc79" providerId="ADAL" clId="{08FD22BD-0415-45F1-8FB5-8B01AA6B8632}" dt="2020-10-27T16:58:48.346" v="309"/>
        <pc:sldMkLst>
          <pc:docMk/>
          <pc:sldMk cId="1786158081" sldId="4204"/>
        </pc:sldMkLst>
      </pc:sldChg>
      <pc:sldChg chg="add">
        <pc:chgData name="Stephanie Pino Castillo" userId="67719de8-e720-4774-8e83-01c536b4bc79" providerId="ADAL" clId="{08FD22BD-0415-45F1-8FB5-8B01AA6B8632}" dt="2020-10-27T16:58:48.495" v="310"/>
        <pc:sldMkLst>
          <pc:docMk/>
          <pc:sldMk cId="2930898428" sldId="4204"/>
        </pc:sldMkLst>
      </pc:sldChg>
      <pc:sldChg chg="add del">
        <pc:chgData name="Stephanie Pino Castillo" userId="67719de8-e720-4774-8e83-01c536b4bc79" providerId="ADAL" clId="{08FD22BD-0415-45F1-8FB5-8B01AA6B8632}" dt="2020-10-27T16:58:48.346" v="309"/>
        <pc:sldMkLst>
          <pc:docMk/>
          <pc:sldMk cId="859642228" sldId="4205"/>
        </pc:sldMkLst>
      </pc:sldChg>
      <pc:sldChg chg="add">
        <pc:chgData name="Stephanie Pino Castillo" userId="67719de8-e720-4774-8e83-01c536b4bc79" providerId="ADAL" clId="{08FD22BD-0415-45F1-8FB5-8B01AA6B8632}" dt="2020-10-27T16:58:48.495" v="310"/>
        <pc:sldMkLst>
          <pc:docMk/>
          <pc:sldMk cId="1350006148" sldId="4205"/>
        </pc:sldMkLst>
      </pc:sldChg>
      <pc:sldChg chg="add">
        <pc:chgData name="Stephanie Pino Castillo" userId="67719de8-e720-4774-8e83-01c536b4bc79" providerId="ADAL" clId="{08FD22BD-0415-45F1-8FB5-8B01AA6B8632}" dt="2020-10-27T16:58:48.495" v="310"/>
        <pc:sldMkLst>
          <pc:docMk/>
          <pc:sldMk cId="1359438438" sldId="4206"/>
        </pc:sldMkLst>
      </pc:sldChg>
      <pc:sldChg chg="add del">
        <pc:chgData name="Stephanie Pino Castillo" userId="67719de8-e720-4774-8e83-01c536b4bc79" providerId="ADAL" clId="{08FD22BD-0415-45F1-8FB5-8B01AA6B8632}" dt="2020-10-27T16:58:48.346" v="309"/>
        <pc:sldMkLst>
          <pc:docMk/>
          <pc:sldMk cId="2600168127" sldId="4206"/>
        </pc:sldMkLst>
      </pc:sldChg>
      <pc:sldChg chg="add del">
        <pc:chgData name="Stephanie Pino Castillo" userId="67719de8-e720-4774-8e83-01c536b4bc79" providerId="ADAL" clId="{08FD22BD-0415-45F1-8FB5-8B01AA6B8632}" dt="2020-10-27T16:58:48.346" v="309"/>
        <pc:sldMkLst>
          <pc:docMk/>
          <pc:sldMk cId="1932718327" sldId="4207"/>
        </pc:sldMkLst>
      </pc:sldChg>
      <pc:sldChg chg="add">
        <pc:chgData name="Stephanie Pino Castillo" userId="67719de8-e720-4774-8e83-01c536b4bc79" providerId="ADAL" clId="{08FD22BD-0415-45F1-8FB5-8B01AA6B8632}" dt="2020-10-27T16:58:48.495" v="310"/>
        <pc:sldMkLst>
          <pc:docMk/>
          <pc:sldMk cId="3449172288" sldId="4207"/>
        </pc:sldMkLst>
      </pc:sldChg>
    </pc:docChg>
  </pc:docChgLst>
  <pc:docChgLst>
    <pc:chgData name="Luis Guillermo Gil Madrid" userId="S::lgil@fasecolda.com::72751249-5f9d-41e6-8ae5-e2fc6ecb2fa9" providerId="AD" clId="Web-{8567B79F-80A6-B000-FFF0-F4917F31A991}"/>
    <pc:docChg chg="modSld">
      <pc:chgData name="Luis Guillermo Gil Madrid" userId="S::lgil@fasecolda.com::72751249-5f9d-41e6-8ae5-e2fc6ecb2fa9" providerId="AD" clId="Web-{8567B79F-80A6-B000-FFF0-F4917F31A991}" dt="2021-03-24T12:54:59.854" v="50" actId="1076"/>
      <pc:docMkLst>
        <pc:docMk/>
      </pc:docMkLst>
      <pc:sldChg chg="modSp">
        <pc:chgData name="Luis Guillermo Gil Madrid" userId="S::lgil@fasecolda.com::72751249-5f9d-41e6-8ae5-e2fc6ecb2fa9" providerId="AD" clId="Web-{8567B79F-80A6-B000-FFF0-F4917F31A991}" dt="2021-03-24T12:54:33.073" v="40" actId="14100"/>
        <pc:sldMkLst>
          <pc:docMk/>
          <pc:sldMk cId="740929257" sldId="3970"/>
        </pc:sldMkLst>
        <pc:spChg chg="mod">
          <ac:chgData name="Luis Guillermo Gil Madrid" userId="S::lgil@fasecolda.com::72751249-5f9d-41e6-8ae5-e2fc6ecb2fa9" providerId="AD" clId="Web-{8567B79F-80A6-B000-FFF0-F4917F31A991}" dt="2021-03-24T12:54:18.619" v="36" actId="20577"/>
          <ac:spMkLst>
            <pc:docMk/>
            <pc:sldMk cId="740929257" sldId="3970"/>
            <ac:spMk id="2" creationId="{D2BC008B-BEA3-49D5-A4E3-72F21685FA90}"/>
          </ac:spMkLst>
        </pc:spChg>
        <pc:spChg chg="mod">
          <ac:chgData name="Luis Guillermo Gil Madrid" userId="S::lgil@fasecolda.com::72751249-5f9d-41e6-8ae5-e2fc6ecb2fa9" providerId="AD" clId="Web-{8567B79F-80A6-B000-FFF0-F4917F31A991}" dt="2021-03-24T12:54:33.073" v="40" actId="14100"/>
          <ac:spMkLst>
            <pc:docMk/>
            <pc:sldMk cId="740929257" sldId="3970"/>
            <ac:spMk id="3" creationId="{14143AFB-5627-4AD3-8107-085354BE1FB3}"/>
          </ac:spMkLst>
        </pc:spChg>
      </pc:sldChg>
      <pc:sldChg chg="modSp">
        <pc:chgData name="Luis Guillermo Gil Madrid" userId="S::lgil@fasecolda.com::72751249-5f9d-41e6-8ae5-e2fc6ecb2fa9" providerId="AD" clId="Web-{8567B79F-80A6-B000-FFF0-F4917F31A991}" dt="2021-03-24T12:54:06.572" v="35" actId="20577"/>
        <pc:sldMkLst>
          <pc:docMk/>
          <pc:sldMk cId="1245521068" sldId="7656"/>
        </pc:sldMkLst>
        <pc:spChg chg="mod">
          <ac:chgData name="Luis Guillermo Gil Madrid" userId="S::lgil@fasecolda.com::72751249-5f9d-41e6-8ae5-e2fc6ecb2fa9" providerId="AD" clId="Web-{8567B79F-80A6-B000-FFF0-F4917F31A991}" dt="2021-03-24T12:54:06.572" v="35" actId="20577"/>
          <ac:spMkLst>
            <pc:docMk/>
            <pc:sldMk cId="1245521068" sldId="7656"/>
            <ac:spMk id="2" creationId="{CF712E57-71D4-46F5-9998-89B40672C299}"/>
          </ac:spMkLst>
        </pc:spChg>
      </pc:sldChg>
      <pc:sldChg chg="modSp">
        <pc:chgData name="Luis Guillermo Gil Madrid" userId="S::lgil@fasecolda.com::72751249-5f9d-41e6-8ae5-e2fc6ecb2fa9" providerId="AD" clId="Web-{8567B79F-80A6-B000-FFF0-F4917F31A991}" dt="2021-03-24T12:54:59.854" v="50" actId="1076"/>
        <pc:sldMkLst>
          <pc:docMk/>
          <pc:sldMk cId="774988579" sldId="7663"/>
        </pc:sldMkLst>
        <pc:spChg chg="mod">
          <ac:chgData name="Luis Guillermo Gil Madrid" userId="S::lgil@fasecolda.com::72751249-5f9d-41e6-8ae5-e2fc6ecb2fa9" providerId="AD" clId="Web-{8567B79F-80A6-B000-FFF0-F4917F31A991}" dt="2021-03-24T12:54:59.854" v="50" actId="1076"/>
          <ac:spMkLst>
            <pc:docMk/>
            <pc:sldMk cId="774988579" sldId="7663"/>
            <ac:spMk id="17" creationId="{5BA0AFBF-78B9-4C7E-B924-6B689BBD1A04}"/>
          </ac:spMkLst>
        </pc:spChg>
      </pc:sldChg>
      <pc:sldChg chg="modSp">
        <pc:chgData name="Luis Guillermo Gil Madrid" userId="S::lgil@fasecolda.com::72751249-5f9d-41e6-8ae5-e2fc6ecb2fa9" providerId="AD" clId="Web-{8567B79F-80A6-B000-FFF0-F4917F31A991}" dt="2021-03-24T12:53:41.462" v="2" actId="20577"/>
        <pc:sldMkLst>
          <pc:docMk/>
          <pc:sldMk cId="473765357" sldId="7669"/>
        </pc:sldMkLst>
        <pc:spChg chg="mod">
          <ac:chgData name="Luis Guillermo Gil Madrid" userId="S::lgil@fasecolda.com::72751249-5f9d-41e6-8ae5-e2fc6ecb2fa9" providerId="AD" clId="Web-{8567B79F-80A6-B000-FFF0-F4917F31A991}" dt="2021-03-24T12:53:41.462" v="2" actId="20577"/>
          <ac:spMkLst>
            <pc:docMk/>
            <pc:sldMk cId="473765357" sldId="7669"/>
            <ac:spMk id="4" creationId="{2D1591D4-25E2-4631-A6DD-7B7E772C7C7C}"/>
          </ac:spMkLst>
        </pc:spChg>
      </pc:sldChg>
    </pc:docChg>
  </pc:docChgLst>
  <pc:docChgLst>
    <pc:chgData name="Stephanie Pino Castillo" userId="67719de8-e720-4774-8e83-01c536b4bc79" providerId="ADAL" clId="{769A1416-B964-4EB3-84BB-0BFA36504FEB}"/>
    <pc:docChg chg="undo redo custSel addSld delSld modSld sldOrd delMainMaster">
      <pc:chgData name="Stephanie Pino Castillo" userId="67719de8-e720-4774-8e83-01c536b4bc79" providerId="ADAL" clId="{769A1416-B964-4EB3-84BB-0BFA36504FEB}" dt="2021-05-27T00:24:12.154" v="2683" actId="255"/>
      <pc:docMkLst>
        <pc:docMk/>
      </pc:docMkLst>
      <pc:sldChg chg="del">
        <pc:chgData name="Stephanie Pino Castillo" userId="67719de8-e720-4774-8e83-01c536b4bc79" providerId="ADAL" clId="{769A1416-B964-4EB3-84BB-0BFA36504FEB}" dt="2021-05-11T00:17:09.132" v="119" actId="47"/>
        <pc:sldMkLst>
          <pc:docMk/>
          <pc:sldMk cId="3085573156" sldId="256"/>
        </pc:sldMkLst>
      </pc:sldChg>
      <pc:sldChg chg="delSp modSp add mod modClrScheme chgLayout">
        <pc:chgData name="Stephanie Pino Castillo" userId="67719de8-e720-4774-8e83-01c536b4bc79" providerId="ADAL" clId="{769A1416-B964-4EB3-84BB-0BFA36504FEB}" dt="2021-05-27T00:24:12.154" v="2683" actId="255"/>
        <pc:sldMkLst>
          <pc:docMk/>
          <pc:sldMk cId="2521852233" sldId="257"/>
        </pc:sldMkLst>
        <pc:spChg chg="mod ord">
          <ac:chgData name="Stephanie Pino Castillo" userId="67719de8-e720-4774-8e83-01c536b4bc79" providerId="ADAL" clId="{769A1416-B964-4EB3-84BB-0BFA36504FEB}" dt="2021-05-24T13:32:24.182" v="329" actId="700"/>
          <ac:spMkLst>
            <pc:docMk/>
            <pc:sldMk cId="2521852233" sldId="257"/>
            <ac:spMk id="4" creationId="{7F003300-B03A-45F4-933A-4A0B0A4BBE75}"/>
          </ac:spMkLst>
        </pc:spChg>
        <pc:spChg chg="del mod ord">
          <ac:chgData name="Stephanie Pino Castillo" userId="67719de8-e720-4774-8e83-01c536b4bc79" providerId="ADAL" clId="{769A1416-B964-4EB3-84BB-0BFA36504FEB}" dt="2021-05-24T13:32:27.004" v="332" actId="478"/>
          <ac:spMkLst>
            <pc:docMk/>
            <pc:sldMk cId="2521852233" sldId="257"/>
            <ac:spMk id="5" creationId="{CC420D21-7F7B-48C8-99DB-F5FBC383B193}"/>
          </ac:spMkLst>
        </pc:spChg>
        <pc:spChg chg="del mod">
          <ac:chgData name="Stephanie Pino Castillo" userId="67719de8-e720-4774-8e83-01c536b4bc79" providerId="ADAL" clId="{769A1416-B964-4EB3-84BB-0BFA36504FEB}" dt="2021-05-24T13:32:24.182" v="329" actId="700"/>
          <ac:spMkLst>
            <pc:docMk/>
            <pc:sldMk cId="2521852233" sldId="257"/>
            <ac:spMk id="6" creationId="{EBDF217C-14BB-4075-A12D-82663B9F226C}"/>
          </ac:spMkLst>
        </pc:spChg>
        <pc:spChg chg="del mod ord">
          <ac:chgData name="Stephanie Pino Castillo" userId="67719de8-e720-4774-8e83-01c536b4bc79" providerId="ADAL" clId="{769A1416-B964-4EB3-84BB-0BFA36504FEB}" dt="2021-05-24T13:32:29.185" v="333" actId="478"/>
          <ac:spMkLst>
            <pc:docMk/>
            <pc:sldMk cId="2521852233" sldId="257"/>
            <ac:spMk id="7" creationId="{2FAA9E85-EDE3-42F9-B97F-0A073343738E}"/>
          </ac:spMkLst>
        </pc:spChg>
        <pc:spChg chg="mod ord">
          <ac:chgData name="Stephanie Pino Castillo" userId="67719de8-e720-4774-8e83-01c536b4bc79" providerId="ADAL" clId="{769A1416-B964-4EB3-84BB-0BFA36504FEB}" dt="2021-05-27T00:24:12.154" v="2683" actId="255"/>
          <ac:spMkLst>
            <pc:docMk/>
            <pc:sldMk cId="2521852233" sldId="257"/>
            <ac:spMk id="8" creationId="{E612573B-1D50-4014-BF86-FA40CD0CFE46}"/>
          </ac:spMkLst>
        </pc:spChg>
      </pc:sldChg>
      <pc:sldChg chg="del">
        <pc:chgData name="Stephanie Pino Castillo" userId="67719de8-e720-4774-8e83-01c536b4bc79" providerId="ADAL" clId="{769A1416-B964-4EB3-84BB-0BFA36504FEB}" dt="2021-05-11T00:17:23.747" v="150" actId="47"/>
        <pc:sldMkLst>
          <pc:docMk/>
          <pc:sldMk cId="3735104752" sldId="257"/>
        </pc:sldMkLst>
      </pc:sldChg>
      <pc:sldChg chg="modSp add mod ord">
        <pc:chgData name="Stephanie Pino Castillo" userId="67719de8-e720-4774-8e83-01c536b4bc79" providerId="ADAL" clId="{769A1416-B964-4EB3-84BB-0BFA36504FEB}" dt="2021-05-27T00:20:17.189" v="2576" actId="20577"/>
        <pc:sldMkLst>
          <pc:docMk/>
          <pc:sldMk cId="4143711942" sldId="258"/>
        </pc:sldMkLst>
        <pc:spChg chg="mod">
          <ac:chgData name="Stephanie Pino Castillo" userId="67719de8-e720-4774-8e83-01c536b4bc79" providerId="ADAL" clId="{769A1416-B964-4EB3-84BB-0BFA36504FEB}" dt="2021-05-27T00:20:17.189" v="2576" actId="20577"/>
          <ac:spMkLst>
            <pc:docMk/>
            <pc:sldMk cId="4143711942" sldId="258"/>
            <ac:spMk id="4" creationId="{ECD7E39C-1110-4F93-B147-13B371F5F1F4}"/>
          </ac:spMkLst>
        </pc:spChg>
      </pc:sldChg>
      <pc:sldChg chg="modSp mod">
        <pc:chgData name="Stephanie Pino Castillo" userId="67719de8-e720-4774-8e83-01c536b4bc79" providerId="ADAL" clId="{769A1416-B964-4EB3-84BB-0BFA36504FEB}" dt="2021-05-11T00:16:01.718" v="65" actId="20577"/>
        <pc:sldMkLst>
          <pc:docMk/>
          <pc:sldMk cId="2080670171" sldId="259"/>
        </pc:sldMkLst>
        <pc:spChg chg="mod">
          <ac:chgData name="Stephanie Pino Castillo" userId="67719de8-e720-4774-8e83-01c536b4bc79" providerId="ADAL" clId="{769A1416-B964-4EB3-84BB-0BFA36504FEB}" dt="2021-05-11T00:16:01.718" v="65" actId="20577"/>
          <ac:spMkLst>
            <pc:docMk/>
            <pc:sldMk cId="2080670171" sldId="259"/>
            <ac:spMk id="11" creationId="{00000000-0000-0000-0000-000000000000}"/>
          </ac:spMkLst>
        </pc:spChg>
      </pc:sldChg>
      <pc:sldChg chg="modSp add mod">
        <pc:chgData name="Stephanie Pino Castillo" userId="67719de8-e720-4774-8e83-01c536b4bc79" providerId="ADAL" clId="{769A1416-B964-4EB3-84BB-0BFA36504FEB}" dt="2021-05-27T00:23:36.057" v="2675" actId="123"/>
        <pc:sldMkLst>
          <pc:docMk/>
          <pc:sldMk cId="821113120" sldId="260"/>
        </pc:sldMkLst>
        <pc:spChg chg="mod">
          <ac:chgData name="Stephanie Pino Castillo" userId="67719de8-e720-4774-8e83-01c536b4bc79" providerId="ADAL" clId="{769A1416-B964-4EB3-84BB-0BFA36504FEB}" dt="2021-05-24T13:32:56.281" v="341" actId="20577"/>
          <ac:spMkLst>
            <pc:docMk/>
            <pc:sldMk cId="821113120" sldId="260"/>
            <ac:spMk id="2" creationId="{905ADEBA-B8DE-4482-88B6-42E7B0785968}"/>
          </ac:spMkLst>
        </pc:spChg>
        <pc:spChg chg="mod">
          <ac:chgData name="Stephanie Pino Castillo" userId="67719de8-e720-4774-8e83-01c536b4bc79" providerId="ADAL" clId="{769A1416-B964-4EB3-84BB-0BFA36504FEB}" dt="2021-05-27T00:23:36.057" v="2675" actId="123"/>
          <ac:spMkLst>
            <pc:docMk/>
            <pc:sldMk cId="821113120" sldId="260"/>
            <ac:spMk id="4" creationId="{C80AE4CE-6E63-4B54-9A8F-B35EFA5986AD}"/>
          </ac:spMkLst>
        </pc:spChg>
      </pc:sldChg>
      <pc:sldChg chg="del">
        <pc:chgData name="Stephanie Pino Castillo" userId="67719de8-e720-4774-8e83-01c536b4bc79" providerId="ADAL" clId="{769A1416-B964-4EB3-84BB-0BFA36504FEB}" dt="2021-05-11T00:17:16.085" v="136" actId="47"/>
        <pc:sldMkLst>
          <pc:docMk/>
          <pc:sldMk cId="1065051300" sldId="260"/>
        </pc:sldMkLst>
      </pc:sldChg>
      <pc:sldChg chg="del">
        <pc:chgData name="Stephanie Pino Castillo" userId="67719de8-e720-4774-8e83-01c536b4bc79" providerId="ADAL" clId="{769A1416-B964-4EB3-84BB-0BFA36504FEB}" dt="2021-05-11T00:16:41.953" v="90" actId="47"/>
        <pc:sldMkLst>
          <pc:docMk/>
          <pc:sldMk cId="2472580244" sldId="261"/>
        </pc:sldMkLst>
      </pc:sldChg>
      <pc:sldChg chg="del">
        <pc:chgData name="Stephanie Pino Castillo" userId="67719de8-e720-4774-8e83-01c536b4bc79" providerId="ADAL" clId="{769A1416-B964-4EB3-84BB-0BFA36504FEB}" dt="2021-05-11T00:17:17.120" v="138" actId="47"/>
        <pc:sldMkLst>
          <pc:docMk/>
          <pc:sldMk cId="919894802" sldId="262"/>
        </pc:sldMkLst>
      </pc:sldChg>
      <pc:sldChg chg="add">
        <pc:chgData name="Stephanie Pino Castillo" userId="67719de8-e720-4774-8e83-01c536b4bc79" providerId="ADAL" clId="{769A1416-B964-4EB3-84BB-0BFA36504FEB}" dt="2021-05-26T16:03:44.968" v="1962"/>
        <pc:sldMkLst>
          <pc:docMk/>
          <pc:sldMk cId="2779689329" sldId="262"/>
        </pc:sldMkLst>
      </pc:sldChg>
      <pc:sldChg chg="add">
        <pc:chgData name="Stephanie Pino Castillo" userId="67719de8-e720-4774-8e83-01c536b4bc79" providerId="ADAL" clId="{769A1416-B964-4EB3-84BB-0BFA36504FEB}" dt="2021-05-26T16:03:44.968" v="1962"/>
        <pc:sldMkLst>
          <pc:docMk/>
          <pc:sldMk cId="2263465795" sldId="263"/>
        </pc:sldMkLst>
      </pc:sldChg>
      <pc:sldChg chg="del">
        <pc:chgData name="Stephanie Pino Castillo" userId="67719de8-e720-4774-8e83-01c536b4bc79" providerId="ADAL" clId="{769A1416-B964-4EB3-84BB-0BFA36504FEB}" dt="2021-05-11T00:17:17.544" v="139" actId="47"/>
        <pc:sldMkLst>
          <pc:docMk/>
          <pc:sldMk cId="2332593673" sldId="263"/>
        </pc:sldMkLst>
      </pc:sldChg>
      <pc:sldChg chg="add">
        <pc:chgData name="Stephanie Pino Castillo" userId="67719de8-e720-4774-8e83-01c536b4bc79" providerId="ADAL" clId="{769A1416-B964-4EB3-84BB-0BFA36504FEB}" dt="2021-05-26T16:03:44.968" v="1962"/>
        <pc:sldMkLst>
          <pc:docMk/>
          <pc:sldMk cId="12433045" sldId="264"/>
        </pc:sldMkLst>
      </pc:sldChg>
      <pc:sldChg chg="modSp mod">
        <pc:chgData name="Stephanie Pino Castillo" userId="67719de8-e720-4774-8e83-01c536b4bc79" providerId="ADAL" clId="{769A1416-B964-4EB3-84BB-0BFA36504FEB}" dt="2021-05-11T00:12:18.616" v="7" actId="20577"/>
        <pc:sldMkLst>
          <pc:docMk/>
          <pc:sldMk cId="4041881831" sldId="267"/>
        </pc:sldMkLst>
        <pc:spChg chg="mod">
          <ac:chgData name="Stephanie Pino Castillo" userId="67719de8-e720-4774-8e83-01c536b4bc79" providerId="ADAL" clId="{769A1416-B964-4EB3-84BB-0BFA36504FEB}" dt="2021-05-11T00:12:18.616" v="7" actId="20577"/>
          <ac:spMkLst>
            <pc:docMk/>
            <pc:sldMk cId="4041881831" sldId="267"/>
            <ac:spMk id="3" creationId="{3C1FAD3B-DC1C-DD4B-A144-7E1E51774FC5}"/>
          </ac:spMkLst>
        </pc:spChg>
      </pc:sldChg>
      <pc:sldChg chg="del">
        <pc:chgData name="Stephanie Pino Castillo" userId="67719de8-e720-4774-8e83-01c536b4bc79" providerId="ADAL" clId="{769A1416-B964-4EB3-84BB-0BFA36504FEB}" dt="2021-05-11T00:17:15.363" v="135" actId="47"/>
        <pc:sldMkLst>
          <pc:docMk/>
          <pc:sldMk cId="258800178" sldId="269"/>
        </pc:sldMkLst>
      </pc:sldChg>
      <pc:sldChg chg="del">
        <pc:chgData name="Stephanie Pino Castillo" userId="67719de8-e720-4774-8e83-01c536b4bc79" providerId="ADAL" clId="{769A1416-B964-4EB3-84BB-0BFA36504FEB}" dt="2021-05-11T00:17:10.025" v="123" actId="47"/>
        <pc:sldMkLst>
          <pc:docMk/>
          <pc:sldMk cId="3662117655" sldId="270"/>
        </pc:sldMkLst>
      </pc:sldChg>
      <pc:sldChg chg="del">
        <pc:chgData name="Stephanie Pino Castillo" userId="67719de8-e720-4774-8e83-01c536b4bc79" providerId="ADAL" clId="{769A1416-B964-4EB3-84BB-0BFA36504FEB}" dt="2021-05-11T00:17:10.655" v="125" actId="47"/>
        <pc:sldMkLst>
          <pc:docMk/>
          <pc:sldMk cId="2888085703" sldId="271"/>
        </pc:sldMkLst>
      </pc:sldChg>
      <pc:sldChg chg="del">
        <pc:chgData name="Stephanie Pino Castillo" userId="67719de8-e720-4774-8e83-01c536b4bc79" providerId="ADAL" clId="{769A1416-B964-4EB3-84BB-0BFA36504FEB}" dt="2021-05-11T00:17:10.412" v="124" actId="47"/>
        <pc:sldMkLst>
          <pc:docMk/>
          <pc:sldMk cId="3621023113" sldId="272"/>
        </pc:sldMkLst>
      </pc:sldChg>
      <pc:sldChg chg="del">
        <pc:chgData name="Stephanie Pino Castillo" userId="67719de8-e720-4774-8e83-01c536b4bc79" providerId="ADAL" clId="{769A1416-B964-4EB3-84BB-0BFA36504FEB}" dt="2021-05-11T00:17:11.135" v="126" actId="47"/>
        <pc:sldMkLst>
          <pc:docMk/>
          <pc:sldMk cId="1231633668" sldId="273"/>
        </pc:sldMkLst>
      </pc:sldChg>
      <pc:sldChg chg="del">
        <pc:chgData name="Stephanie Pino Castillo" userId="67719de8-e720-4774-8e83-01c536b4bc79" providerId="ADAL" clId="{769A1416-B964-4EB3-84BB-0BFA36504FEB}" dt="2021-05-11T00:17:19.127" v="142" actId="47"/>
        <pc:sldMkLst>
          <pc:docMk/>
          <pc:sldMk cId="2457198679" sldId="275"/>
        </pc:sldMkLst>
      </pc:sldChg>
      <pc:sldChg chg="del">
        <pc:chgData name="Stephanie Pino Castillo" userId="67719de8-e720-4774-8e83-01c536b4bc79" providerId="ADAL" clId="{769A1416-B964-4EB3-84BB-0BFA36504FEB}" dt="2021-05-11T00:17:11.389" v="127" actId="47"/>
        <pc:sldMkLst>
          <pc:docMk/>
          <pc:sldMk cId="1922075525" sldId="276"/>
        </pc:sldMkLst>
      </pc:sldChg>
      <pc:sldChg chg="del">
        <pc:chgData name="Stephanie Pino Castillo" userId="67719de8-e720-4774-8e83-01c536b4bc79" providerId="ADAL" clId="{769A1416-B964-4EB3-84BB-0BFA36504FEB}" dt="2021-05-11T00:17:12.146" v="129" actId="47"/>
        <pc:sldMkLst>
          <pc:docMk/>
          <pc:sldMk cId="3830697357" sldId="277"/>
        </pc:sldMkLst>
      </pc:sldChg>
      <pc:sldChg chg="del">
        <pc:chgData name="Stephanie Pino Castillo" userId="67719de8-e720-4774-8e83-01c536b4bc79" providerId="ADAL" clId="{769A1416-B964-4EB3-84BB-0BFA36504FEB}" dt="2021-05-11T00:17:12.918" v="131" actId="47"/>
        <pc:sldMkLst>
          <pc:docMk/>
          <pc:sldMk cId="531461766" sldId="278"/>
        </pc:sldMkLst>
      </pc:sldChg>
      <pc:sldChg chg="del">
        <pc:chgData name="Stephanie Pino Castillo" userId="67719de8-e720-4774-8e83-01c536b4bc79" providerId="ADAL" clId="{769A1416-B964-4EB3-84BB-0BFA36504FEB}" dt="2021-05-11T00:17:20.276" v="144" actId="47"/>
        <pc:sldMkLst>
          <pc:docMk/>
          <pc:sldMk cId="4130648731" sldId="279"/>
        </pc:sldMkLst>
      </pc:sldChg>
      <pc:sldChg chg="del">
        <pc:chgData name="Stephanie Pino Castillo" userId="67719de8-e720-4774-8e83-01c536b4bc79" providerId="ADAL" clId="{769A1416-B964-4EB3-84BB-0BFA36504FEB}" dt="2021-05-11T00:17:20.875" v="145" actId="47"/>
        <pc:sldMkLst>
          <pc:docMk/>
          <pc:sldMk cId="631263083" sldId="280"/>
        </pc:sldMkLst>
      </pc:sldChg>
      <pc:sldChg chg="del">
        <pc:chgData name="Stephanie Pino Castillo" userId="67719de8-e720-4774-8e83-01c536b4bc79" providerId="ADAL" clId="{769A1416-B964-4EB3-84BB-0BFA36504FEB}" dt="2021-05-11T00:16:40.918" v="88" actId="47"/>
        <pc:sldMkLst>
          <pc:docMk/>
          <pc:sldMk cId="320124553" sldId="281"/>
        </pc:sldMkLst>
      </pc:sldChg>
      <pc:sldChg chg="del">
        <pc:chgData name="Stephanie Pino Castillo" userId="67719de8-e720-4774-8e83-01c536b4bc79" providerId="ADAL" clId="{769A1416-B964-4EB3-84BB-0BFA36504FEB}" dt="2021-05-11T00:17:09.405" v="120" actId="47"/>
        <pc:sldMkLst>
          <pc:docMk/>
          <pc:sldMk cId="733260852" sldId="283"/>
        </pc:sldMkLst>
      </pc:sldChg>
      <pc:sldChg chg="del">
        <pc:chgData name="Stephanie Pino Castillo" userId="67719de8-e720-4774-8e83-01c536b4bc79" providerId="ADAL" clId="{769A1416-B964-4EB3-84BB-0BFA36504FEB}" dt="2021-05-11T00:17:09.798" v="122" actId="47"/>
        <pc:sldMkLst>
          <pc:docMk/>
          <pc:sldMk cId="1743757575" sldId="284"/>
        </pc:sldMkLst>
      </pc:sldChg>
      <pc:sldChg chg="del">
        <pc:chgData name="Stephanie Pino Castillo" userId="67719de8-e720-4774-8e83-01c536b4bc79" providerId="ADAL" clId="{769A1416-B964-4EB3-84BB-0BFA36504FEB}" dt="2021-05-11T00:17:14.310" v="133" actId="47"/>
        <pc:sldMkLst>
          <pc:docMk/>
          <pc:sldMk cId="1511856914" sldId="285"/>
        </pc:sldMkLst>
      </pc:sldChg>
      <pc:sldChg chg="del">
        <pc:chgData name="Stephanie Pino Castillo" userId="67719de8-e720-4774-8e83-01c536b4bc79" providerId="ADAL" clId="{769A1416-B964-4EB3-84BB-0BFA36504FEB}" dt="2021-05-11T00:17:17.984" v="140" actId="47"/>
        <pc:sldMkLst>
          <pc:docMk/>
          <pc:sldMk cId="3482993041" sldId="286"/>
        </pc:sldMkLst>
      </pc:sldChg>
      <pc:sldChg chg="del">
        <pc:chgData name="Stephanie Pino Castillo" userId="67719de8-e720-4774-8e83-01c536b4bc79" providerId="ADAL" clId="{769A1416-B964-4EB3-84BB-0BFA36504FEB}" dt="2021-05-11T00:17:11.890" v="128" actId="47"/>
        <pc:sldMkLst>
          <pc:docMk/>
          <pc:sldMk cId="3284896085" sldId="287"/>
        </pc:sldMkLst>
      </pc:sldChg>
      <pc:sldChg chg="del">
        <pc:chgData name="Stephanie Pino Castillo" userId="67719de8-e720-4774-8e83-01c536b4bc79" providerId="ADAL" clId="{769A1416-B964-4EB3-84BB-0BFA36504FEB}" dt="2021-05-11T00:17:12.395" v="130" actId="47"/>
        <pc:sldMkLst>
          <pc:docMk/>
          <pc:sldMk cId="92174979" sldId="288"/>
        </pc:sldMkLst>
      </pc:sldChg>
      <pc:sldChg chg="del">
        <pc:chgData name="Stephanie Pino Castillo" userId="67719de8-e720-4774-8e83-01c536b4bc79" providerId="ADAL" clId="{769A1416-B964-4EB3-84BB-0BFA36504FEB}" dt="2021-05-11T00:17:13.459" v="132" actId="47"/>
        <pc:sldMkLst>
          <pc:docMk/>
          <pc:sldMk cId="1436072069" sldId="289"/>
        </pc:sldMkLst>
      </pc:sldChg>
      <pc:sldChg chg="del">
        <pc:chgData name="Stephanie Pino Castillo" userId="67719de8-e720-4774-8e83-01c536b4bc79" providerId="ADAL" clId="{769A1416-B964-4EB3-84BB-0BFA36504FEB}" dt="2021-05-11T00:17:19.643" v="143" actId="47"/>
        <pc:sldMkLst>
          <pc:docMk/>
          <pc:sldMk cId="3624445673" sldId="290"/>
        </pc:sldMkLst>
      </pc:sldChg>
      <pc:sldChg chg="del">
        <pc:chgData name="Stephanie Pino Castillo" userId="67719de8-e720-4774-8e83-01c536b4bc79" providerId="ADAL" clId="{769A1416-B964-4EB3-84BB-0BFA36504FEB}" dt="2021-05-11T00:17:09.595" v="121" actId="47"/>
        <pc:sldMkLst>
          <pc:docMk/>
          <pc:sldMk cId="2867211817" sldId="291"/>
        </pc:sldMkLst>
      </pc:sldChg>
      <pc:sldChg chg="del">
        <pc:chgData name="Stephanie Pino Castillo" userId="67719de8-e720-4774-8e83-01c536b4bc79" providerId="ADAL" clId="{769A1416-B964-4EB3-84BB-0BFA36504FEB}" dt="2021-05-11T00:17:21.835" v="147" actId="47"/>
        <pc:sldMkLst>
          <pc:docMk/>
          <pc:sldMk cId="3574926797" sldId="292"/>
        </pc:sldMkLst>
      </pc:sldChg>
      <pc:sldChg chg="del">
        <pc:chgData name="Stephanie Pino Castillo" userId="67719de8-e720-4774-8e83-01c536b4bc79" providerId="ADAL" clId="{769A1416-B964-4EB3-84BB-0BFA36504FEB}" dt="2021-05-11T00:17:21.339" v="146" actId="47"/>
        <pc:sldMkLst>
          <pc:docMk/>
          <pc:sldMk cId="524409644" sldId="293"/>
        </pc:sldMkLst>
      </pc:sldChg>
      <pc:sldChg chg="del">
        <pc:chgData name="Stephanie Pino Castillo" userId="67719de8-e720-4774-8e83-01c536b4bc79" providerId="ADAL" clId="{769A1416-B964-4EB3-84BB-0BFA36504FEB}" dt="2021-05-11T00:17:22.601" v="148" actId="47"/>
        <pc:sldMkLst>
          <pc:docMk/>
          <pc:sldMk cId="3880468339" sldId="295"/>
        </pc:sldMkLst>
      </pc:sldChg>
      <pc:sldChg chg="del">
        <pc:chgData name="Stephanie Pino Castillo" userId="67719de8-e720-4774-8e83-01c536b4bc79" providerId="ADAL" clId="{769A1416-B964-4EB3-84BB-0BFA36504FEB}" dt="2021-05-11T00:17:23.173" v="149" actId="47"/>
        <pc:sldMkLst>
          <pc:docMk/>
          <pc:sldMk cId="476779712" sldId="296"/>
        </pc:sldMkLst>
      </pc:sldChg>
      <pc:sldChg chg="del">
        <pc:chgData name="Stephanie Pino Castillo" userId="67719de8-e720-4774-8e83-01c536b4bc79" providerId="ADAL" clId="{769A1416-B964-4EB3-84BB-0BFA36504FEB}" dt="2021-05-11T00:17:24.003" v="151" actId="47"/>
        <pc:sldMkLst>
          <pc:docMk/>
          <pc:sldMk cId="1936596713" sldId="297"/>
        </pc:sldMkLst>
      </pc:sldChg>
      <pc:sldChg chg="del">
        <pc:chgData name="Stephanie Pino Castillo" userId="67719de8-e720-4774-8e83-01c536b4bc79" providerId="ADAL" clId="{769A1416-B964-4EB3-84BB-0BFA36504FEB}" dt="2021-05-11T00:17:24.562" v="152" actId="47"/>
        <pc:sldMkLst>
          <pc:docMk/>
          <pc:sldMk cId="95308891" sldId="298"/>
        </pc:sldMkLst>
      </pc:sldChg>
      <pc:sldChg chg="del">
        <pc:chgData name="Stephanie Pino Castillo" userId="67719de8-e720-4774-8e83-01c536b4bc79" providerId="ADAL" clId="{769A1416-B964-4EB3-84BB-0BFA36504FEB}" dt="2021-05-11T00:16:38.755" v="84" actId="47"/>
        <pc:sldMkLst>
          <pc:docMk/>
          <pc:sldMk cId="952842190" sldId="320"/>
        </pc:sldMkLst>
      </pc:sldChg>
      <pc:sldChg chg="del">
        <pc:chgData name="Stephanie Pino Castillo" userId="67719de8-e720-4774-8e83-01c536b4bc79" providerId="ADAL" clId="{769A1416-B964-4EB3-84BB-0BFA36504FEB}" dt="2021-05-11T00:16:42.803" v="91" actId="47"/>
        <pc:sldMkLst>
          <pc:docMk/>
          <pc:sldMk cId="2367095828" sldId="325"/>
        </pc:sldMkLst>
      </pc:sldChg>
      <pc:sldChg chg="del">
        <pc:chgData name="Stephanie Pino Castillo" userId="67719de8-e720-4774-8e83-01c536b4bc79" providerId="ADAL" clId="{769A1416-B964-4EB3-84BB-0BFA36504FEB}" dt="2021-05-11T00:16:40.100" v="87" actId="47"/>
        <pc:sldMkLst>
          <pc:docMk/>
          <pc:sldMk cId="3453361973" sldId="328"/>
        </pc:sldMkLst>
      </pc:sldChg>
      <pc:sldChg chg="del">
        <pc:chgData name="Stephanie Pino Castillo" userId="67719de8-e720-4774-8e83-01c536b4bc79" providerId="ADAL" clId="{769A1416-B964-4EB3-84BB-0BFA36504FEB}" dt="2021-05-11T00:16:43.315" v="92" actId="47"/>
        <pc:sldMkLst>
          <pc:docMk/>
          <pc:sldMk cId="0" sldId="361"/>
        </pc:sldMkLst>
      </pc:sldChg>
      <pc:sldChg chg="modSp mod">
        <pc:chgData name="Stephanie Pino Castillo" userId="67719de8-e720-4774-8e83-01c536b4bc79" providerId="ADAL" clId="{769A1416-B964-4EB3-84BB-0BFA36504FEB}" dt="2021-05-24T12:34:05.841" v="276" actId="20577"/>
        <pc:sldMkLst>
          <pc:docMk/>
          <pc:sldMk cId="4164444474" sldId="746"/>
        </pc:sldMkLst>
        <pc:graphicFrameChg chg="mod modGraphic">
          <ac:chgData name="Stephanie Pino Castillo" userId="67719de8-e720-4774-8e83-01c536b4bc79" providerId="ADAL" clId="{769A1416-B964-4EB3-84BB-0BFA36504FEB}" dt="2021-05-24T12:34:05.841" v="276" actId="20577"/>
          <ac:graphicFrameMkLst>
            <pc:docMk/>
            <pc:sldMk cId="4164444474" sldId="746"/>
            <ac:graphicFrameMk id="10" creationId="{356C2DBB-882B-4169-8803-8BFAAE961F6E}"/>
          </ac:graphicFrameMkLst>
        </pc:graphicFrameChg>
      </pc:sldChg>
      <pc:sldChg chg="del">
        <pc:chgData name="Stephanie Pino Castillo" userId="67719de8-e720-4774-8e83-01c536b4bc79" providerId="ADAL" clId="{769A1416-B964-4EB3-84BB-0BFA36504FEB}" dt="2021-05-11T00:16:41.448" v="89" actId="47"/>
        <pc:sldMkLst>
          <pc:docMk/>
          <pc:sldMk cId="664654316" sldId="3680"/>
        </pc:sldMkLst>
      </pc:sldChg>
      <pc:sldChg chg="addSp delSp modSp mod">
        <pc:chgData name="Stephanie Pino Castillo" userId="67719de8-e720-4774-8e83-01c536b4bc79" providerId="ADAL" clId="{769A1416-B964-4EB3-84BB-0BFA36504FEB}" dt="2021-05-26T16:03:21.850" v="1961" actId="1076"/>
        <pc:sldMkLst>
          <pc:docMk/>
          <pc:sldMk cId="3861976755" sldId="3988"/>
        </pc:sldMkLst>
        <pc:spChg chg="mod">
          <ac:chgData name="Stephanie Pino Castillo" userId="67719de8-e720-4774-8e83-01c536b4bc79" providerId="ADAL" clId="{769A1416-B964-4EB3-84BB-0BFA36504FEB}" dt="2021-05-26T16:02:51.850" v="1944" actId="1076"/>
          <ac:spMkLst>
            <pc:docMk/>
            <pc:sldMk cId="3861976755" sldId="3988"/>
            <ac:spMk id="9" creationId="{3D539B3C-D7E4-4B00-90BD-415427FD23C8}"/>
          </ac:spMkLst>
        </pc:spChg>
        <pc:spChg chg="mod">
          <ac:chgData name="Stephanie Pino Castillo" userId="67719de8-e720-4774-8e83-01c536b4bc79" providerId="ADAL" clId="{769A1416-B964-4EB3-84BB-0BFA36504FEB}" dt="2021-05-26T16:02:17.002" v="1936"/>
          <ac:spMkLst>
            <pc:docMk/>
            <pc:sldMk cId="3861976755" sldId="3988"/>
            <ac:spMk id="10" creationId="{C5BA664B-75C5-4E4D-A8A7-8FBCA3CE98B1}"/>
          </ac:spMkLst>
        </pc:spChg>
        <pc:spChg chg="del">
          <ac:chgData name="Stephanie Pino Castillo" userId="67719de8-e720-4774-8e83-01c536b4bc79" providerId="ADAL" clId="{769A1416-B964-4EB3-84BB-0BFA36504FEB}" dt="2021-05-11T00:12:39.910" v="20" actId="478"/>
          <ac:spMkLst>
            <pc:docMk/>
            <pc:sldMk cId="3861976755" sldId="3988"/>
            <ac:spMk id="11" creationId="{82CD2DFB-F114-4EAC-B695-4B5F92744F8C}"/>
          </ac:spMkLst>
        </pc:spChg>
        <pc:spChg chg="mod">
          <ac:chgData name="Stephanie Pino Castillo" userId="67719de8-e720-4774-8e83-01c536b4bc79" providerId="ADAL" clId="{769A1416-B964-4EB3-84BB-0BFA36504FEB}" dt="2021-05-26T16:02:54.623" v="1945" actId="1076"/>
          <ac:spMkLst>
            <pc:docMk/>
            <pc:sldMk cId="3861976755" sldId="3988"/>
            <ac:spMk id="11" creationId="{F71C1938-8690-487F-AB4D-A54C7E730B6B}"/>
          </ac:spMkLst>
        </pc:spChg>
        <pc:spChg chg="del">
          <ac:chgData name="Stephanie Pino Castillo" userId="67719de8-e720-4774-8e83-01c536b4bc79" providerId="ADAL" clId="{769A1416-B964-4EB3-84BB-0BFA36504FEB}" dt="2021-05-11T00:12:41.871" v="21" actId="478"/>
          <ac:spMkLst>
            <pc:docMk/>
            <pc:sldMk cId="3861976755" sldId="3988"/>
            <ac:spMk id="12" creationId="{0351F043-8A8B-410D-B2BA-0DB87CE02971}"/>
          </ac:spMkLst>
        </pc:spChg>
        <pc:spChg chg="mod">
          <ac:chgData name="Stephanie Pino Castillo" userId="67719de8-e720-4774-8e83-01c536b4bc79" providerId="ADAL" clId="{769A1416-B964-4EB3-84BB-0BFA36504FEB}" dt="2021-05-26T16:02:59.031" v="1946" actId="1076"/>
          <ac:spMkLst>
            <pc:docMk/>
            <pc:sldMk cId="3861976755" sldId="3988"/>
            <ac:spMk id="12" creationId="{9C4E073A-56A6-4C21-A552-C49FE151F7FE}"/>
          </ac:spMkLst>
        </pc:spChg>
        <pc:spChg chg="mod">
          <ac:chgData name="Stephanie Pino Castillo" userId="67719de8-e720-4774-8e83-01c536b4bc79" providerId="ADAL" clId="{769A1416-B964-4EB3-84BB-0BFA36504FEB}" dt="2021-05-26T16:03:02.869" v="1947" actId="1076"/>
          <ac:spMkLst>
            <pc:docMk/>
            <pc:sldMk cId="3861976755" sldId="3988"/>
            <ac:spMk id="15" creationId="{2B86059A-FE6B-4DD7-BC6F-0B7B3EAAEFD5}"/>
          </ac:spMkLst>
        </pc:spChg>
        <pc:spChg chg="del">
          <ac:chgData name="Stephanie Pino Castillo" userId="67719de8-e720-4774-8e83-01c536b4bc79" providerId="ADAL" clId="{769A1416-B964-4EB3-84BB-0BFA36504FEB}" dt="2021-05-11T00:12:33.161" v="17" actId="478"/>
          <ac:spMkLst>
            <pc:docMk/>
            <pc:sldMk cId="3861976755" sldId="3988"/>
            <ac:spMk id="15" creationId="{989123FE-9326-41CF-AA8D-29D018977EE4}"/>
          </ac:spMkLst>
        </pc:spChg>
        <pc:spChg chg="mod">
          <ac:chgData name="Stephanie Pino Castillo" userId="67719de8-e720-4774-8e83-01c536b4bc79" providerId="ADAL" clId="{769A1416-B964-4EB3-84BB-0BFA36504FEB}" dt="2021-05-26T16:03:08.088" v="1955" actId="20577"/>
          <ac:spMkLst>
            <pc:docMk/>
            <pc:sldMk cId="3861976755" sldId="3988"/>
            <ac:spMk id="17" creationId="{0F70F6E2-C613-412B-B3EA-A13501581273}"/>
          </ac:spMkLst>
        </pc:spChg>
        <pc:spChg chg="del">
          <ac:chgData name="Stephanie Pino Castillo" userId="67719de8-e720-4774-8e83-01c536b4bc79" providerId="ADAL" clId="{769A1416-B964-4EB3-84BB-0BFA36504FEB}" dt="2021-05-11T00:12:35.071" v="18" actId="478"/>
          <ac:spMkLst>
            <pc:docMk/>
            <pc:sldMk cId="3861976755" sldId="3988"/>
            <ac:spMk id="17" creationId="{8D0B82C0-C159-4C61-A0EC-FD807EDF619A}"/>
          </ac:spMkLst>
        </pc:spChg>
        <pc:spChg chg="mod">
          <ac:chgData name="Stephanie Pino Castillo" userId="67719de8-e720-4774-8e83-01c536b4bc79" providerId="ADAL" clId="{769A1416-B964-4EB3-84BB-0BFA36504FEB}" dt="2021-05-26T16:03:12.940" v="1958" actId="20577"/>
          <ac:spMkLst>
            <pc:docMk/>
            <pc:sldMk cId="3861976755" sldId="3988"/>
            <ac:spMk id="18" creationId="{F7C8A31A-1CDB-4954-A64A-15DC87510B1B}"/>
          </ac:spMkLst>
        </pc:spChg>
        <pc:spChg chg="mod">
          <ac:chgData name="Stephanie Pino Castillo" userId="67719de8-e720-4774-8e83-01c536b4bc79" providerId="ADAL" clId="{769A1416-B964-4EB3-84BB-0BFA36504FEB}" dt="2021-05-26T16:02:29.876" v="1937" actId="1076"/>
          <ac:spMkLst>
            <pc:docMk/>
            <pc:sldMk cId="3861976755" sldId="3988"/>
            <ac:spMk id="19" creationId="{68C6833F-94CA-432C-90F2-E35490D73AB6}"/>
          </ac:spMkLst>
        </pc:spChg>
        <pc:spChg chg="mod">
          <ac:chgData name="Stephanie Pino Castillo" userId="67719de8-e720-4774-8e83-01c536b4bc79" providerId="ADAL" clId="{769A1416-B964-4EB3-84BB-0BFA36504FEB}" dt="2021-05-26T16:03:16.680" v="1959" actId="1076"/>
          <ac:spMkLst>
            <pc:docMk/>
            <pc:sldMk cId="3861976755" sldId="3988"/>
            <ac:spMk id="21" creationId="{A0ED9CC4-E967-4CB2-829C-75AA21227F0E}"/>
          </ac:spMkLst>
        </pc:spChg>
        <pc:spChg chg="mod">
          <ac:chgData name="Stephanie Pino Castillo" userId="67719de8-e720-4774-8e83-01c536b4bc79" providerId="ADAL" clId="{769A1416-B964-4EB3-84BB-0BFA36504FEB}" dt="2021-05-26T16:02:29.876" v="1937" actId="1076"/>
          <ac:spMkLst>
            <pc:docMk/>
            <pc:sldMk cId="3861976755" sldId="3988"/>
            <ac:spMk id="22" creationId="{AC9716C8-ACF2-45D5-B9E0-02DA2EF9FC97}"/>
          </ac:spMkLst>
        </pc:spChg>
        <pc:spChg chg="del">
          <ac:chgData name="Stephanie Pino Castillo" userId="67719de8-e720-4774-8e83-01c536b4bc79" providerId="ADAL" clId="{769A1416-B964-4EB3-84BB-0BFA36504FEB}" dt="2021-05-11T00:12:37.449" v="19" actId="478"/>
          <ac:spMkLst>
            <pc:docMk/>
            <pc:sldMk cId="3861976755" sldId="3988"/>
            <ac:spMk id="22" creationId="{FEBF5298-6AF4-4529-86D7-D78D79782628}"/>
          </ac:spMkLst>
        </pc:spChg>
        <pc:spChg chg="add mod">
          <ac:chgData name="Stephanie Pino Castillo" userId="67719de8-e720-4774-8e83-01c536b4bc79" providerId="ADAL" clId="{769A1416-B964-4EB3-84BB-0BFA36504FEB}" dt="2021-05-26T16:03:21.850" v="1961" actId="1076"/>
          <ac:spMkLst>
            <pc:docMk/>
            <pc:sldMk cId="3861976755" sldId="3988"/>
            <ac:spMk id="23" creationId="{CD90B9F9-2932-40CD-802C-FF755E659658}"/>
          </ac:spMkLst>
        </pc:spChg>
      </pc:sldChg>
      <pc:sldChg chg="modSp mod">
        <pc:chgData name="Stephanie Pino Castillo" userId="67719de8-e720-4774-8e83-01c536b4bc79" providerId="ADAL" clId="{769A1416-B964-4EB3-84BB-0BFA36504FEB}" dt="2021-05-11T00:17:03.151" v="116" actId="20577"/>
        <pc:sldMkLst>
          <pc:docMk/>
          <pc:sldMk cId="1925047942" sldId="3991"/>
        </pc:sldMkLst>
        <pc:spChg chg="mod">
          <ac:chgData name="Stephanie Pino Castillo" userId="67719de8-e720-4774-8e83-01c536b4bc79" providerId="ADAL" clId="{769A1416-B964-4EB3-84BB-0BFA36504FEB}" dt="2021-05-11T00:17:03.151" v="116" actId="20577"/>
          <ac:spMkLst>
            <pc:docMk/>
            <pc:sldMk cId="1925047942" sldId="3991"/>
            <ac:spMk id="5" creationId="{4AC3E0C3-4B51-AB4E-A036-2EC351F0A151}"/>
          </ac:spMkLst>
        </pc:spChg>
      </pc:sldChg>
      <pc:sldChg chg="del">
        <pc:chgData name="Stephanie Pino Castillo" userId="67719de8-e720-4774-8e83-01c536b4bc79" providerId="ADAL" clId="{769A1416-B964-4EB3-84BB-0BFA36504FEB}" dt="2021-05-11T00:16:38.312" v="83" actId="47"/>
        <pc:sldMkLst>
          <pc:docMk/>
          <pc:sldMk cId="4176952782" sldId="4543"/>
        </pc:sldMkLst>
      </pc:sldChg>
      <pc:sldChg chg="del">
        <pc:chgData name="Stephanie Pino Castillo" userId="67719de8-e720-4774-8e83-01c536b4bc79" providerId="ADAL" clId="{769A1416-B964-4EB3-84BB-0BFA36504FEB}" dt="2021-05-11T00:16:37.824" v="82" actId="47"/>
        <pc:sldMkLst>
          <pc:docMk/>
          <pc:sldMk cId="2647013300" sldId="4545"/>
        </pc:sldMkLst>
      </pc:sldChg>
      <pc:sldChg chg="del">
        <pc:chgData name="Stephanie Pino Castillo" userId="67719de8-e720-4774-8e83-01c536b4bc79" providerId="ADAL" clId="{769A1416-B964-4EB3-84BB-0BFA36504FEB}" dt="2021-05-11T00:16:46.598" v="96" actId="47"/>
        <pc:sldMkLst>
          <pc:docMk/>
          <pc:sldMk cId="225104747" sldId="4547"/>
        </pc:sldMkLst>
      </pc:sldChg>
      <pc:sldChg chg="del">
        <pc:chgData name="Stephanie Pino Castillo" userId="67719de8-e720-4774-8e83-01c536b4bc79" providerId="ADAL" clId="{769A1416-B964-4EB3-84BB-0BFA36504FEB}" dt="2021-05-11T00:16:46.881" v="97" actId="47"/>
        <pc:sldMkLst>
          <pc:docMk/>
          <pc:sldMk cId="2065041915" sldId="4548"/>
        </pc:sldMkLst>
      </pc:sldChg>
      <pc:sldChg chg="del">
        <pc:chgData name="Stephanie Pino Castillo" userId="67719de8-e720-4774-8e83-01c536b4bc79" providerId="ADAL" clId="{769A1416-B964-4EB3-84BB-0BFA36504FEB}" dt="2021-05-11T00:16:44.032" v="93" actId="47"/>
        <pc:sldMkLst>
          <pc:docMk/>
          <pc:sldMk cId="1210542589" sldId="4549"/>
        </pc:sldMkLst>
      </pc:sldChg>
      <pc:sldChg chg="del">
        <pc:chgData name="Stephanie Pino Castillo" userId="67719de8-e720-4774-8e83-01c536b4bc79" providerId="ADAL" clId="{769A1416-B964-4EB3-84BB-0BFA36504FEB}" dt="2021-05-11T00:16:47.167" v="98" actId="47"/>
        <pc:sldMkLst>
          <pc:docMk/>
          <pc:sldMk cId="3043095846" sldId="4550"/>
        </pc:sldMkLst>
      </pc:sldChg>
      <pc:sldChg chg="del">
        <pc:chgData name="Stephanie Pino Castillo" userId="67719de8-e720-4774-8e83-01c536b4bc79" providerId="ADAL" clId="{769A1416-B964-4EB3-84BB-0BFA36504FEB}" dt="2021-05-11T00:16:48.066" v="101" actId="47"/>
        <pc:sldMkLst>
          <pc:docMk/>
          <pc:sldMk cId="1634063485" sldId="4551"/>
        </pc:sldMkLst>
      </pc:sldChg>
      <pc:sldChg chg="del">
        <pc:chgData name="Stephanie Pino Castillo" userId="67719de8-e720-4774-8e83-01c536b4bc79" providerId="ADAL" clId="{769A1416-B964-4EB3-84BB-0BFA36504FEB}" dt="2021-05-11T00:16:48.491" v="102" actId="47"/>
        <pc:sldMkLst>
          <pc:docMk/>
          <pc:sldMk cId="3593745916" sldId="4552"/>
        </pc:sldMkLst>
      </pc:sldChg>
      <pc:sldChg chg="del">
        <pc:chgData name="Stephanie Pino Castillo" userId="67719de8-e720-4774-8e83-01c536b4bc79" providerId="ADAL" clId="{769A1416-B964-4EB3-84BB-0BFA36504FEB}" dt="2021-05-11T00:16:54.768" v="112" actId="47"/>
        <pc:sldMkLst>
          <pc:docMk/>
          <pc:sldMk cId="633047488" sldId="4553"/>
        </pc:sldMkLst>
      </pc:sldChg>
      <pc:sldChg chg="del">
        <pc:chgData name="Stephanie Pino Castillo" userId="67719de8-e720-4774-8e83-01c536b4bc79" providerId="ADAL" clId="{769A1416-B964-4EB3-84BB-0BFA36504FEB}" dt="2021-05-11T00:16:48.978" v="103" actId="47"/>
        <pc:sldMkLst>
          <pc:docMk/>
          <pc:sldMk cId="69205054" sldId="4554"/>
        </pc:sldMkLst>
      </pc:sldChg>
      <pc:sldChg chg="del">
        <pc:chgData name="Stephanie Pino Castillo" userId="67719de8-e720-4774-8e83-01c536b4bc79" providerId="ADAL" clId="{769A1416-B964-4EB3-84BB-0BFA36504FEB}" dt="2021-05-11T00:16:47.795" v="100" actId="47"/>
        <pc:sldMkLst>
          <pc:docMk/>
          <pc:sldMk cId="395769046" sldId="4555"/>
        </pc:sldMkLst>
      </pc:sldChg>
      <pc:sldChg chg="del">
        <pc:chgData name="Stephanie Pino Castillo" userId="67719de8-e720-4774-8e83-01c536b4bc79" providerId="ADAL" clId="{769A1416-B964-4EB3-84BB-0BFA36504FEB}" dt="2021-05-11T00:16:51.328" v="107" actId="47"/>
        <pc:sldMkLst>
          <pc:docMk/>
          <pc:sldMk cId="766870025" sldId="4556"/>
        </pc:sldMkLst>
      </pc:sldChg>
      <pc:sldChg chg="del">
        <pc:chgData name="Stephanie Pino Castillo" userId="67719de8-e720-4774-8e83-01c536b4bc79" providerId="ADAL" clId="{769A1416-B964-4EB3-84BB-0BFA36504FEB}" dt="2021-05-11T00:16:47.502" v="99" actId="47"/>
        <pc:sldMkLst>
          <pc:docMk/>
          <pc:sldMk cId="3802442192" sldId="4557"/>
        </pc:sldMkLst>
      </pc:sldChg>
      <pc:sldChg chg="del">
        <pc:chgData name="Stephanie Pino Castillo" userId="67719de8-e720-4774-8e83-01c536b4bc79" providerId="ADAL" clId="{769A1416-B964-4EB3-84BB-0BFA36504FEB}" dt="2021-05-11T00:16:50.498" v="106" actId="47"/>
        <pc:sldMkLst>
          <pc:docMk/>
          <pc:sldMk cId="784533206" sldId="4558"/>
        </pc:sldMkLst>
      </pc:sldChg>
      <pc:sldChg chg="del">
        <pc:chgData name="Stephanie Pino Castillo" userId="67719de8-e720-4774-8e83-01c536b4bc79" providerId="ADAL" clId="{769A1416-B964-4EB3-84BB-0BFA36504FEB}" dt="2021-05-11T00:16:53.737" v="111" actId="47"/>
        <pc:sldMkLst>
          <pc:docMk/>
          <pc:sldMk cId="2253804984" sldId="4559"/>
        </pc:sldMkLst>
      </pc:sldChg>
      <pc:sldChg chg="del">
        <pc:chgData name="Stephanie Pino Castillo" userId="67719de8-e720-4774-8e83-01c536b4bc79" providerId="ADAL" clId="{769A1416-B964-4EB3-84BB-0BFA36504FEB}" dt="2021-05-11T00:16:49.513" v="104" actId="47"/>
        <pc:sldMkLst>
          <pc:docMk/>
          <pc:sldMk cId="2872985361" sldId="4560"/>
        </pc:sldMkLst>
      </pc:sldChg>
      <pc:sldChg chg="del">
        <pc:chgData name="Stephanie Pino Castillo" userId="67719de8-e720-4774-8e83-01c536b4bc79" providerId="ADAL" clId="{769A1416-B964-4EB3-84BB-0BFA36504FEB}" dt="2021-05-11T00:16:50.022" v="105" actId="47"/>
        <pc:sldMkLst>
          <pc:docMk/>
          <pc:sldMk cId="4040294278" sldId="4561"/>
        </pc:sldMkLst>
      </pc:sldChg>
      <pc:sldChg chg="del">
        <pc:chgData name="Stephanie Pino Castillo" userId="67719de8-e720-4774-8e83-01c536b4bc79" providerId="ADAL" clId="{769A1416-B964-4EB3-84BB-0BFA36504FEB}" dt="2021-05-11T00:16:52.497" v="109" actId="47"/>
        <pc:sldMkLst>
          <pc:docMk/>
          <pc:sldMk cId="4215628603" sldId="4562"/>
        </pc:sldMkLst>
      </pc:sldChg>
      <pc:sldChg chg="del">
        <pc:chgData name="Stephanie Pino Castillo" userId="67719de8-e720-4774-8e83-01c536b4bc79" providerId="ADAL" clId="{769A1416-B964-4EB3-84BB-0BFA36504FEB}" dt="2021-05-11T00:16:53.095" v="110" actId="47"/>
        <pc:sldMkLst>
          <pc:docMk/>
          <pc:sldMk cId="1296822664" sldId="4563"/>
        </pc:sldMkLst>
      </pc:sldChg>
      <pc:sldChg chg="del">
        <pc:chgData name="Stephanie Pino Castillo" userId="67719de8-e720-4774-8e83-01c536b4bc79" providerId="ADAL" clId="{769A1416-B964-4EB3-84BB-0BFA36504FEB}" dt="2021-05-11T00:16:51.881" v="108" actId="47"/>
        <pc:sldMkLst>
          <pc:docMk/>
          <pc:sldMk cId="1663510918" sldId="4564"/>
        </pc:sldMkLst>
      </pc:sldChg>
      <pc:sldChg chg="del">
        <pc:chgData name="Stephanie Pino Castillo" userId="67719de8-e720-4774-8e83-01c536b4bc79" providerId="ADAL" clId="{769A1416-B964-4EB3-84BB-0BFA36504FEB}" dt="2021-05-11T00:16:55.740" v="113" actId="47"/>
        <pc:sldMkLst>
          <pc:docMk/>
          <pc:sldMk cId="1147507295" sldId="4565"/>
        </pc:sldMkLst>
      </pc:sldChg>
      <pc:sldChg chg="modSp add del mod">
        <pc:chgData name="Stephanie Pino Castillo" userId="67719de8-e720-4774-8e83-01c536b4bc79" providerId="ADAL" clId="{769A1416-B964-4EB3-84BB-0BFA36504FEB}" dt="2021-05-26T16:04:20.702" v="1967"/>
        <pc:sldMkLst>
          <pc:docMk/>
          <pc:sldMk cId="1151916394" sldId="4566"/>
        </pc:sldMkLst>
        <pc:spChg chg="mod">
          <ac:chgData name="Stephanie Pino Castillo" userId="67719de8-e720-4774-8e83-01c536b4bc79" providerId="ADAL" clId="{769A1416-B964-4EB3-84BB-0BFA36504FEB}" dt="2021-05-11T00:17:54.139" v="168" actId="20577"/>
          <ac:spMkLst>
            <pc:docMk/>
            <pc:sldMk cId="1151916394" sldId="4566"/>
            <ac:spMk id="5" creationId="{4AC3E0C3-4B51-AB4E-A036-2EC351F0A151}"/>
          </ac:spMkLst>
        </pc:spChg>
        <pc:spChg chg="mod">
          <ac:chgData name="Stephanie Pino Castillo" userId="67719de8-e720-4774-8e83-01c536b4bc79" providerId="ADAL" clId="{769A1416-B964-4EB3-84BB-0BFA36504FEB}" dt="2021-05-26T16:04:20.702" v="1967"/>
          <ac:spMkLst>
            <pc:docMk/>
            <pc:sldMk cId="1151916394" sldId="4566"/>
            <ac:spMk id="11" creationId="{00000000-0000-0000-0000-000000000000}"/>
          </ac:spMkLst>
        </pc:spChg>
      </pc:sldChg>
      <pc:sldChg chg="del">
        <pc:chgData name="Stephanie Pino Castillo" userId="67719de8-e720-4774-8e83-01c536b4bc79" providerId="ADAL" clId="{769A1416-B964-4EB3-84BB-0BFA36504FEB}" dt="2021-05-11T00:17:29.727" v="155" actId="47"/>
        <pc:sldMkLst>
          <pc:docMk/>
          <pc:sldMk cId="1883408361" sldId="7728"/>
        </pc:sldMkLst>
      </pc:sldChg>
      <pc:sldChg chg="del">
        <pc:chgData name="Stephanie Pino Castillo" userId="67719de8-e720-4774-8e83-01c536b4bc79" providerId="ADAL" clId="{769A1416-B964-4EB3-84BB-0BFA36504FEB}" dt="2021-05-11T00:17:34.105" v="161" actId="47"/>
        <pc:sldMkLst>
          <pc:docMk/>
          <pc:sldMk cId="1885596867" sldId="7730"/>
        </pc:sldMkLst>
      </pc:sldChg>
      <pc:sldChg chg="del">
        <pc:chgData name="Stephanie Pino Castillo" userId="67719de8-e720-4774-8e83-01c536b4bc79" providerId="ADAL" clId="{769A1416-B964-4EB3-84BB-0BFA36504FEB}" dt="2021-05-11T00:17:34.754" v="162" actId="47"/>
        <pc:sldMkLst>
          <pc:docMk/>
          <pc:sldMk cId="540798633" sldId="7731"/>
        </pc:sldMkLst>
      </pc:sldChg>
      <pc:sldChg chg="del">
        <pc:chgData name="Stephanie Pino Castillo" userId="67719de8-e720-4774-8e83-01c536b4bc79" providerId="ADAL" clId="{769A1416-B964-4EB3-84BB-0BFA36504FEB}" dt="2021-05-11T00:17:30.370" v="156" actId="47"/>
        <pc:sldMkLst>
          <pc:docMk/>
          <pc:sldMk cId="351788859" sldId="7736"/>
        </pc:sldMkLst>
      </pc:sldChg>
      <pc:sldChg chg="del">
        <pc:chgData name="Stephanie Pino Castillo" userId="67719de8-e720-4774-8e83-01c536b4bc79" providerId="ADAL" clId="{769A1416-B964-4EB3-84BB-0BFA36504FEB}" dt="2021-05-11T00:17:30.913" v="157" actId="47"/>
        <pc:sldMkLst>
          <pc:docMk/>
          <pc:sldMk cId="4258888283" sldId="7737"/>
        </pc:sldMkLst>
      </pc:sldChg>
      <pc:sldChg chg="del">
        <pc:chgData name="Stephanie Pino Castillo" userId="67719de8-e720-4774-8e83-01c536b4bc79" providerId="ADAL" clId="{769A1416-B964-4EB3-84BB-0BFA36504FEB}" dt="2021-05-11T00:17:31.574" v="158" actId="47"/>
        <pc:sldMkLst>
          <pc:docMk/>
          <pc:sldMk cId="1703113347" sldId="7738"/>
        </pc:sldMkLst>
      </pc:sldChg>
      <pc:sldChg chg="del">
        <pc:chgData name="Stephanie Pino Castillo" userId="67719de8-e720-4774-8e83-01c536b4bc79" providerId="ADAL" clId="{769A1416-B964-4EB3-84BB-0BFA36504FEB}" dt="2021-05-11T00:17:32.475" v="159" actId="47"/>
        <pc:sldMkLst>
          <pc:docMk/>
          <pc:sldMk cId="2780697153" sldId="7739"/>
        </pc:sldMkLst>
      </pc:sldChg>
      <pc:sldChg chg="del">
        <pc:chgData name="Stephanie Pino Castillo" userId="67719de8-e720-4774-8e83-01c536b4bc79" providerId="ADAL" clId="{769A1416-B964-4EB3-84BB-0BFA36504FEB}" dt="2021-05-11T00:17:33.366" v="160" actId="47"/>
        <pc:sldMkLst>
          <pc:docMk/>
          <pc:sldMk cId="2441004406" sldId="7753"/>
        </pc:sldMkLst>
      </pc:sldChg>
      <pc:sldChg chg="addSp delSp modSp mod">
        <pc:chgData name="Stephanie Pino Castillo" userId="67719de8-e720-4774-8e83-01c536b4bc79" providerId="ADAL" clId="{769A1416-B964-4EB3-84BB-0BFA36504FEB}" dt="2021-05-26T16:04:35.826" v="1973" actId="20577"/>
        <pc:sldMkLst>
          <pc:docMk/>
          <pc:sldMk cId="2680387086" sldId="7754"/>
        </pc:sldMkLst>
        <pc:spChg chg="add del mod">
          <ac:chgData name="Stephanie Pino Castillo" userId="67719de8-e720-4774-8e83-01c536b4bc79" providerId="ADAL" clId="{769A1416-B964-4EB3-84BB-0BFA36504FEB}" dt="2021-05-26T16:04:35.826" v="1973" actId="20577"/>
          <ac:spMkLst>
            <pc:docMk/>
            <pc:sldMk cId="2680387086" sldId="7754"/>
            <ac:spMk id="5" creationId="{4AC3E0C3-4B51-AB4E-A036-2EC351F0A151}"/>
          </ac:spMkLst>
        </pc:spChg>
        <pc:spChg chg="mod">
          <ac:chgData name="Stephanie Pino Castillo" userId="67719de8-e720-4774-8e83-01c536b4bc79" providerId="ADAL" clId="{769A1416-B964-4EB3-84BB-0BFA36504FEB}" dt="2021-05-11T00:18:17.681" v="174" actId="20577"/>
          <ac:spMkLst>
            <pc:docMk/>
            <pc:sldMk cId="2680387086" sldId="7754"/>
            <ac:spMk id="11" creationId="{00000000-0000-0000-0000-000000000000}"/>
          </ac:spMkLst>
        </pc:spChg>
      </pc:sldChg>
      <pc:sldChg chg="modSp add mod">
        <pc:chgData name="Stephanie Pino Castillo" userId="67719de8-e720-4774-8e83-01c536b4bc79" providerId="ADAL" clId="{769A1416-B964-4EB3-84BB-0BFA36504FEB}" dt="2021-05-26T16:04:39.955" v="1975" actId="20577"/>
        <pc:sldMkLst>
          <pc:docMk/>
          <pc:sldMk cId="1907813356" sldId="7755"/>
        </pc:sldMkLst>
        <pc:spChg chg="mod">
          <ac:chgData name="Stephanie Pino Castillo" userId="67719de8-e720-4774-8e83-01c536b4bc79" providerId="ADAL" clId="{769A1416-B964-4EB3-84BB-0BFA36504FEB}" dt="2021-05-26T16:04:39.955" v="1975" actId="20577"/>
          <ac:spMkLst>
            <pc:docMk/>
            <pc:sldMk cId="1907813356" sldId="7755"/>
            <ac:spMk id="5" creationId="{4AC3E0C3-4B51-AB4E-A036-2EC351F0A151}"/>
          </ac:spMkLst>
        </pc:spChg>
        <pc:spChg chg="mod">
          <ac:chgData name="Stephanie Pino Castillo" userId="67719de8-e720-4774-8e83-01c536b4bc79" providerId="ADAL" clId="{769A1416-B964-4EB3-84BB-0BFA36504FEB}" dt="2021-05-25T15:05:59.896" v="643"/>
          <ac:spMkLst>
            <pc:docMk/>
            <pc:sldMk cId="1907813356" sldId="7755"/>
            <ac:spMk id="11" creationId="{00000000-0000-0000-0000-000000000000}"/>
          </ac:spMkLst>
        </pc:spChg>
      </pc:sldChg>
      <pc:sldChg chg="del">
        <pc:chgData name="Stephanie Pino Castillo" userId="67719de8-e720-4774-8e83-01c536b4bc79" providerId="ADAL" clId="{769A1416-B964-4EB3-84BB-0BFA36504FEB}" dt="2021-05-11T00:17:06.828" v="117" actId="47"/>
        <pc:sldMkLst>
          <pc:docMk/>
          <pc:sldMk cId="2269070588" sldId="7755"/>
        </pc:sldMkLst>
      </pc:sldChg>
      <pc:sldChg chg="del">
        <pc:chgData name="Stephanie Pino Castillo" userId="67719de8-e720-4774-8e83-01c536b4bc79" providerId="ADAL" clId="{769A1416-B964-4EB3-84BB-0BFA36504FEB}" dt="2021-05-11T00:17:08.108" v="118" actId="47"/>
        <pc:sldMkLst>
          <pc:docMk/>
          <pc:sldMk cId="1508145523" sldId="7756"/>
        </pc:sldMkLst>
      </pc:sldChg>
      <pc:sldChg chg="modSp add mod">
        <pc:chgData name="Stephanie Pino Castillo" userId="67719de8-e720-4774-8e83-01c536b4bc79" providerId="ADAL" clId="{769A1416-B964-4EB3-84BB-0BFA36504FEB}" dt="2021-05-11T00:19:13.583" v="190" actId="20577"/>
        <pc:sldMkLst>
          <pc:docMk/>
          <pc:sldMk cId="3981929227" sldId="7756"/>
        </pc:sldMkLst>
        <pc:spChg chg="mod">
          <ac:chgData name="Stephanie Pino Castillo" userId="67719de8-e720-4774-8e83-01c536b4bc79" providerId="ADAL" clId="{769A1416-B964-4EB3-84BB-0BFA36504FEB}" dt="2021-05-11T00:19:13.583" v="190" actId="20577"/>
          <ac:spMkLst>
            <pc:docMk/>
            <pc:sldMk cId="3981929227" sldId="7756"/>
            <ac:spMk id="5" creationId="{4AC3E0C3-4B51-AB4E-A036-2EC351F0A151}"/>
          </ac:spMkLst>
        </pc:spChg>
        <pc:spChg chg="mod">
          <ac:chgData name="Stephanie Pino Castillo" userId="67719de8-e720-4774-8e83-01c536b4bc79" providerId="ADAL" clId="{769A1416-B964-4EB3-84BB-0BFA36504FEB}" dt="2021-05-11T00:19:10.204" v="188"/>
          <ac:spMkLst>
            <pc:docMk/>
            <pc:sldMk cId="3981929227" sldId="7756"/>
            <ac:spMk id="11" creationId="{00000000-0000-0000-0000-000000000000}"/>
          </ac:spMkLst>
        </pc:spChg>
      </pc:sldChg>
      <pc:sldChg chg="del">
        <pc:chgData name="Stephanie Pino Castillo" userId="67719de8-e720-4774-8e83-01c536b4bc79" providerId="ADAL" clId="{769A1416-B964-4EB3-84BB-0BFA36504FEB}" dt="2021-05-11T00:16:46.129" v="95" actId="47"/>
        <pc:sldMkLst>
          <pc:docMk/>
          <pc:sldMk cId="1757153716" sldId="7757"/>
        </pc:sldMkLst>
      </pc:sldChg>
      <pc:sldChg chg="modSp add del mod">
        <pc:chgData name="Stephanie Pino Castillo" userId="67719de8-e720-4774-8e83-01c536b4bc79" providerId="ADAL" clId="{769A1416-B964-4EB3-84BB-0BFA36504FEB}" dt="2021-05-18T22:41:29.580" v="249" actId="47"/>
        <pc:sldMkLst>
          <pc:docMk/>
          <pc:sldMk cId="3335212648" sldId="7757"/>
        </pc:sldMkLst>
        <pc:spChg chg="mod">
          <ac:chgData name="Stephanie Pino Castillo" userId="67719de8-e720-4774-8e83-01c536b4bc79" providerId="ADAL" clId="{769A1416-B964-4EB3-84BB-0BFA36504FEB}" dt="2021-05-11T00:19:47.125" v="197" actId="20577"/>
          <ac:spMkLst>
            <pc:docMk/>
            <pc:sldMk cId="3335212648" sldId="7757"/>
            <ac:spMk id="5" creationId="{4AC3E0C3-4B51-AB4E-A036-2EC351F0A151}"/>
          </ac:spMkLst>
        </pc:spChg>
        <pc:spChg chg="mod">
          <ac:chgData name="Stephanie Pino Castillo" userId="67719de8-e720-4774-8e83-01c536b4bc79" providerId="ADAL" clId="{769A1416-B964-4EB3-84BB-0BFA36504FEB}" dt="2021-05-11T00:19:42.870" v="195"/>
          <ac:spMkLst>
            <pc:docMk/>
            <pc:sldMk cId="3335212648" sldId="7757"/>
            <ac:spMk id="11" creationId="{00000000-0000-0000-0000-000000000000}"/>
          </ac:spMkLst>
        </pc:spChg>
      </pc:sldChg>
      <pc:sldChg chg="del">
        <pc:chgData name="Stephanie Pino Castillo" userId="67719de8-e720-4774-8e83-01c536b4bc79" providerId="ADAL" clId="{769A1416-B964-4EB3-84BB-0BFA36504FEB}" dt="2021-05-11T00:16:36.595" v="80" actId="47"/>
        <pc:sldMkLst>
          <pc:docMk/>
          <pc:sldMk cId="1888026967" sldId="7758"/>
        </pc:sldMkLst>
      </pc:sldChg>
      <pc:sldChg chg="modSp add mod">
        <pc:chgData name="Stephanie Pino Castillo" userId="67719de8-e720-4774-8e83-01c536b4bc79" providerId="ADAL" clId="{769A1416-B964-4EB3-84BB-0BFA36504FEB}" dt="2021-05-18T22:41:32.628" v="251" actId="20577"/>
        <pc:sldMkLst>
          <pc:docMk/>
          <pc:sldMk cId="3296495755" sldId="7758"/>
        </pc:sldMkLst>
        <pc:spChg chg="mod">
          <ac:chgData name="Stephanie Pino Castillo" userId="67719de8-e720-4774-8e83-01c536b4bc79" providerId="ADAL" clId="{769A1416-B964-4EB3-84BB-0BFA36504FEB}" dt="2021-05-18T22:41:32.628" v="251" actId="20577"/>
          <ac:spMkLst>
            <pc:docMk/>
            <pc:sldMk cId="3296495755" sldId="7758"/>
            <ac:spMk id="5" creationId="{4AC3E0C3-4B51-AB4E-A036-2EC351F0A151}"/>
          </ac:spMkLst>
        </pc:spChg>
        <pc:spChg chg="mod">
          <ac:chgData name="Stephanie Pino Castillo" userId="67719de8-e720-4774-8e83-01c536b4bc79" providerId="ADAL" clId="{769A1416-B964-4EB3-84BB-0BFA36504FEB}" dt="2021-05-11T00:20:03.414" v="244" actId="20577"/>
          <ac:spMkLst>
            <pc:docMk/>
            <pc:sldMk cId="3296495755" sldId="7758"/>
            <ac:spMk id="11" creationId="{00000000-0000-0000-0000-000000000000}"/>
          </ac:spMkLst>
        </pc:spChg>
      </pc:sldChg>
      <pc:sldChg chg="del">
        <pc:chgData name="Stephanie Pino Castillo" userId="67719de8-e720-4774-8e83-01c536b4bc79" providerId="ADAL" clId="{769A1416-B964-4EB3-84BB-0BFA36504FEB}" dt="2021-05-11T00:17:00.443" v="114" actId="47"/>
        <pc:sldMkLst>
          <pc:docMk/>
          <pc:sldMk cId="1111712596" sldId="7759"/>
        </pc:sldMkLst>
      </pc:sldChg>
      <pc:sldChg chg="new del">
        <pc:chgData name="Stephanie Pino Castillo" userId="67719de8-e720-4774-8e83-01c536b4bc79" providerId="ADAL" clId="{769A1416-B964-4EB3-84BB-0BFA36504FEB}" dt="2021-05-24T13:28:38.011" v="279" actId="47"/>
        <pc:sldMkLst>
          <pc:docMk/>
          <pc:sldMk cId="3070788434" sldId="7759"/>
        </pc:sldMkLst>
      </pc:sldChg>
      <pc:sldChg chg="addSp delSp modSp add mod">
        <pc:chgData name="Stephanie Pino Castillo" userId="67719de8-e720-4774-8e83-01c536b4bc79" providerId="ADAL" clId="{769A1416-B964-4EB3-84BB-0BFA36504FEB}" dt="2021-05-27T00:21:36.459" v="2601" actId="20577"/>
        <pc:sldMkLst>
          <pc:docMk/>
          <pc:sldMk cId="781263446" sldId="7760"/>
        </pc:sldMkLst>
        <pc:spChg chg="del">
          <ac:chgData name="Stephanie Pino Castillo" userId="67719de8-e720-4774-8e83-01c536b4bc79" providerId="ADAL" clId="{769A1416-B964-4EB3-84BB-0BFA36504FEB}" dt="2021-05-24T13:34:31.896" v="361" actId="478"/>
          <ac:spMkLst>
            <pc:docMk/>
            <pc:sldMk cId="781263446" sldId="7760"/>
            <ac:spMk id="4" creationId="{1725FE96-2D76-4BED-B6C0-C857361AFC75}"/>
          </ac:spMkLst>
        </pc:spChg>
        <pc:spChg chg="mod">
          <ac:chgData name="Stephanie Pino Castillo" userId="67719de8-e720-4774-8e83-01c536b4bc79" providerId="ADAL" clId="{769A1416-B964-4EB3-84BB-0BFA36504FEB}" dt="2021-05-27T00:21:36.459" v="2601" actId="20577"/>
          <ac:spMkLst>
            <pc:docMk/>
            <pc:sldMk cId="781263446" sldId="7760"/>
            <ac:spMk id="5" creationId="{216BE86C-A466-47A4-83AA-838ABA754305}"/>
          </ac:spMkLst>
        </pc:spChg>
        <pc:spChg chg="del">
          <ac:chgData name="Stephanie Pino Castillo" userId="67719de8-e720-4774-8e83-01c536b4bc79" providerId="ADAL" clId="{769A1416-B964-4EB3-84BB-0BFA36504FEB}" dt="2021-05-24T13:34:45.276" v="365" actId="478"/>
          <ac:spMkLst>
            <pc:docMk/>
            <pc:sldMk cId="781263446" sldId="7760"/>
            <ac:spMk id="6" creationId="{871FE3DF-4E8F-4E7C-8CE6-E57A48F5934A}"/>
          </ac:spMkLst>
        </pc:spChg>
        <pc:spChg chg="del mod">
          <ac:chgData name="Stephanie Pino Castillo" userId="67719de8-e720-4774-8e83-01c536b4bc79" providerId="ADAL" clId="{769A1416-B964-4EB3-84BB-0BFA36504FEB}" dt="2021-05-24T13:34:49.729" v="367" actId="478"/>
          <ac:spMkLst>
            <pc:docMk/>
            <pc:sldMk cId="781263446" sldId="7760"/>
            <ac:spMk id="7" creationId="{4B35EFD7-766A-42FF-AB0F-20E956F49128}"/>
          </ac:spMkLst>
        </pc:spChg>
        <pc:spChg chg="add del mod">
          <ac:chgData name="Stephanie Pino Castillo" userId="67719de8-e720-4774-8e83-01c536b4bc79" providerId="ADAL" clId="{769A1416-B964-4EB3-84BB-0BFA36504FEB}" dt="2021-05-24T13:34:35.412" v="362" actId="478"/>
          <ac:spMkLst>
            <pc:docMk/>
            <pc:sldMk cId="781263446" sldId="7760"/>
            <ac:spMk id="9" creationId="{D4E49E79-D773-4BED-ABE1-80CE000C2924}"/>
          </ac:spMkLst>
        </pc:spChg>
        <pc:spChg chg="add del mod">
          <ac:chgData name="Stephanie Pino Castillo" userId="67719de8-e720-4774-8e83-01c536b4bc79" providerId="ADAL" clId="{769A1416-B964-4EB3-84BB-0BFA36504FEB}" dt="2021-05-24T13:34:47.185" v="366" actId="478"/>
          <ac:spMkLst>
            <pc:docMk/>
            <pc:sldMk cId="781263446" sldId="7760"/>
            <ac:spMk id="11" creationId="{6BEF8F45-F0E2-49C5-A932-69C9EF45F90F}"/>
          </ac:spMkLst>
        </pc:spChg>
      </pc:sldChg>
      <pc:sldChg chg="del">
        <pc:chgData name="Stephanie Pino Castillo" userId="67719de8-e720-4774-8e83-01c536b4bc79" providerId="ADAL" clId="{769A1416-B964-4EB3-84BB-0BFA36504FEB}" dt="2021-05-11T00:17:14.766" v="134" actId="47"/>
        <pc:sldMkLst>
          <pc:docMk/>
          <pc:sldMk cId="963483982" sldId="7760"/>
        </pc:sldMkLst>
      </pc:sldChg>
      <pc:sldChg chg="del">
        <pc:chgData name="Stephanie Pino Castillo" userId="67719de8-e720-4774-8e83-01c536b4bc79" providerId="ADAL" clId="{769A1416-B964-4EB3-84BB-0BFA36504FEB}" dt="2021-05-11T00:17:16.681" v="137" actId="47"/>
        <pc:sldMkLst>
          <pc:docMk/>
          <pc:sldMk cId="421801894" sldId="7761"/>
        </pc:sldMkLst>
      </pc:sldChg>
      <pc:sldChg chg="addSp delSp modSp new mod chgLayout">
        <pc:chgData name="Stephanie Pino Castillo" userId="67719de8-e720-4774-8e83-01c536b4bc79" providerId="ADAL" clId="{769A1416-B964-4EB3-84BB-0BFA36504FEB}" dt="2021-05-24T13:29:03.154" v="287" actId="1076"/>
        <pc:sldMkLst>
          <pc:docMk/>
          <pc:sldMk cId="1744059619" sldId="7761"/>
        </pc:sldMkLst>
        <pc:spChg chg="del">
          <ac:chgData name="Stephanie Pino Castillo" userId="67719de8-e720-4774-8e83-01c536b4bc79" providerId="ADAL" clId="{769A1416-B964-4EB3-84BB-0BFA36504FEB}" dt="2021-05-24T13:28:43.367" v="281" actId="700"/>
          <ac:spMkLst>
            <pc:docMk/>
            <pc:sldMk cId="1744059619" sldId="7761"/>
            <ac:spMk id="2" creationId="{5BEFA9C7-A0F1-4755-B00A-9184A0C93247}"/>
          </ac:spMkLst>
        </pc:spChg>
        <pc:spChg chg="del">
          <ac:chgData name="Stephanie Pino Castillo" userId="67719de8-e720-4774-8e83-01c536b4bc79" providerId="ADAL" clId="{769A1416-B964-4EB3-84BB-0BFA36504FEB}" dt="2021-05-24T13:28:43.367" v="281" actId="700"/>
          <ac:spMkLst>
            <pc:docMk/>
            <pc:sldMk cId="1744059619" sldId="7761"/>
            <ac:spMk id="3" creationId="{322F17D1-9B6F-45BF-80CB-0B06C24DBBE6}"/>
          </ac:spMkLst>
        </pc:spChg>
        <pc:spChg chg="del">
          <ac:chgData name="Stephanie Pino Castillo" userId="67719de8-e720-4774-8e83-01c536b4bc79" providerId="ADAL" clId="{769A1416-B964-4EB3-84BB-0BFA36504FEB}" dt="2021-05-24T13:28:43.367" v="281" actId="700"/>
          <ac:spMkLst>
            <pc:docMk/>
            <pc:sldMk cId="1744059619" sldId="7761"/>
            <ac:spMk id="4" creationId="{5DC9AEA0-0569-4196-9742-15939638E71B}"/>
          </ac:spMkLst>
        </pc:spChg>
        <pc:spChg chg="add mod ord">
          <ac:chgData name="Stephanie Pino Castillo" userId="67719de8-e720-4774-8e83-01c536b4bc79" providerId="ADAL" clId="{769A1416-B964-4EB3-84BB-0BFA36504FEB}" dt="2021-05-24T13:28:43.367" v="281" actId="700"/>
          <ac:spMkLst>
            <pc:docMk/>
            <pc:sldMk cId="1744059619" sldId="7761"/>
            <ac:spMk id="5" creationId="{A7210A8B-720F-4E4D-828B-20AAEF5DA316}"/>
          </ac:spMkLst>
        </pc:spChg>
        <pc:spChg chg="add mod ord">
          <ac:chgData name="Stephanie Pino Castillo" userId="67719de8-e720-4774-8e83-01c536b4bc79" providerId="ADAL" clId="{769A1416-B964-4EB3-84BB-0BFA36504FEB}" dt="2021-05-24T13:29:03.154" v="287" actId="1076"/>
          <ac:spMkLst>
            <pc:docMk/>
            <pc:sldMk cId="1744059619" sldId="7761"/>
            <ac:spMk id="6" creationId="{CCAABC85-6EFC-4D54-AF6D-355A55D2AF3D}"/>
          </ac:spMkLst>
        </pc:spChg>
        <pc:spChg chg="add mod ord">
          <ac:chgData name="Stephanie Pino Castillo" userId="67719de8-e720-4774-8e83-01c536b4bc79" providerId="ADAL" clId="{769A1416-B964-4EB3-84BB-0BFA36504FEB}" dt="2021-05-24T13:28:44.635" v="282" actId="20577"/>
          <ac:spMkLst>
            <pc:docMk/>
            <pc:sldMk cId="1744059619" sldId="7761"/>
            <ac:spMk id="7" creationId="{4C104A8C-EA38-430F-A39C-AF946DA28A82}"/>
          </ac:spMkLst>
        </pc:spChg>
      </pc:sldChg>
      <pc:sldChg chg="modSp add mod">
        <pc:chgData name="Stephanie Pino Castillo" userId="67719de8-e720-4774-8e83-01c536b4bc79" providerId="ADAL" clId="{769A1416-B964-4EB3-84BB-0BFA36504FEB}" dt="2021-05-24T13:29:45.294" v="297" actId="1076"/>
        <pc:sldMkLst>
          <pc:docMk/>
          <pc:sldMk cId="1490009232" sldId="7762"/>
        </pc:sldMkLst>
        <pc:spChg chg="mod">
          <ac:chgData name="Stephanie Pino Castillo" userId="67719de8-e720-4774-8e83-01c536b4bc79" providerId="ADAL" clId="{769A1416-B964-4EB3-84BB-0BFA36504FEB}" dt="2021-05-24T13:29:45.294" v="297" actId="1076"/>
          <ac:spMkLst>
            <pc:docMk/>
            <pc:sldMk cId="1490009232" sldId="7762"/>
            <ac:spMk id="6" creationId="{CCAABC85-6EFC-4D54-AF6D-355A55D2AF3D}"/>
          </ac:spMkLst>
        </pc:spChg>
        <pc:spChg chg="mod">
          <ac:chgData name="Stephanie Pino Castillo" userId="67719de8-e720-4774-8e83-01c536b4bc79" providerId="ADAL" clId="{769A1416-B964-4EB3-84BB-0BFA36504FEB}" dt="2021-05-24T13:29:22.296" v="292" actId="20577"/>
          <ac:spMkLst>
            <pc:docMk/>
            <pc:sldMk cId="1490009232" sldId="7762"/>
            <ac:spMk id="7" creationId="{4C104A8C-EA38-430F-A39C-AF946DA28A82}"/>
          </ac:spMkLst>
        </pc:spChg>
      </pc:sldChg>
      <pc:sldChg chg="del">
        <pc:chgData name="Stephanie Pino Castillo" userId="67719de8-e720-4774-8e83-01c536b4bc79" providerId="ADAL" clId="{769A1416-B964-4EB3-84BB-0BFA36504FEB}" dt="2021-05-11T00:17:18.757" v="141" actId="47"/>
        <pc:sldMkLst>
          <pc:docMk/>
          <pc:sldMk cId="3180857159" sldId="7762"/>
        </pc:sldMkLst>
      </pc:sldChg>
      <pc:sldChg chg="addSp delSp modSp new del mod modClrScheme chgLayout">
        <pc:chgData name="Stephanie Pino Castillo" userId="67719de8-e720-4774-8e83-01c536b4bc79" providerId="ADAL" clId="{769A1416-B964-4EB3-84BB-0BFA36504FEB}" dt="2021-05-24T13:33:01.733" v="343" actId="47"/>
        <pc:sldMkLst>
          <pc:docMk/>
          <pc:sldMk cId="3379230279" sldId="7763"/>
        </pc:sldMkLst>
        <pc:spChg chg="del mod ord">
          <ac:chgData name="Stephanie Pino Castillo" userId="67719de8-e720-4774-8e83-01c536b4bc79" providerId="ADAL" clId="{769A1416-B964-4EB3-84BB-0BFA36504FEB}" dt="2021-05-24T13:30:52.178" v="299" actId="700"/>
          <ac:spMkLst>
            <pc:docMk/>
            <pc:sldMk cId="3379230279" sldId="7763"/>
            <ac:spMk id="2" creationId="{7A20CCC9-B8F6-4EED-9B6E-A2732C894F4A}"/>
          </ac:spMkLst>
        </pc:spChg>
        <pc:spChg chg="del">
          <ac:chgData name="Stephanie Pino Castillo" userId="67719de8-e720-4774-8e83-01c536b4bc79" providerId="ADAL" clId="{769A1416-B964-4EB3-84BB-0BFA36504FEB}" dt="2021-05-24T13:30:52.178" v="299" actId="700"/>
          <ac:spMkLst>
            <pc:docMk/>
            <pc:sldMk cId="3379230279" sldId="7763"/>
            <ac:spMk id="3" creationId="{E4495F0E-7DFB-486B-A5F8-274B775176BA}"/>
          </ac:spMkLst>
        </pc:spChg>
        <pc:spChg chg="del">
          <ac:chgData name="Stephanie Pino Castillo" userId="67719de8-e720-4774-8e83-01c536b4bc79" providerId="ADAL" clId="{769A1416-B964-4EB3-84BB-0BFA36504FEB}" dt="2021-05-24T13:30:52.178" v="299" actId="700"/>
          <ac:spMkLst>
            <pc:docMk/>
            <pc:sldMk cId="3379230279" sldId="7763"/>
            <ac:spMk id="4" creationId="{AE332C25-C87D-484B-A562-19AA2EB2FD53}"/>
          </ac:spMkLst>
        </pc:spChg>
        <pc:spChg chg="add mod ord">
          <ac:chgData name="Stephanie Pino Castillo" userId="67719de8-e720-4774-8e83-01c536b4bc79" providerId="ADAL" clId="{769A1416-B964-4EB3-84BB-0BFA36504FEB}" dt="2021-05-24T13:30:54.695" v="307" actId="20577"/>
          <ac:spMkLst>
            <pc:docMk/>
            <pc:sldMk cId="3379230279" sldId="7763"/>
            <ac:spMk id="5" creationId="{D14C9409-D384-4E22-A7FB-CB6DE151DCA4}"/>
          </ac:spMkLst>
        </pc:spChg>
      </pc:sldChg>
      <pc:sldChg chg="del">
        <pc:chgData name="Stephanie Pino Castillo" userId="67719de8-e720-4774-8e83-01c536b4bc79" providerId="ADAL" clId="{769A1416-B964-4EB3-84BB-0BFA36504FEB}" dt="2021-05-11T00:16:37.353" v="81" actId="47"/>
        <pc:sldMkLst>
          <pc:docMk/>
          <pc:sldMk cId="3429499725" sldId="7763"/>
        </pc:sldMkLst>
      </pc:sldChg>
      <pc:sldChg chg="addSp delSp modSp new mod modClrScheme chgLayout">
        <pc:chgData name="Stephanie Pino Castillo" userId="67719de8-e720-4774-8e83-01c536b4bc79" providerId="ADAL" clId="{769A1416-B964-4EB3-84BB-0BFA36504FEB}" dt="2021-05-24T13:32:17.658" v="328" actId="403"/>
        <pc:sldMkLst>
          <pc:docMk/>
          <pc:sldMk cId="3603962408" sldId="7764"/>
        </pc:sldMkLst>
        <pc:spChg chg="del mod ord">
          <ac:chgData name="Stephanie Pino Castillo" userId="67719de8-e720-4774-8e83-01c536b4bc79" providerId="ADAL" clId="{769A1416-B964-4EB3-84BB-0BFA36504FEB}" dt="2021-05-24T13:31:04.163" v="309" actId="700"/>
          <ac:spMkLst>
            <pc:docMk/>
            <pc:sldMk cId="3603962408" sldId="7764"/>
            <ac:spMk id="2" creationId="{F92EE9A5-CEB2-4E6E-B785-F80AA4172526}"/>
          </ac:spMkLst>
        </pc:spChg>
        <pc:spChg chg="del">
          <ac:chgData name="Stephanie Pino Castillo" userId="67719de8-e720-4774-8e83-01c536b4bc79" providerId="ADAL" clId="{769A1416-B964-4EB3-84BB-0BFA36504FEB}" dt="2021-05-24T13:31:04.163" v="309" actId="700"/>
          <ac:spMkLst>
            <pc:docMk/>
            <pc:sldMk cId="3603962408" sldId="7764"/>
            <ac:spMk id="3" creationId="{471625B2-8FD6-453D-9215-BD14C6D6901F}"/>
          </ac:spMkLst>
        </pc:spChg>
        <pc:spChg chg="del">
          <ac:chgData name="Stephanie Pino Castillo" userId="67719de8-e720-4774-8e83-01c536b4bc79" providerId="ADAL" clId="{769A1416-B964-4EB3-84BB-0BFA36504FEB}" dt="2021-05-24T13:31:04.163" v="309" actId="700"/>
          <ac:spMkLst>
            <pc:docMk/>
            <pc:sldMk cId="3603962408" sldId="7764"/>
            <ac:spMk id="4" creationId="{60CBF24D-3E87-452F-9A4C-17291A003A9E}"/>
          </ac:spMkLst>
        </pc:spChg>
        <pc:spChg chg="add mod ord">
          <ac:chgData name="Stephanie Pino Castillo" userId="67719de8-e720-4774-8e83-01c536b4bc79" providerId="ADAL" clId="{769A1416-B964-4EB3-84BB-0BFA36504FEB}" dt="2021-05-24T13:31:07.374" v="319" actId="20577"/>
          <ac:spMkLst>
            <pc:docMk/>
            <pc:sldMk cId="3603962408" sldId="7764"/>
            <ac:spMk id="5" creationId="{7815831E-4A92-42E8-97D7-F7B7E45F1948}"/>
          </ac:spMkLst>
        </pc:spChg>
        <pc:spChg chg="add mod">
          <ac:chgData name="Stephanie Pino Castillo" userId="67719de8-e720-4774-8e83-01c536b4bc79" providerId="ADAL" clId="{769A1416-B964-4EB3-84BB-0BFA36504FEB}" dt="2021-05-24T13:32:17.658" v="328" actId="403"/>
          <ac:spMkLst>
            <pc:docMk/>
            <pc:sldMk cId="3603962408" sldId="7764"/>
            <ac:spMk id="7" creationId="{2E2E8712-5D60-4737-BB28-22D6A9870D9E}"/>
          </ac:spMkLst>
        </pc:spChg>
      </pc:sldChg>
      <pc:sldChg chg="addSp delSp modSp new mod">
        <pc:chgData name="Stephanie Pino Castillo" userId="67719de8-e720-4774-8e83-01c536b4bc79" providerId="ADAL" clId="{769A1416-B964-4EB3-84BB-0BFA36504FEB}" dt="2021-05-27T00:19:44.873" v="2574" actId="20577"/>
        <pc:sldMkLst>
          <pc:docMk/>
          <pc:sldMk cId="148248277" sldId="7765"/>
        </pc:sldMkLst>
        <pc:spChg chg="mod">
          <ac:chgData name="Stephanie Pino Castillo" userId="67719de8-e720-4774-8e83-01c536b4bc79" providerId="ADAL" clId="{769A1416-B964-4EB3-84BB-0BFA36504FEB}" dt="2021-05-24T13:33:51.755" v="360" actId="20577"/>
          <ac:spMkLst>
            <pc:docMk/>
            <pc:sldMk cId="148248277" sldId="7765"/>
            <ac:spMk id="2" creationId="{39C03FE5-BB5E-45B3-A26E-0EBE2597FC8B}"/>
          </ac:spMkLst>
        </pc:spChg>
        <pc:spChg chg="add del mod">
          <ac:chgData name="Stephanie Pino Castillo" userId="67719de8-e720-4774-8e83-01c536b4bc79" providerId="ADAL" clId="{769A1416-B964-4EB3-84BB-0BFA36504FEB}" dt="2021-05-24T14:09:57.419" v="442" actId="478"/>
          <ac:spMkLst>
            <pc:docMk/>
            <pc:sldMk cId="148248277" sldId="7765"/>
            <ac:spMk id="4" creationId="{21DD4E33-2E99-437F-9DEF-9A128C4B344E}"/>
          </ac:spMkLst>
        </pc:spChg>
        <pc:spChg chg="add mod">
          <ac:chgData name="Stephanie Pino Castillo" userId="67719de8-e720-4774-8e83-01c536b4bc79" providerId="ADAL" clId="{769A1416-B964-4EB3-84BB-0BFA36504FEB}" dt="2021-05-24T14:17:03.175" v="525" actId="1076"/>
          <ac:spMkLst>
            <pc:docMk/>
            <pc:sldMk cId="148248277" sldId="7765"/>
            <ac:spMk id="4" creationId="{74BF6707-61E3-4971-A454-589CECC452BF}"/>
          </ac:spMkLst>
        </pc:spChg>
        <pc:spChg chg="add mod">
          <ac:chgData name="Stephanie Pino Castillo" userId="67719de8-e720-4774-8e83-01c536b4bc79" providerId="ADAL" clId="{769A1416-B964-4EB3-84BB-0BFA36504FEB}" dt="2021-05-27T00:19:44.873" v="2574" actId="20577"/>
          <ac:spMkLst>
            <pc:docMk/>
            <pc:sldMk cId="148248277" sldId="7765"/>
            <ac:spMk id="6" creationId="{A7879DDD-A05B-42D5-9A03-13A8EA4DC8F0}"/>
          </ac:spMkLst>
        </pc:spChg>
      </pc:sldChg>
      <pc:sldChg chg="del">
        <pc:chgData name="Stephanie Pino Castillo" userId="67719de8-e720-4774-8e83-01c536b4bc79" providerId="ADAL" clId="{769A1416-B964-4EB3-84BB-0BFA36504FEB}" dt="2021-05-11T00:16:44.801" v="94" actId="47"/>
        <pc:sldMkLst>
          <pc:docMk/>
          <pc:sldMk cId="847531867" sldId="7766"/>
        </pc:sldMkLst>
      </pc:sldChg>
      <pc:sldChg chg="addSp modSp new mod">
        <pc:chgData name="Stephanie Pino Castillo" userId="67719de8-e720-4774-8e83-01c536b4bc79" providerId="ADAL" clId="{769A1416-B964-4EB3-84BB-0BFA36504FEB}" dt="2021-05-27T00:20:00.313" v="2575" actId="20577"/>
        <pc:sldMkLst>
          <pc:docMk/>
          <pc:sldMk cId="2256382863" sldId="7766"/>
        </pc:sldMkLst>
        <pc:spChg chg="mod">
          <ac:chgData name="Stephanie Pino Castillo" userId="67719de8-e720-4774-8e83-01c536b4bc79" providerId="ADAL" clId="{769A1416-B964-4EB3-84BB-0BFA36504FEB}" dt="2021-05-24T14:13:40.008" v="471" actId="20577"/>
          <ac:spMkLst>
            <pc:docMk/>
            <pc:sldMk cId="2256382863" sldId="7766"/>
            <ac:spMk id="2" creationId="{3E942E0F-B09D-4DE6-A81C-F51103DC1102}"/>
          </ac:spMkLst>
        </pc:spChg>
        <pc:spChg chg="add mod">
          <ac:chgData name="Stephanie Pino Castillo" userId="67719de8-e720-4774-8e83-01c536b4bc79" providerId="ADAL" clId="{769A1416-B964-4EB3-84BB-0BFA36504FEB}" dt="2021-05-27T00:20:00.313" v="2575" actId="20577"/>
          <ac:spMkLst>
            <pc:docMk/>
            <pc:sldMk cId="2256382863" sldId="7766"/>
            <ac:spMk id="4" creationId="{2F5E5EDD-5A6B-4F95-B1E0-0E38A48A1450}"/>
          </ac:spMkLst>
        </pc:spChg>
      </pc:sldChg>
      <pc:sldChg chg="addSp modSp new mod">
        <pc:chgData name="Stephanie Pino Castillo" userId="67719de8-e720-4774-8e83-01c536b4bc79" providerId="ADAL" clId="{769A1416-B964-4EB3-84BB-0BFA36504FEB}" dt="2021-05-27T00:13:54.287" v="2288" actId="20577"/>
        <pc:sldMkLst>
          <pc:docMk/>
          <pc:sldMk cId="703734482" sldId="7767"/>
        </pc:sldMkLst>
        <pc:spChg chg="mod">
          <ac:chgData name="Stephanie Pino Castillo" userId="67719de8-e720-4774-8e83-01c536b4bc79" providerId="ADAL" clId="{769A1416-B964-4EB3-84BB-0BFA36504FEB}" dt="2021-05-24T14:14:57.479" v="490" actId="20577"/>
          <ac:spMkLst>
            <pc:docMk/>
            <pc:sldMk cId="703734482" sldId="7767"/>
            <ac:spMk id="2" creationId="{6375FAAA-200F-4AE0-B6C7-2976CC35DA33}"/>
          </ac:spMkLst>
        </pc:spChg>
        <pc:spChg chg="add mod">
          <ac:chgData name="Stephanie Pino Castillo" userId="67719de8-e720-4774-8e83-01c536b4bc79" providerId="ADAL" clId="{769A1416-B964-4EB3-84BB-0BFA36504FEB}" dt="2021-05-27T00:13:54.287" v="2288" actId="20577"/>
          <ac:spMkLst>
            <pc:docMk/>
            <pc:sldMk cId="703734482" sldId="7767"/>
            <ac:spMk id="4" creationId="{10662B04-4312-44B4-9AE8-BDC2CAC3ABD4}"/>
          </ac:spMkLst>
        </pc:spChg>
      </pc:sldChg>
      <pc:sldChg chg="del">
        <pc:chgData name="Stephanie Pino Castillo" userId="67719de8-e720-4774-8e83-01c536b4bc79" providerId="ADAL" clId="{769A1416-B964-4EB3-84BB-0BFA36504FEB}" dt="2021-05-25T15:05:37.269" v="641" actId="47"/>
        <pc:sldMkLst>
          <pc:docMk/>
          <pc:sldMk cId="96854493" sldId="7770"/>
        </pc:sldMkLst>
      </pc:sldChg>
      <pc:sldChg chg="modSp mod">
        <pc:chgData name="Stephanie Pino Castillo" userId="67719de8-e720-4774-8e83-01c536b4bc79" providerId="ADAL" clId="{769A1416-B964-4EB3-84BB-0BFA36504FEB}" dt="2021-05-26T16:04:43.704" v="1977" actId="20577"/>
        <pc:sldMkLst>
          <pc:docMk/>
          <pc:sldMk cId="3319511036" sldId="7771"/>
        </pc:sldMkLst>
        <pc:spChg chg="mod">
          <ac:chgData name="Stephanie Pino Castillo" userId="67719de8-e720-4774-8e83-01c536b4bc79" providerId="ADAL" clId="{769A1416-B964-4EB3-84BB-0BFA36504FEB}" dt="2021-05-26T16:04:43.704" v="1977" actId="20577"/>
          <ac:spMkLst>
            <pc:docMk/>
            <pc:sldMk cId="3319511036" sldId="7771"/>
            <ac:spMk id="5" creationId="{4AC3E0C3-4B51-AB4E-A036-2EC351F0A151}"/>
          </ac:spMkLst>
        </pc:spChg>
      </pc:sldChg>
      <pc:sldChg chg="modSp mod">
        <pc:chgData name="Stephanie Pino Castillo" userId="67719de8-e720-4774-8e83-01c536b4bc79" providerId="ADAL" clId="{769A1416-B964-4EB3-84BB-0BFA36504FEB}" dt="2021-05-26T16:04:56.308" v="1979" actId="20577"/>
        <pc:sldMkLst>
          <pc:docMk/>
          <pc:sldMk cId="1790672238" sldId="7772"/>
        </pc:sldMkLst>
        <pc:spChg chg="mod">
          <ac:chgData name="Stephanie Pino Castillo" userId="67719de8-e720-4774-8e83-01c536b4bc79" providerId="ADAL" clId="{769A1416-B964-4EB3-84BB-0BFA36504FEB}" dt="2021-05-26T16:04:56.308" v="1979" actId="20577"/>
          <ac:spMkLst>
            <pc:docMk/>
            <pc:sldMk cId="1790672238" sldId="7772"/>
            <ac:spMk id="5" creationId="{4AC3E0C3-4B51-AB4E-A036-2EC351F0A151}"/>
          </ac:spMkLst>
        </pc:spChg>
      </pc:sldChg>
      <pc:sldChg chg="modSp mod">
        <pc:chgData name="Stephanie Pino Castillo" userId="67719de8-e720-4774-8e83-01c536b4bc79" providerId="ADAL" clId="{769A1416-B964-4EB3-84BB-0BFA36504FEB}" dt="2021-05-26T16:05:26.402" v="2014" actId="20577"/>
        <pc:sldMkLst>
          <pc:docMk/>
          <pc:sldMk cId="1883615938" sldId="7773"/>
        </pc:sldMkLst>
        <pc:spChg chg="mod">
          <ac:chgData name="Stephanie Pino Castillo" userId="67719de8-e720-4774-8e83-01c536b4bc79" providerId="ADAL" clId="{769A1416-B964-4EB3-84BB-0BFA36504FEB}" dt="2021-05-26T16:04:59.873" v="1982" actId="20577"/>
          <ac:spMkLst>
            <pc:docMk/>
            <pc:sldMk cId="1883615938" sldId="7773"/>
            <ac:spMk id="5" creationId="{4AC3E0C3-4B51-AB4E-A036-2EC351F0A151}"/>
          </ac:spMkLst>
        </pc:spChg>
        <pc:spChg chg="mod">
          <ac:chgData name="Stephanie Pino Castillo" userId="67719de8-e720-4774-8e83-01c536b4bc79" providerId="ADAL" clId="{769A1416-B964-4EB3-84BB-0BFA36504FEB}" dt="2021-05-26T16:05:26.402" v="2014" actId="20577"/>
          <ac:spMkLst>
            <pc:docMk/>
            <pc:sldMk cId="1883615938" sldId="7773"/>
            <ac:spMk id="11" creationId="{00000000-0000-0000-0000-000000000000}"/>
          </ac:spMkLst>
        </pc:spChg>
      </pc:sldChg>
      <pc:sldChg chg="add">
        <pc:chgData name="Stephanie Pino Castillo" userId="67719de8-e720-4774-8e83-01c536b4bc79" providerId="ADAL" clId="{769A1416-B964-4EB3-84BB-0BFA36504FEB}" dt="2021-05-26T16:03:44.968" v="1962"/>
        <pc:sldMkLst>
          <pc:docMk/>
          <pc:sldMk cId="720030516" sldId="7774"/>
        </pc:sldMkLst>
      </pc:sldChg>
      <pc:sldChg chg="modSp add del mod">
        <pc:chgData name="Stephanie Pino Castillo" userId="67719de8-e720-4774-8e83-01c536b4bc79" providerId="ADAL" clId="{769A1416-B964-4EB3-84BB-0BFA36504FEB}" dt="2021-05-25T16:44:26.598" v="1931" actId="47"/>
        <pc:sldMkLst>
          <pc:docMk/>
          <pc:sldMk cId="789277553" sldId="7774"/>
        </pc:sldMkLst>
        <pc:spChg chg="mod">
          <ac:chgData name="Stephanie Pino Castillo" userId="67719de8-e720-4774-8e83-01c536b4bc79" providerId="ADAL" clId="{769A1416-B964-4EB3-84BB-0BFA36504FEB}" dt="2021-05-25T15:33:09.158" v="1484" actId="20577"/>
          <ac:spMkLst>
            <pc:docMk/>
            <pc:sldMk cId="789277553" sldId="7774"/>
            <ac:spMk id="4" creationId="{C80AE4CE-6E63-4B54-9A8F-B35EFA5986AD}"/>
          </ac:spMkLst>
        </pc:spChg>
      </pc:sldChg>
      <pc:sldChg chg="new del">
        <pc:chgData name="Stephanie Pino Castillo" userId="67719de8-e720-4774-8e83-01c536b4bc79" providerId="ADAL" clId="{769A1416-B964-4EB3-84BB-0BFA36504FEB}" dt="2021-05-25T15:35:35.907" v="1486" actId="47"/>
        <pc:sldMkLst>
          <pc:docMk/>
          <pc:sldMk cId="1431919425" sldId="7775"/>
        </pc:sldMkLst>
      </pc:sldChg>
      <pc:sldChg chg="modSp add mod">
        <pc:chgData name="Stephanie Pino Castillo" userId="67719de8-e720-4774-8e83-01c536b4bc79" providerId="ADAL" clId="{769A1416-B964-4EB3-84BB-0BFA36504FEB}" dt="2021-05-26T16:04:24.675" v="1969" actId="20577"/>
        <pc:sldMkLst>
          <pc:docMk/>
          <pc:sldMk cId="1608097079" sldId="7775"/>
        </pc:sldMkLst>
        <pc:spChg chg="mod">
          <ac:chgData name="Stephanie Pino Castillo" userId="67719de8-e720-4774-8e83-01c536b4bc79" providerId="ADAL" clId="{769A1416-B964-4EB3-84BB-0BFA36504FEB}" dt="2021-05-26T16:04:24.675" v="1969" actId="20577"/>
          <ac:spMkLst>
            <pc:docMk/>
            <pc:sldMk cId="1608097079" sldId="7775"/>
            <ac:spMk id="5" creationId="{4AC3E0C3-4B51-AB4E-A036-2EC351F0A151}"/>
          </ac:spMkLst>
        </pc:spChg>
      </pc:sldChg>
      <pc:sldChg chg="add">
        <pc:chgData name="Stephanie Pino Castillo" userId="67719de8-e720-4774-8e83-01c536b4bc79" providerId="ADAL" clId="{769A1416-B964-4EB3-84BB-0BFA36504FEB}" dt="2021-05-26T16:05:09.339" v="1983" actId="2890"/>
        <pc:sldMkLst>
          <pc:docMk/>
          <pc:sldMk cId="2081299332" sldId="7776"/>
        </pc:sldMkLst>
      </pc:sldChg>
      <pc:sldChg chg="modSp add del mod modClrScheme chgLayout">
        <pc:chgData name="Stephanie Pino Castillo" userId="67719de8-e720-4774-8e83-01c536b4bc79" providerId="ADAL" clId="{769A1416-B964-4EB3-84BB-0BFA36504FEB}" dt="2021-05-26T16:13:32.811" v="2078" actId="403"/>
        <pc:sldMkLst>
          <pc:docMk/>
          <pc:sldMk cId="1062948595" sldId="7777"/>
        </pc:sldMkLst>
        <pc:spChg chg="mod ord">
          <ac:chgData name="Stephanie Pino Castillo" userId="67719de8-e720-4774-8e83-01c536b4bc79" providerId="ADAL" clId="{769A1416-B964-4EB3-84BB-0BFA36504FEB}" dt="2021-05-26T16:06:25.270" v="2022" actId="20577"/>
          <ac:spMkLst>
            <pc:docMk/>
            <pc:sldMk cId="1062948595" sldId="7777"/>
            <ac:spMk id="2" creationId="{5C9DF775-A798-4174-B048-34ABF294B006}"/>
          </ac:spMkLst>
        </pc:spChg>
        <pc:spChg chg="mod ord">
          <ac:chgData name="Stephanie Pino Castillo" userId="67719de8-e720-4774-8e83-01c536b4bc79" providerId="ADAL" clId="{769A1416-B964-4EB3-84BB-0BFA36504FEB}" dt="2021-05-26T16:13:32.811" v="2078" actId="403"/>
          <ac:spMkLst>
            <pc:docMk/>
            <pc:sldMk cId="1062948595" sldId="7777"/>
            <ac:spMk id="3" creationId="{13500BFF-2F5F-4BE8-B178-A8C46DAB48DE}"/>
          </ac:spMkLst>
        </pc:spChg>
      </pc:sldChg>
      <pc:sldChg chg="modSp add del mod modClrScheme chgLayout">
        <pc:chgData name="Stephanie Pino Castillo" userId="67719de8-e720-4774-8e83-01c536b4bc79" providerId="ADAL" clId="{769A1416-B964-4EB3-84BB-0BFA36504FEB}" dt="2021-05-26T16:10:47.989" v="2070" actId="123"/>
        <pc:sldMkLst>
          <pc:docMk/>
          <pc:sldMk cId="1642021211" sldId="7778"/>
        </pc:sldMkLst>
        <pc:spChg chg="mod ord">
          <ac:chgData name="Stephanie Pino Castillo" userId="67719de8-e720-4774-8e83-01c536b4bc79" providerId="ADAL" clId="{769A1416-B964-4EB3-84BB-0BFA36504FEB}" dt="2021-05-26T16:06:29.938" v="2023" actId="20577"/>
          <ac:spMkLst>
            <pc:docMk/>
            <pc:sldMk cId="1642021211" sldId="7778"/>
            <ac:spMk id="2" creationId="{5C9DF775-A798-4174-B048-34ABF294B006}"/>
          </ac:spMkLst>
        </pc:spChg>
        <pc:spChg chg="mod ord">
          <ac:chgData name="Stephanie Pino Castillo" userId="67719de8-e720-4774-8e83-01c536b4bc79" providerId="ADAL" clId="{769A1416-B964-4EB3-84BB-0BFA36504FEB}" dt="2021-05-26T16:10:47.989" v="2070" actId="123"/>
          <ac:spMkLst>
            <pc:docMk/>
            <pc:sldMk cId="1642021211" sldId="7778"/>
            <ac:spMk id="3" creationId="{13500BFF-2F5F-4BE8-B178-A8C46DAB48DE}"/>
          </ac:spMkLst>
        </pc:spChg>
      </pc:sldChg>
      <pc:sldChg chg="modSp add del mod modClrScheme chgLayout">
        <pc:chgData name="Stephanie Pino Castillo" userId="67719de8-e720-4774-8e83-01c536b4bc79" providerId="ADAL" clId="{769A1416-B964-4EB3-84BB-0BFA36504FEB}" dt="2021-05-26T16:14:41.886" v="2093" actId="6549"/>
        <pc:sldMkLst>
          <pc:docMk/>
          <pc:sldMk cId="2585847133" sldId="7779"/>
        </pc:sldMkLst>
        <pc:spChg chg="mod ord">
          <ac:chgData name="Stephanie Pino Castillo" userId="67719de8-e720-4774-8e83-01c536b4bc79" providerId="ADAL" clId="{769A1416-B964-4EB3-84BB-0BFA36504FEB}" dt="2021-05-26T16:06:32.682" v="2024" actId="20577"/>
          <ac:spMkLst>
            <pc:docMk/>
            <pc:sldMk cId="2585847133" sldId="7779"/>
            <ac:spMk id="2" creationId="{5C9DF775-A798-4174-B048-34ABF294B006}"/>
          </ac:spMkLst>
        </pc:spChg>
        <pc:spChg chg="mod ord">
          <ac:chgData name="Stephanie Pino Castillo" userId="67719de8-e720-4774-8e83-01c536b4bc79" providerId="ADAL" clId="{769A1416-B964-4EB3-84BB-0BFA36504FEB}" dt="2021-05-26T16:14:41.886" v="2093" actId="6549"/>
          <ac:spMkLst>
            <pc:docMk/>
            <pc:sldMk cId="2585847133" sldId="7779"/>
            <ac:spMk id="3" creationId="{13500BFF-2F5F-4BE8-B178-A8C46DAB48DE}"/>
          </ac:spMkLst>
        </pc:spChg>
      </pc:sldChg>
      <pc:sldChg chg="modSp add del mod modClrScheme chgLayout">
        <pc:chgData name="Stephanie Pino Castillo" userId="67719de8-e720-4774-8e83-01c536b4bc79" providerId="ADAL" clId="{769A1416-B964-4EB3-84BB-0BFA36504FEB}" dt="2021-05-26T16:11:28.125" v="2076" actId="27636"/>
        <pc:sldMkLst>
          <pc:docMk/>
          <pc:sldMk cId="2784908097" sldId="7780"/>
        </pc:sldMkLst>
        <pc:spChg chg="mod ord">
          <ac:chgData name="Stephanie Pino Castillo" userId="67719de8-e720-4774-8e83-01c536b4bc79" providerId="ADAL" clId="{769A1416-B964-4EB3-84BB-0BFA36504FEB}" dt="2021-05-26T16:06:36.039" v="2025" actId="20577"/>
          <ac:spMkLst>
            <pc:docMk/>
            <pc:sldMk cId="2784908097" sldId="7780"/>
            <ac:spMk id="2" creationId="{5C9DF775-A798-4174-B048-34ABF294B006}"/>
          </ac:spMkLst>
        </pc:spChg>
        <pc:spChg chg="mod ord">
          <ac:chgData name="Stephanie Pino Castillo" userId="67719de8-e720-4774-8e83-01c536b4bc79" providerId="ADAL" clId="{769A1416-B964-4EB3-84BB-0BFA36504FEB}" dt="2021-05-26T16:11:28.125" v="2076" actId="27636"/>
          <ac:spMkLst>
            <pc:docMk/>
            <pc:sldMk cId="2784908097" sldId="7780"/>
            <ac:spMk id="3" creationId="{13500BFF-2F5F-4BE8-B178-A8C46DAB48DE}"/>
          </ac:spMkLst>
        </pc:spChg>
      </pc:sldChg>
      <pc:sldChg chg="modSp add del mod modClrScheme chgLayout">
        <pc:chgData name="Stephanie Pino Castillo" userId="67719de8-e720-4774-8e83-01c536b4bc79" providerId="ADAL" clId="{769A1416-B964-4EB3-84BB-0BFA36504FEB}" dt="2021-05-26T16:14:25.593" v="2091" actId="255"/>
        <pc:sldMkLst>
          <pc:docMk/>
          <pc:sldMk cId="3948116604" sldId="7781"/>
        </pc:sldMkLst>
        <pc:spChg chg="mod ord">
          <ac:chgData name="Stephanie Pino Castillo" userId="67719de8-e720-4774-8e83-01c536b4bc79" providerId="ADAL" clId="{769A1416-B964-4EB3-84BB-0BFA36504FEB}" dt="2021-05-26T16:10:09.767" v="2063" actId="20577"/>
          <ac:spMkLst>
            <pc:docMk/>
            <pc:sldMk cId="3948116604" sldId="7781"/>
            <ac:spMk id="2" creationId="{5C9DF775-A798-4174-B048-34ABF294B006}"/>
          </ac:spMkLst>
        </pc:spChg>
        <pc:spChg chg="mod ord">
          <ac:chgData name="Stephanie Pino Castillo" userId="67719de8-e720-4774-8e83-01c536b4bc79" providerId="ADAL" clId="{769A1416-B964-4EB3-84BB-0BFA36504FEB}" dt="2021-05-26T16:14:25.593" v="2091" actId="255"/>
          <ac:spMkLst>
            <pc:docMk/>
            <pc:sldMk cId="3948116604" sldId="7781"/>
            <ac:spMk id="3" creationId="{13500BFF-2F5F-4BE8-B178-A8C46DAB48DE}"/>
          </ac:spMkLst>
        </pc:spChg>
      </pc:sldChg>
      <pc:sldChg chg="modSp add del mod modClrScheme chgLayout">
        <pc:chgData name="Stephanie Pino Castillo" userId="67719de8-e720-4774-8e83-01c536b4bc79" providerId="ADAL" clId="{769A1416-B964-4EB3-84BB-0BFA36504FEB}" dt="2021-05-26T16:14:34.630" v="2092" actId="255"/>
        <pc:sldMkLst>
          <pc:docMk/>
          <pc:sldMk cId="4198210597" sldId="7782"/>
        </pc:sldMkLst>
        <pc:spChg chg="mod ord">
          <ac:chgData name="Stephanie Pino Castillo" userId="67719de8-e720-4774-8e83-01c536b4bc79" providerId="ADAL" clId="{769A1416-B964-4EB3-84BB-0BFA36504FEB}" dt="2021-05-26T16:06:16.875" v="2020" actId="700"/>
          <ac:spMkLst>
            <pc:docMk/>
            <pc:sldMk cId="4198210597" sldId="7782"/>
            <ac:spMk id="2" creationId="{5C9DF775-A798-4174-B048-34ABF294B006}"/>
          </ac:spMkLst>
        </pc:spChg>
        <pc:spChg chg="mod ord">
          <ac:chgData name="Stephanie Pino Castillo" userId="67719de8-e720-4774-8e83-01c536b4bc79" providerId="ADAL" clId="{769A1416-B964-4EB3-84BB-0BFA36504FEB}" dt="2021-05-26T16:14:34.630" v="2092" actId="255"/>
          <ac:spMkLst>
            <pc:docMk/>
            <pc:sldMk cId="4198210597" sldId="7782"/>
            <ac:spMk id="3" creationId="{13500BFF-2F5F-4BE8-B178-A8C46DAB48DE}"/>
          </ac:spMkLst>
        </pc:spChg>
      </pc:sldChg>
      <pc:sldChg chg="modSp add mod">
        <pc:chgData name="Stephanie Pino Castillo" userId="67719de8-e720-4774-8e83-01c536b4bc79" providerId="ADAL" clId="{769A1416-B964-4EB3-84BB-0BFA36504FEB}" dt="2021-05-27T00:20:31.908" v="2578" actId="5793"/>
        <pc:sldMkLst>
          <pc:docMk/>
          <pc:sldMk cId="2839743456" sldId="7783"/>
        </pc:sldMkLst>
        <pc:spChg chg="mod">
          <ac:chgData name="Stephanie Pino Castillo" userId="67719de8-e720-4774-8e83-01c536b4bc79" providerId="ADAL" clId="{769A1416-B964-4EB3-84BB-0BFA36504FEB}" dt="2021-05-27T00:20:31.908" v="2578" actId="5793"/>
          <ac:spMkLst>
            <pc:docMk/>
            <pc:sldMk cId="2839743456" sldId="7783"/>
            <ac:spMk id="4" creationId="{ECD7E39C-1110-4F93-B147-13B371F5F1F4}"/>
          </ac:spMkLst>
        </pc:spChg>
      </pc:sldChg>
      <pc:sldMasterChg chg="delSldLayout">
        <pc:chgData name="Stephanie Pino Castillo" userId="67719de8-e720-4774-8e83-01c536b4bc79" providerId="ADAL" clId="{769A1416-B964-4EB3-84BB-0BFA36504FEB}" dt="2021-05-11T00:16:44.801" v="94" actId="47"/>
        <pc:sldMasterMkLst>
          <pc:docMk/>
          <pc:sldMasterMk cId="2454794646" sldId="2147483660"/>
        </pc:sldMasterMkLst>
        <pc:sldLayoutChg chg="del">
          <pc:chgData name="Stephanie Pino Castillo" userId="67719de8-e720-4774-8e83-01c536b4bc79" providerId="ADAL" clId="{769A1416-B964-4EB3-84BB-0BFA36504FEB}" dt="2021-05-11T00:16:44.032" v="93" actId="47"/>
          <pc:sldLayoutMkLst>
            <pc:docMk/>
            <pc:sldMasterMk cId="2454794646" sldId="2147483660"/>
            <pc:sldLayoutMk cId="508275937" sldId="2147483734"/>
          </pc:sldLayoutMkLst>
        </pc:sldLayoutChg>
        <pc:sldLayoutChg chg="del">
          <pc:chgData name="Stephanie Pino Castillo" userId="67719de8-e720-4774-8e83-01c536b4bc79" providerId="ADAL" clId="{769A1416-B964-4EB3-84BB-0BFA36504FEB}" dt="2021-05-11T00:16:40.100" v="87" actId="47"/>
          <pc:sldLayoutMkLst>
            <pc:docMk/>
            <pc:sldMasterMk cId="2454794646" sldId="2147483660"/>
            <pc:sldLayoutMk cId="1686193961" sldId="2147483735"/>
          </pc:sldLayoutMkLst>
        </pc:sldLayoutChg>
        <pc:sldLayoutChg chg="del">
          <pc:chgData name="Stephanie Pino Castillo" userId="67719de8-e720-4774-8e83-01c536b4bc79" providerId="ADAL" clId="{769A1416-B964-4EB3-84BB-0BFA36504FEB}" dt="2021-05-11T00:16:40.918" v="88" actId="47"/>
          <pc:sldLayoutMkLst>
            <pc:docMk/>
            <pc:sldMasterMk cId="2454794646" sldId="2147483660"/>
            <pc:sldLayoutMk cId="3416957603" sldId="2147483736"/>
          </pc:sldLayoutMkLst>
        </pc:sldLayoutChg>
        <pc:sldLayoutChg chg="del">
          <pc:chgData name="Stephanie Pino Castillo" userId="67719de8-e720-4774-8e83-01c536b4bc79" providerId="ADAL" clId="{769A1416-B964-4EB3-84BB-0BFA36504FEB}" dt="2021-05-11T00:16:41.448" v="89" actId="47"/>
          <pc:sldLayoutMkLst>
            <pc:docMk/>
            <pc:sldMasterMk cId="2454794646" sldId="2147483660"/>
            <pc:sldLayoutMk cId="2870069916" sldId="2147483737"/>
          </pc:sldLayoutMkLst>
        </pc:sldLayoutChg>
        <pc:sldLayoutChg chg="del">
          <pc:chgData name="Stephanie Pino Castillo" userId="67719de8-e720-4774-8e83-01c536b4bc79" providerId="ADAL" clId="{769A1416-B964-4EB3-84BB-0BFA36504FEB}" dt="2021-05-11T00:16:41.953" v="90" actId="47"/>
          <pc:sldLayoutMkLst>
            <pc:docMk/>
            <pc:sldMasterMk cId="2454794646" sldId="2147483660"/>
            <pc:sldLayoutMk cId="1142913470" sldId="2147483738"/>
          </pc:sldLayoutMkLst>
        </pc:sldLayoutChg>
        <pc:sldLayoutChg chg="del">
          <pc:chgData name="Stephanie Pino Castillo" userId="67719de8-e720-4774-8e83-01c536b4bc79" providerId="ADAL" clId="{769A1416-B964-4EB3-84BB-0BFA36504FEB}" dt="2021-05-11T00:16:44.801" v="94" actId="47"/>
          <pc:sldLayoutMkLst>
            <pc:docMk/>
            <pc:sldMasterMk cId="2454794646" sldId="2147483660"/>
            <pc:sldLayoutMk cId="3282048560" sldId="2147483739"/>
          </pc:sldLayoutMkLst>
        </pc:sldLayoutChg>
      </pc:sldMasterChg>
      <pc:sldMasterChg chg="del delSldLayout">
        <pc:chgData name="Stephanie Pino Castillo" userId="67719de8-e720-4774-8e83-01c536b4bc79" providerId="ADAL" clId="{769A1416-B964-4EB3-84BB-0BFA36504FEB}" dt="2021-05-26T16:06:16.875" v="2020" actId="700"/>
        <pc:sldMasterMkLst>
          <pc:docMk/>
          <pc:sldMasterMk cId="1689194171" sldId="2147483706"/>
        </pc:sldMasterMkLst>
        <pc:sldLayoutChg chg="del">
          <pc:chgData name="Stephanie Pino Castillo" userId="67719de8-e720-4774-8e83-01c536b4bc79" providerId="ADAL" clId="{769A1416-B964-4EB3-84BB-0BFA36504FEB}" dt="2021-05-26T16:06:16.875" v="2020" actId="700"/>
          <pc:sldLayoutMkLst>
            <pc:docMk/>
            <pc:sldMasterMk cId="1689194171" sldId="2147483706"/>
            <pc:sldLayoutMk cId="2376437259" sldId="2147483707"/>
          </pc:sldLayoutMkLst>
        </pc:sldLayoutChg>
        <pc:sldLayoutChg chg="del">
          <pc:chgData name="Stephanie Pino Castillo" userId="67719de8-e720-4774-8e83-01c536b4bc79" providerId="ADAL" clId="{769A1416-B964-4EB3-84BB-0BFA36504FEB}" dt="2021-05-26T16:06:16.875" v="2020" actId="700"/>
          <pc:sldLayoutMkLst>
            <pc:docMk/>
            <pc:sldMasterMk cId="1689194171" sldId="2147483706"/>
            <pc:sldLayoutMk cId="3014821656" sldId="2147483708"/>
          </pc:sldLayoutMkLst>
        </pc:sldLayoutChg>
        <pc:sldLayoutChg chg="del">
          <pc:chgData name="Stephanie Pino Castillo" userId="67719de8-e720-4774-8e83-01c536b4bc79" providerId="ADAL" clId="{769A1416-B964-4EB3-84BB-0BFA36504FEB}" dt="2021-05-26T16:06:16.875" v="2020" actId="700"/>
          <pc:sldLayoutMkLst>
            <pc:docMk/>
            <pc:sldMasterMk cId="1689194171" sldId="2147483706"/>
            <pc:sldLayoutMk cId="485529070" sldId="2147483709"/>
          </pc:sldLayoutMkLst>
        </pc:sldLayoutChg>
        <pc:sldLayoutChg chg="del">
          <pc:chgData name="Stephanie Pino Castillo" userId="67719de8-e720-4774-8e83-01c536b4bc79" providerId="ADAL" clId="{769A1416-B964-4EB3-84BB-0BFA36504FEB}" dt="2021-05-26T16:06:16.875" v="2020" actId="700"/>
          <pc:sldLayoutMkLst>
            <pc:docMk/>
            <pc:sldMasterMk cId="1689194171" sldId="2147483706"/>
            <pc:sldLayoutMk cId="1389634508" sldId="2147483710"/>
          </pc:sldLayoutMkLst>
        </pc:sldLayoutChg>
        <pc:sldLayoutChg chg="del">
          <pc:chgData name="Stephanie Pino Castillo" userId="67719de8-e720-4774-8e83-01c536b4bc79" providerId="ADAL" clId="{769A1416-B964-4EB3-84BB-0BFA36504FEB}" dt="2021-05-26T16:06:16.875" v="2020" actId="700"/>
          <pc:sldLayoutMkLst>
            <pc:docMk/>
            <pc:sldMasterMk cId="1689194171" sldId="2147483706"/>
            <pc:sldLayoutMk cId="3313457967" sldId="2147483711"/>
          </pc:sldLayoutMkLst>
        </pc:sldLayoutChg>
        <pc:sldLayoutChg chg="del">
          <pc:chgData name="Stephanie Pino Castillo" userId="67719de8-e720-4774-8e83-01c536b4bc79" providerId="ADAL" clId="{769A1416-B964-4EB3-84BB-0BFA36504FEB}" dt="2021-05-26T16:06:16.875" v="2020" actId="700"/>
          <pc:sldLayoutMkLst>
            <pc:docMk/>
            <pc:sldMasterMk cId="1689194171" sldId="2147483706"/>
            <pc:sldLayoutMk cId="2015923780" sldId="2147483712"/>
          </pc:sldLayoutMkLst>
        </pc:sldLayoutChg>
        <pc:sldLayoutChg chg="del">
          <pc:chgData name="Stephanie Pino Castillo" userId="67719de8-e720-4774-8e83-01c536b4bc79" providerId="ADAL" clId="{769A1416-B964-4EB3-84BB-0BFA36504FEB}" dt="2021-05-26T16:06:16.875" v="2020" actId="700"/>
          <pc:sldLayoutMkLst>
            <pc:docMk/>
            <pc:sldMasterMk cId="1689194171" sldId="2147483706"/>
            <pc:sldLayoutMk cId="1874343280" sldId="2147483713"/>
          </pc:sldLayoutMkLst>
        </pc:sldLayoutChg>
        <pc:sldLayoutChg chg="del">
          <pc:chgData name="Stephanie Pino Castillo" userId="67719de8-e720-4774-8e83-01c536b4bc79" providerId="ADAL" clId="{769A1416-B964-4EB3-84BB-0BFA36504FEB}" dt="2021-05-26T16:06:16.875" v="2020" actId="700"/>
          <pc:sldLayoutMkLst>
            <pc:docMk/>
            <pc:sldMasterMk cId="1689194171" sldId="2147483706"/>
            <pc:sldLayoutMk cId="1619878877" sldId="2147483714"/>
          </pc:sldLayoutMkLst>
        </pc:sldLayoutChg>
        <pc:sldLayoutChg chg="del">
          <pc:chgData name="Stephanie Pino Castillo" userId="67719de8-e720-4774-8e83-01c536b4bc79" providerId="ADAL" clId="{769A1416-B964-4EB3-84BB-0BFA36504FEB}" dt="2021-05-26T16:06:16.875" v="2020" actId="700"/>
          <pc:sldLayoutMkLst>
            <pc:docMk/>
            <pc:sldMasterMk cId="1689194171" sldId="2147483706"/>
            <pc:sldLayoutMk cId="2400928389" sldId="2147483715"/>
          </pc:sldLayoutMkLst>
        </pc:sldLayoutChg>
        <pc:sldLayoutChg chg="del">
          <pc:chgData name="Stephanie Pino Castillo" userId="67719de8-e720-4774-8e83-01c536b4bc79" providerId="ADAL" clId="{769A1416-B964-4EB3-84BB-0BFA36504FEB}" dt="2021-05-26T16:06:16.875" v="2020" actId="700"/>
          <pc:sldLayoutMkLst>
            <pc:docMk/>
            <pc:sldMasterMk cId="1689194171" sldId="2147483706"/>
            <pc:sldLayoutMk cId="4207546075" sldId="2147483716"/>
          </pc:sldLayoutMkLst>
        </pc:sldLayoutChg>
        <pc:sldLayoutChg chg="del">
          <pc:chgData name="Stephanie Pino Castillo" userId="67719de8-e720-4774-8e83-01c536b4bc79" providerId="ADAL" clId="{769A1416-B964-4EB3-84BB-0BFA36504FEB}" dt="2021-05-26T16:06:16.875" v="2020" actId="700"/>
          <pc:sldLayoutMkLst>
            <pc:docMk/>
            <pc:sldMasterMk cId="1689194171" sldId="2147483706"/>
            <pc:sldLayoutMk cId="173353238" sldId="2147483717"/>
          </pc:sldLayoutMkLst>
        </pc:sldLayoutChg>
      </pc:sldMasterChg>
      <pc:sldMasterChg chg="del delSldLayout">
        <pc:chgData name="Stephanie Pino Castillo" userId="67719de8-e720-4774-8e83-01c536b4bc79" providerId="ADAL" clId="{769A1416-B964-4EB3-84BB-0BFA36504FEB}" dt="2021-05-11T00:17:22.601" v="148" actId="47"/>
        <pc:sldMasterMkLst>
          <pc:docMk/>
          <pc:sldMasterMk cId="3795872248" sldId="2147483710"/>
        </pc:sldMasterMkLst>
        <pc:sldLayoutChg chg="del">
          <pc:chgData name="Stephanie Pino Castillo" userId="67719de8-e720-4774-8e83-01c536b4bc79" providerId="ADAL" clId="{769A1416-B964-4EB3-84BB-0BFA36504FEB}" dt="2021-05-11T00:17:22.601" v="148" actId="47"/>
          <pc:sldLayoutMkLst>
            <pc:docMk/>
            <pc:sldMasterMk cId="3795872248" sldId="2147483710"/>
            <pc:sldLayoutMk cId="1638502189" sldId="2147483711"/>
          </pc:sldLayoutMkLst>
        </pc:sldLayoutChg>
        <pc:sldLayoutChg chg="del">
          <pc:chgData name="Stephanie Pino Castillo" userId="67719de8-e720-4774-8e83-01c536b4bc79" providerId="ADAL" clId="{769A1416-B964-4EB3-84BB-0BFA36504FEB}" dt="2021-05-11T00:17:22.601" v="148" actId="47"/>
          <pc:sldLayoutMkLst>
            <pc:docMk/>
            <pc:sldMasterMk cId="3795872248" sldId="2147483710"/>
            <pc:sldLayoutMk cId="2844584628" sldId="2147483712"/>
          </pc:sldLayoutMkLst>
        </pc:sldLayoutChg>
        <pc:sldLayoutChg chg="del">
          <pc:chgData name="Stephanie Pino Castillo" userId="67719de8-e720-4774-8e83-01c536b4bc79" providerId="ADAL" clId="{769A1416-B964-4EB3-84BB-0BFA36504FEB}" dt="2021-05-11T00:17:22.601" v="148" actId="47"/>
          <pc:sldLayoutMkLst>
            <pc:docMk/>
            <pc:sldMasterMk cId="3795872248" sldId="2147483710"/>
            <pc:sldLayoutMk cId="137556146" sldId="2147483713"/>
          </pc:sldLayoutMkLst>
        </pc:sldLayoutChg>
        <pc:sldLayoutChg chg="del">
          <pc:chgData name="Stephanie Pino Castillo" userId="67719de8-e720-4774-8e83-01c536b4bc79" providerId="ADAL" clId="{769A1416-B964-4EB3-84BB-0BFA36504FEB}" dt="2021-05-11T00:17:22.601" v="148" actId="47"/>
          <pc:sldLayoutMkLst>
            <pc:docMk/>
            <pc:sldMasterMk cId="3795872248" sldId="2147483710"/>
            <pc:sldLayoutMk cId="3794202543" sldId="2147483714"/>
          </pc:sldLayoutMkLst>
        </pc:sldLayoutChg>
        <pc:sldLayoutChg chg="del">
          <pc:chgData name="Stephanie Pino Castillo" userId="67719de8-e720-4774-8e83-01c536b4bc79" providerId="ADAL" clId="{769A1416-B964-4EB3-84BB-0BFA36504FEB}" dt="2021-05-11T00:17:22.601" v="148" actId="47"/>
          <pc:sldLayoutMkLst>
            <pc:docMk/>
            <pc:sldMasterMk cId="3795872248" sldId="2147483710"/>
            <pc:sldLayoutMk cId="3726189633" sldId="2147483715"/>
          </pc:sldLayoutMkLst>
        </pc:sldLayoutChg>
        <pc:sldLayoutChg chg="del">
          <pc:chgData name="Stephanie Pino Castillo" userId="67719de8-e720-4774-8e83-01c536b4bc79" providerId="ADAL" clId="{769A1416-B964-4EB3-84BB-0BFA36504FEB}" dt="2021-05-11T00:17:22.601" v="148" actId="47"/>
          <pc:sldLayoutMkLst>
            <pc:docMk/>
            <pc:sldMasterMk cId="3795872248" sldId="2147483710"/>
            <pc:sldLayoutMk cId="872945074" sldId="2147483716"/>
          </pc:sldLayoutMkLst>
        </pc:sldLayoutChg>
        <pc:sldLayoutChg chg="del">
          <pc:chgData name="Stephanie Pino Castillo" userId="67719de8-e720-4774-8e83-01c536b4bc79" providerId="ADAL" clId="{769A1416-B964-4EB3-84BB-0BFA36504FEB}" dt="2021-05-11T00:17:22.601" v="148" actId="47"/>
          <pc:sldLayoutMkLst>
            <pc:docMk/>
            <pc:sldMasterMk cId="3795872248" sldId="2147483710"/>
            <pc:sldLayoutMk cId="1023071078" sldId="2147483717"/>
          </pc:sldLayoutMkLst>
        </pc:sldLayoutChg>
        <pc:sldLayoutChg chg="del">
          <pc:chgData name="Stephanie Pino Castillo" userId="67719de8-e720-4774-8e83-01c536b4bc79" providerId="ADAL" clId="{769A1416-B964-4EB3-84BB-0BFA36504FEB}" dt="2021-05-11T00:17:22.601" v="148" actId="47"/>
          <pc:sldLayoutMkLst>
            <pc:docMk/>
            <pc:sldMasterMk cId="3795872248" sldId="2147483710"/>
            <pc:sldLayoutMk cId="2189572507" sldId="2147483718"/>
          </pc:sldLayoutMkLst>
        </pc:sldLayoutChg>
        <pc:sldLayoutChg chg="del">
          <pc:chgData name="Stephanie Pino Castillo" userId="67719de8-e720-4774-8e83-01c536b4bc79" providerId="ADAL" clId="{769A1416-B964-4EB3-84BB-0BFA36504FEB}" dt="2021-05-11T00:17:22.601" v="148" actId="47"/>
          <pc:sldLayoutMkLst>
            <pc:docMk/>
            <pc:sldMasterMk cId="3795872248" sldId="2147483710"/>
            <pc:sldLayoutMk cId="2086685581" sldId="2147483719"/>
          </pc:sldLayoutMkLst>
        </pc:sldLayoutChg>
        <pc:sldLayoutChg chg="del">
          <pc:chgData name="Stephanie Pino Castillo" userId="67719de8-e720-4774-8e83-01c536b4bc79" providerId="ADAL" clId="{769A1416-B964-4EB3-84BB-0BFA36504FEB}" dt="2021-05-11T00:17:22.601" v="148" actId="47"/>
          <pc:sldLayoutMkLst>
            <pc:docMk/>
            <pc:sldMasterMk cId="3795872248" sldId="2147483710"/>
            <pc:sldLayoutMk cId="3403017282" sldId="2147483720"/>
          </pc:sldLayoutMkLst>
        </pc:sldLayoutChg>
        <pc:sldLayoutChg chg="del">
          <pc:chgData name="Stephanie Pino Castillo" userId="67719de8-e720-4774-8e83-01c536b4bc79" providerId="ADAL" clId="{769A1416-B964-4EB3-84BB-0BFA36504FEB}" dt="2021-05-11T00:17:22.601" v="148" actId="47"/>
          <pc:sldLayoutMkLst>
            <pc:docMk/>
            <pc:sldMasterMk cId="3795872248" sldId="2147483710"/>
            <pc:sldLayoutMk cId="1423062012" sldId="2147483721"/>
          </pc:sldLayoutMkLst>
        </pc:sldLayoutChg>
      </pc:sldMasterChg>
      <pc:sldMasterChg chg="del delSldLayout">
        <pc:chgData name="Stephanie Pino Castillo" userId="67719de8-e720-4774-8e83-01c536b4bc79" providerId="ADAL" clId="{769A1416-B964-4EB3-84BB-0BFA36504FEB}" dt="2021-05-11T00:17:24.562" v="152" actId="47"/>
        <pc:sldMasterMkLst>
          <pc:docMk/>
          <pc:sldMasterMk cId="2919223931" sldId="2147483722"/>
        </pc:sldMasterMkLst>
        <pc:sldLayoutChg chg="del">
          <pc:chgData name="Stephanie Pino Castillo" userId="67719de8-e720-4774-8e83-01c536b4bc79" providerId="ADAL" clId="{769A1416-B964-4EB3-84BB-0BFA36504FEB}" dt="2021-05-11T00:17:24.562" v="152" actId="47"/>
          <pc:sldLayoutMkLst>
            <pc:docMk/>
            <pc:sldMasterMk cId="2919223931" sldId="2147483722"/>
            <pc:sldLayoutMk cId="1482713137" sldId="2147483723"/>
          </pc:sldLayoutMkLst>
        </pc:sldLayoutChg>
        <pc:sldLayoutChg chg="del">
          <pc:chgData name="Stephanie Pino Castillo" userId="67719de8-e720-4774-8e83-01c536b4bc79" providerId="ADAL" clId="{769A1416-B964-4EB3-84BB-0BFA36504FEB}" dt="2021-05-11T00:17:24.562" v="152" actId="47"/>
          <pc:sldLayoutMkLst>
            <pc:docMk/>
            <pc:sldMasterMk cId="2919223931" sldId="2147483722"/>
            <pc:sldLayoutMk cId="1489894693" sldId="2147483724"/>
          </pc:sldLayoutMkLst>
        </pc:sldLayoutChg>
        <pc:sldLayoutChg chg="del">
          <pc:chgData name="Stephanie Pino Castillo" userId="67719de8-e720-4774-8e83-01c536b4bc79" providerId="ADAL" clId="{769A1416-B964-4EB3-84BB-0BFA36504FEB}" dt="2021-05-11T00:17:24.562" v="152" actId="47"/>
          <pc:sldLayoutMkLst>
            <pc:docMk/>
            <pc:sldMasterMk cId="2919223931" sldId="2147483722"/>
            <pc:sldLayoutMk cId="3043592044" sldId="2147483725"/>
          </pc:sldLayoutMkLst>
        </pc:sldLayoutChg>
        <pc:sldLayoutChg chg="del">
          <pc:chgData name="Stephanie Pino Castillo" userId="67719de8-e720-4774-8e83-01c536b4bc79" providerId="ADAL" clId="{769A1416-B964-4EB3-84BB-0BFA36504FEB}" dt="2021-05-11T00:17:24.562" v="152" actId="47"/>
          <pc:sldLayoutMkLst>
            <pc:docMk/>
            <pc:sldMasterMk cId="2919223931" sldId="2147483722"/>
            <pc:sldLayoutMk cId="3170464902" sldId="2147483726"/>
          </pc:sldLayoutMkLst>
        </pc:sldLayoutChg>
        <pc:sldLayoutChg chg="del">
          <pc:chgData name="Stephanie Pino Castillo" userId="67719de8-e720-4774-8e83-01c536b4bc79" providerId="ADAL" clId="{769A1416-B964-4EB3-84BB-0BFA36504FEB}" dt="2021-05-11T00:17:24.562" v="152" actId="47"/>
          <pc:sldLayoutMkLst>
            <pc:docMk/>
            <pc:sldMasterMk cId="2919223931" sldId="2147483722"/>
            <pc:sldLayoutMk cId="2932141370" sldId="2147483727"/>
          </pc:sldLayoutMkLst>
        </pc:sldLayoutChg>
        <pc:sldLayoutChg chg="del">
          <pc:chgData name="Stephanie Pino Castillo" userId="67719de8-e720-4774-8e83-01c536b4bc79" providerId="ADAL" clId="{769A1416-B964-4EB3-84BB-0BFA36504FEB}" dt="2021-05-11T00:17:24.562" v="152" actId="47"/>
          <pc:sldLayoutMkLst>
            <pc:docMk/>
            <pc:sldMasterMk cId="2919223931" sldId="2147483722"/>
            <pc:sldLayoutMk cId="1107830651" sldId="2147483728"/>
          </pc:sldLayoutMkLst>
        </pc:sldLayoutChg>
        <pc:sldLayoutChg chg="del">
          <pc:chgData name="Stephanie Pino Castillo" userId="67719de8-e720-4774-8e83-01c536b4bc79" providerId="ADAL" clId="{769A1416-B964-4EB3-84BB-0BFA36504FEB}" dt="2021-05-11T00:17:24.562" v="152" actId="47"/>
          <pc:sldLayoutMkLst>
            <pc:docMk/>
            <pc:sldMasterMk cId="2919223931" sldId="2147483722"/>
            <pc:sldLayoutMk cId="1808548900" sldId="2147483729"/>
          </pc:sldLayoutMkLst>
        </pc:sldLayoutChg>
        <pc:sldLayoutChg chg="del">
          <pc:chgData name="Stephanie Pino Castillo" userId="67719de8-e720-4774-8e83-01c536b4bc79" providerId="ADAL" clId="{769A1416-B964-4EB3-84BB-0BFA36504FEB}" dt="2021-05-11T00:17:24.562" v="152" actId="47"/>
          <pc:sldLayoutMkLst>
            <pc:docMk/>
            <pc:sldMasterMk cId="2919223931" sldId="2147483722"/>
            <pc:sldLayoutMk cId="202572832" sldId="2147483730"/>
          </pc:sldLayoutMkLst>
        </pc:sldLayoutChg>
        <pc:sldLayoutChg chg="del">
          <pc:chgData name="Stephanie Pino Castillo" userId="67719de8-e720-4774-8e83-01c536b4bc79" providerId="ADAL" clId="{769A1416-B964-4EB3-84BB-0BFA36504FEB}" dt="2021-05-11T00:17:24.562" v="152" actId="47"/>
          <pc:sldLayoutMkLst>
            <pc:docMk/>
            <pc:sldMasterMk cId="2919223931" sldId="2147483722"/>
            <pc:sldLayoutMk cId="3449272642" sldId="2147483731"/>
          </pc:sldLayoutMkLst>
        </pc:sldLayoutChg>
        <pc:sldLayoutChg chg="del">
          <pc:chgData name="Stephanie Pino Castillo" userId="67719de8-e720-4774-8e83-01c536b4bc79" providerId="ADAL" clId="{769A1416-B964-4EB3-84BB-0BFA36504FEB}" dt="2021-05-11T00:17:24.562" v="152" actId="47"/>
          <pc:sldLayoutMkLst>
            <pc:docMk/>
            <pc:sldMasterMk cId="2919223931" sldId="2147483722"/>
            <pc:sldLayoutMk cId="2450752577" sldId="2147483732"/>
          </pc:sldLayoutMkLst>
        </pc:sldLayoutChg>
        <pc:sldLayoutChg chg="del">
          <pc:chgData name="Stephanie Pino Castillo" userId="67719de8-e720-4774-8e83-01c536b4bc79" providerId="ADAL" clId="{769A1416-B964-4EB3-84BB-0BFA36504FEB}" dt="2021-05-11T00:17:24.562" v="152" actId="47"/>
          <pc:sldLayoutMkLst>
            <pc:docMk/>
            <pc:sldMasterMk cId="2919223931" sldId="2147483722"/>
            <pc:sldLayoutMk cId="3366539535" sldId="2147483733"/>
          </pc:sldLayoutMkLst>
        </pc:sldLayoutChg>
      </pc:sldMasterChg>
    </pc:docChg>
  </pc:docChgLst>
  <pc:docChgLst>
    <pc:chgData name="Luis Guillermo Gil Madrid" userId="S::lgil@fasecolda.com::72751249-5f9d-41e6-8ae5-e2fc6ecb2fa9" providerId="AD" clId="Web-{55768447-F681-1D25-CA53-800131D14B28}"/>
    <pc:docChg chg="modSld">
      <pc:chgData name="Luis Guillermo Gil Madrid" userId="S::lgil@fasecolda.com::72751249-5f9d-41e6-8ae5-e2fc6ecb2fa9" providerId="AD" clId="Web-{55768447-F681-1D25-CA53-800131D14B28}" dt="2022-03-22T14:13:27.999" v="14" actId="20577"/>
      <pc:docMkLst>
        <pc:docMk/>
      </pc:docMkLst>
      <pc:sldChg chg="modSp">
        <pc:chgData name="Luis Guillermo Gil Madrid" userId="S::lgil@fasecolda.com::72751249-5f9d-41e6-8ae5-e2fc6ecb2fa9" providerId="AD" clId="Web-{55768447-F681-1D25-CA53-800131D14B28}" dt="2022-03-22T14:13:27.999" v="14" actId="20577"/>
        <pc:sldMkLst>
          <pc:docMk/>
          <pc:sldMk cId="3861976755" sldId="3988"/>
        </pc:sldMkLst>
        <pc:spChg chg="mod">
          <ac:chgData name="Luis Guillermo Gil Madrid" userId="S::lgil@fasecolda.com::72751249-5f9d-41e6-8ae5-e2fc6ecb2fa9" providerId="AD" clId="Web-{55768447-F681-1D25-CA53-800131D14B28}" dt="2022-03-22T14:13:27.999" v="14" actId="20577"/>
          <ac:spMkLst>
            <pc:docMk/>
            <pc:sldMk cId="3861976755" sldId="3988"/>
            <ac:spMk id="10" creationId="{C5BA664B-75C5-4E4D-A8A7-8FBCA3CE98B1}"/>
          </ac:spMkLst>
        </pc:spChg>
      </pc:sldChg>
    </pc:docChg>
  </pc:docChgLst>
  <pc:docChgLst>
    <pc:chgData name="Juan David Angel Lasso" userId="5ac44e2c-fa8f-45f5-aad9-26919f30487d" providerId="ADAL" clId="{09616B54-9FE6-4288-90B6-765E4B10F0E0}"/>
    <pc:docChg chg="undo redo custSel addSld delSld modSld">
      <pc:chgData name="Juan David Angel Lasso" userId="5ac44e2c-fa8f-45f5-aad9-26919f30487d" providerId="ADAL" clId="{09616B54-9FE6-4288-90B6-765E4B10F0E0}" dt="2021-06-10T19:22:22.286" v="1095" actId="1076"/>
      <pc:docMkLst>
        <pc:docMk/>
      </pc:docMkLst>
      <pc:sldChg chg="modSp mod">
        <pc:chgData name="Juan David Angel Lasso" userId="5ac44e2c-fa8f-45f5-aad9-26919f30487d" providerId="ADAL" clId="{09616B54-9FE6-4288-90B6-765E4B10F0E0}" dt="2021-05-26T22:18:06.482" v="333" actId="11"/>
        <pc:sldMkLst>
          <pc:docMk/>
          <pc:sldMk cId="2521852233" sldId="257"/>
        </pc:sldMkLst>
        <pc:spChg chg="mod">
          <ac:chgData name="Juan David Angel Lasso" userId="5ac44e2c-fa8f-45f5-aad9-26919f30487d" providerId="ADAL" clId="{09616B54-9FE6-4288-90B6-765E4B10F0E0}" dt="2021-05-26T22:18:06.482" v="333" actId="11"/>
          <ac:spMkLst>
            <pc:docMk/>
            <pc:sldMk cId="2521852233" sldId="257"/>
            <ac:spMk id="8" creationId="{E612573B-1D50-4014-BF86-FA40CD0CFE46}"/>
          </ac:spMkLst>
        </pc:spChg>
      </pc:sldChg>
      <pc:sldChg chg="modSp mod">
        <pc:chgData name="Juan David Angel Lasso" userId="5ac44e2c-fa8f-45f5-aad9-26919f30487d" providerId="ADAL" clId="{09616B54-9FE6-4288-90B6-765E4B10F0E0}" dt="2021-05-26T22:23:27.073" v="374" actId="20577"/>
        <pc:sldMkLst>
          <pc:docMk/>
          <pc:sldMk cId="821113120" sldId="260"/>
        </pc:sldMkLst>
        <pc:spChg chg="mod">
          <ac:chgData name="Juan David Angel Lasso" userId="5ac44e2c-fa8f-45f5-aad9-26919f30487d" providerId="ADAL" clId="{09616B54-9FE6-4288-90B6-765E4B10F0E0}" dt="2021-05-26T22:23:27.073" v="374" actId="20577"/>
          <ac:spMkLst>
            <pc:docMk/>
            <pc:sldMk cId="821113120" sldId="260"/>
            <ac:spMk id="4" creationId="{C80AE4CE-6E63-4B54-9A8F-B35EFA5986AD}"/>
          </ac:spMkLst>
        </pc:spChg>
      </pc:sldChg>
      <pc:sldChg chg="modSp mod">
        <pc:chgData name="Juan David Angel Lasso" userId="5ac44e2c-fa8f-45f5-aad9-26919f30487d" providerId="ADAL" clId="{09616B54-9FE6-4288-90B6-765E4B10F0E0}" dt="2021-06-10T19:22:22.286" v="1095" actId="1076"/>
        <pc:sldMkLst>
          <pc:docMk/>
          <pc:sldMk cId="2779689329" sldId="262"/>
        </pc:sldMkLst>
        <pc:grpChg chg="mod">
          <ac:chgData name="Juan David Angel Lasso" userId="5ac44e2c-fa8f-45f5-aad9-26919f30487d" providerId="ADAL" clId="{09616B54-9FE6-4288-90B6-765E4B10F0E0}" dt="2021-06-10T19:22:22.286" v="1095" actId="1076"/>
          <ac:grpSpMkLst>
            <pc:docMk/>
            <pc:sldMk cId="2779689329" sldId="262"/>
            <ac:grpSpMk id="23" creationId="{B0CBA5B4-BE18-4BC7-9047-D63A923897D9}"/>
          </ac:grpSpMkLst>
        </pc:grpChg>
      </pc:sldChg>
      <pc:sldChg chg="modSp mod">
        <pc:chgData name="Juan David Angel Lasso" userId="5ac44e2c-fa8f-45f5-aad9-26919f30487d" providerId="ADAL" clId="{09616B54-9FE6-4288-90B6-765E4B10F0E0}" dt="2021-05-27T00:03:41.192" v="1094" actId="1076"/>
        <pc:sldMkLst>
          <pc:docMk/>
          <pc:sldMk cId="12433045" sldId="264"/>
        </pc:sldMkLst>
        <pc:grpChg chg="mod">
          <ac:chgData name="Juan David Angel Lasso" userId="5ac44e2c-fa8f-45f5-aad9-26919f30487d" providerId="ADAL" clId="{09616B54-9FE6-4288-90B6-765E4B10F0E0}" dt="2021-05-27T00:03:41.192" v="1094" actId="1076"/>
          <ac:grpSpMkLst>
            <pc:docMk/>
            <pc:sldMk cId="12433045" sldId="264"/>
            <ac:grpSpMk id="11" creationId="{2F1BE905-6B9D-4661-9479-86AA8A4FD56D}"/>
          </ac:grpSpMkLst>
        </pc:grpChg>
      </pc:sldChg>
      <pc:sldChg chg="add">
        <pc:chgData name="Juan David Angel Lasso" userId="5ac44e2c-fa8f-45f5-aad9-26919f30487d" providerId="ADAL" clId="{09616B54-9FE6-4288-90B6-765E4B10F0E0}" dt="2021-05-26T21:32:02.747" v="115"/>
        <pc:sldMkLst>
          <pc:docMk/>
          <pc:sldMk cId="934104185" sldId="3640"/>
        </pc:sldMkLst>
      </pc:sldChg>
      <pc:sldChg chg="add">
        <pc:chgData name="Juan David Angel Lasso" userId="5ac44e2c-fa8f-45f5-aad9-26919f30487d" providerId="ADAL" clId="{09616B54-9FE6-4288-90B6-765E4B10F0E0}" dt="2021-05-26T21:32:02.747" v="115"/>
        <pc:sldMkLst>
          <pc:docMk/>
          <pc:sldMk cId="2570785435" sldId="3641"/>
        </pc:sldMkLst>
      </pc:sldChg>
      <pc:sldChg chg="modSp mod">
        <pc:chgData name="Juan David Angel Lasso" userId="5ac44e2c-fa8f-45f5-aad9-26919f30487d" providerId="ADAL" clId="{09616B54-9FE6-4288-90B6-765E4B10F0E0}" dt="2021-05-26T21:20:44.089" v="30" actId="1076"/>
        <pc:sldMkLst>
          <pc:docMk/>
          <pc:sldMk cId="3861976755" sldId="3988"/>
        </pc:sldMkLst>
        <pc:spChg chg="mod">
          <ac:chgData name="Juan David Angel Lasso" userId="5ac44e2c-fa8f-45f5-aad9-26919f30487d" providerId="ADAL" clId="{09616B54-9FE6-4288-90B6-765E4B10F0E0}" dt="2021-05-26T21:16:09.215" v="2" actId="14100"/>
          <ac:spMkLst>
            <pc:docMk/>
            <pc:sldMk cId="3861976755" sldId="3988"/>
            <ac:spMk id="10" creationId="{C5BA664B-75C5-4E4D-A8A7-8FBCA3CE98B1}"/>
          </ac:spMkLst>
        </pc:spChg>
        <pc:spChg chg="mod">
          <ac:chgData name="Juan David Angel Lasso" userId="5ac44e2c-fa8f-45f5-aad9-26919f30487d" providerId="ADAL" clId="{09616B54-9FE6-4288-90B6-765E4B10F0E0}" dt="2021-05-26T21:16:46.279" v="4" actId="1076"/>
          <ac:spMkLst>
            <pc:docMk/>
            <pc:sldMk cId="3861976755" sldId="3988"/>
            <ac:spMk id="11" creationId="{F71C1938-8690-487F-AB4D-A54C7E730B6B}"/>
          </ac:spMkLst>
        </pc:spChg>
        <pc:spChg chg="mod">
          <ac:chgData name="Juan David Angel Lasso" userId="5ac44e2c-fa8f-45f5-aad9-26919f30487d" providerId="ADAL" clId="{09616B54-9FE6-4288-90B6-765E4B10F0E0}" dt="2021-05-26T21:18:06.494" v="24" actId="1035"/>
          <ac:spMkLst>
            <pc:docMk/>
            <pc:sldMk cId="3861976755" sldId="3988"/>
            <ac:spMk id="12" creationId="{9C4E073A-56A6-4C21-A552-C49FE151F7FE}"/>
          </ac:spMkLst>
        </pc:spChg>
        <pc:spChg chg="mod">
          <ac:chgData name="Juan David Angel Lasso" userId="5ac44e2c-fa8f-45f5-aad9-26919f30487d" providerId="ADAL" clId="{09616B54-9FE6-4288-90B6-765E4B10F0E0}" dt="2021-05-26T21:16:50.849" v="6" actId="1076"/>
          <ac:spMkLst>
            <pc:docMk/>
            <pc:sldMk cId="3861976755" sldId="3988"/>
            <ac:spMk id="15" creationId="{2B86059A-FE6B-4DD7-BC6F-0B7B3EAAEFD5}"/>
          </ac:spMkLst>
        </pc:spChg>
        <pc:spChg chg="mod">
          <ac:chgData name="Juan David Angel Lasso" userId="5ac44e2c-fa8f-45f5-aad9-26919f30487d" providerId="ADAL" clId="{09616B54-9FE6-4288-90B6-765E4B10F0E0}" dt="2021-05-26T21:17:25.774" v="13" actId="14100"/>
          <ac:spMkLst>
            <pc:docMk/>
            <pc:sldMk cId="3861976755" sldId="3988"/>
            <ac:spMk id="17" creationId="{0F70F6E2-C613-412B-B3EA-A13501581273}"/>
          </ac:spMkLst>
        </pc:spChg>
        <pc:spChg chg="mod">
          <ac:chgData name="Juan David Angel Lasso" userId="5ac44e2c-fa8f-45f5-aad9-26919f30487d" providerId="ADAL" clId="{09616B54-9FE6-4288-90B6-765E4B10F0E0}" dt="2021-05-26T21:17:11.965" v="11" actId="1076"/>
          <ac:spMkLst>
            <pc:docMk/>
            <pc:sldMk cId="3861976755" sldId="3988"/>
            <ac:spMk id="18" creationId="{F7C8A31A-1CDB-4954-A64A-15DC87510B1B}"/>
          </ac:spMkLst>
        </pc:spChg>
        <pc:spChg chg="mod">
          <ac:chgData name="Juan David Angel Lasso" userId="5ac44e2c-fa8f-45f5-aad9-26919f30487d" providerId="ADAL" clId="{09616B54-9FE6-4288-90B6-765E4B10F0E0}" dt="2021-05-26T21:16:59.422" v="8" actId="20577"/>
          <ac:spMkLst>
            <pc:docMk/>
            <pc:sldMk cId="3861976755" sldId="3988"/>
            <ac:spMk id="19" creationId="{68C6833F-94CA-432C-90F2-E35490D73AB6}"/>
          </ac:spMkLst>
        </pc:spChg>
        <pc:spChg chg="mod">
          <ac:chgData name="Juan David Angel Lasso" userId="5ac44e2c-fa8f-45f5-aad9-26919f30487d" providerId="ADAL" clId="{09616B54-9FE6-4288-90B6-765E4B10F0E0}" dt="2021-05-26T21:19:51.389" v="27" actId="1076"/>
          <ac:spMkLst>
            <pc:docMk/>
            <pc:sldMk cId="3861976755" sldId="3988"/>
            <ac:spMk id="21" creationId="{A0ED9CC4-E967-4CB2-829C-75AA21227F0E}"/>
          </ac:spMkLst>
        </pc:spChg>
        <pc:spChg chg="mod">
          <ac:chgData name="Juan David Angel Lasso" userId="5ac44e2c-fa8f-45f5-aad9-26919f30487d" providerId="ADAL" clId="{09616B54-9FE6-4288-90B6-765E4B10F0E0}" dt="2021-05-26T21:20:44.089" v="30" actId="1076"/>
          <ac:spMkLst>
            <pc:docMk/>
            <pc:sldMk cId="3861976755" sldId="3988"/>
            <ac:spMk id="22" creationId="{AC9716C8-ACF2-45D5-B9E0-02DA2EF9FC97}"/>
          </ac:spMkLst>
        </pc:spChg>
        <pc:spChg chg="mod">
          <ac:chgData name="Juan David Angel Lasso" userId="5ac44e2c-fa8f-45f5-aad9-26919f30487d" providerId="ADAL" clId="{09616B54-9FE6-4288-90B6-765E4B10F0E0}" dt="2021-05-26T21:17:36.561" v="15" actId="1076"/>
          <ac:spMkLst>
            <pc:docMk/>
            <pc:sldMk cId="3861976755" sldId="3988"/>
            <ac:spMk id="23" creationId="{CD90B9F9-2932-40CD-802C-FF755E659658}"/>
          </ac:spMkLst>
        </pc:spChg>
      </pc:sldChg>
      <pc:sldChg chg="addSp delSp modSp add del mod">
        <pc:chgData name="Juan David Angel Lasso" userId="5ac44e2c-fa8f-45f5-aad9-26919f30487d" providerId="ADAL" clId="{09616B54-9FE6-4288-90B6-765E4B10F0E0}" dt="2021-05-27T00:02:20.864" v="1089" actId="12"/>
        <pc:sldMkLst>
          <pc:docMk/>
          <pc:sldMk cId="1358120343" sldId="7661"/>
        </pc:sldMkLst>
        <pc:spChg chg="mod">
          <ac:chgData name="Juan David Angel Lasso" userId="5ac44e2c-fa8f-45f5-aad9-26919f30487d" providerId="ADAL" clId="{09616B54-9FE6-4288-90B6-765E4B10F0E0}" dt="2021-05-27T00:00:29.251" v="1011" actId="20577"/>
          <ac:spMkLst>
            <pc:docMk/>
            <pc:sldMk cId="1358120343" sldId="7661"/>
            <ac:spMk id="2" creationId="{3C6E20F1-A7B7-4A0A-A030-09F32AAC1880}"/>
          </ac:spMkLst>
        </pc:spChg>
        <pc:spChg chg="add mod">
          <ac:chgData name="Juan David Angel Lasso" userId="5ac44e2c-fa8f-45f5-aad9-26919f30487d" providerId="ADAL" clId="{09616B54-9FE6-4288-90B6-765E4B10F0E0}" dt="2021-05-26T23:47:43.757" v="993" actId="1076"/>
          <ac:spMkLst>
            <pc:docMk/>
            <pc:sldMk cId="1358120343" sldId="7661"/>
            <ac:spMk id="5" creationId="{096A7ED6-27D4-4403-B3A9-F1E057D1E762}"/>
          </ac:spMkLst>
        </pc:spChg>
        <pc:spChg chg="del">
          <ac:chgData name="Juan David Angel Lasso" userId="5ac44e2c-fa8f-45f5-aad9-26919f30487d" providerId="ADAL" clId="{09616B54-9FE6-4288-90B6-765E4B10F0E0}" dt="2021-05-26T23:04:42.992" v="741" actId="478"/>
          <ac:spMkLst>
            <pc:docMk/>
            <pc:sldMk cId="1358120343" sldId="7661"/>
            <ac:spMk id="7" creationId="{E377E398-1304-4FFB-9553-598ACDC3E85A}"/>
          </ac:spMkLst>
        </pc:spChg>
        <pc:spChg chg="del">
          <ac:chgData name="Juan David Angel Lasso" userId="5ac44e2c-fa8f-45f5-aad9-26919f30487d" providerId="ADAL" clId="{09616B54-9FE6-4288-90B6-765E4B10F0E0}" dt="2021-05-26T23:04:45.814" v="742" actId="478"/>
          <ac:spMkLst>
            <pc:docMk/>
            <pc:sldMk cId="1358120343" sldId="7661"/>
            <ac:spMk id="8" creationId="{2D54ED20-A2CD-47A4-B747-EFE8CE705BB4}"/>
          </ac:spMkLst>
        </pc:spChg>
        <pc:spChg chg="mod">
          <ac:chgData name="Juan David Angel Lasso" userId="5ac44e2c-fa8f-45f5-aad9-26919f30487d" providerId="ADAL" clId="{09616B54-9FE6-4288-90B6-765E4B10F0E0}" dt="2021-05-27T00:00:55.033" v="1015" actId="21"/>
          <ac:spMkLst>
            <pc:docMk/>
            <pc:sldMk cId="1358120343" sldId="7661"/>
            <ac:spMk id="10" creationId="{4975FDDB-D823-4818-B9B5-B80C5BB29744}"/>
          </ac:spMkLst>
        </pc:spChg>
        <pc:spChg chg="add mod">
          <ac:chgData name="Juan David Angel Lasso" userId="5ac44e2c-fa8f-45f5-aad9-26919f30487d" providerId="ADAL" clId="{09616B54-9FE6-4288-90B6-765E4B10F0E0}" dt="2021-05-26T23:47:38.134" v="991" actId="1076"/>
          <ac:spMkLst>
            <pc:docMk/>
            <pc:sldMk cId="1358120343" sldId="7661"/>
            <ac:spMk id="11" creationId="{D9DFEF8E-2F6B-4676-8912-23D8DD4748C9}"/>
          </ac:spMkLst>
        </pc:spChg>
        <pc:spChg chg="add del mod">
          <ac:chgData name="Juan David Angel Lasso" userId="5ac44e2c-fa8f-45f5-aad9-26919f30487d" providerId="ADAL" clId="{09616B54-9FE6-4288-90B6-765E4B10F0E0}" dt="2021-05-26T23:47:18.527" v="986" actId="478"/>
          <ac:spMkLst>
            <pc:docMk/>
            <pc:sldMk cId="1358120343" sldId="7661"/>
            <ac:spMk id="12" creationId="{4ACCB897-EC60-4594-9820-1B8C251403CC}"/>
          </ac:spMkLst>
        </pc:spChg>
        <pc:spChg chg="add mod">
          <ac:chgData name="Juan David Angel Lasso" userId="5ac44e2c-fa8f-45f5-aad9-26919f30487d" providerId="ADAL" clId="{09616B54-9FE6-4288-90B6-765E4B10F0E0}" dt="2021-05-26T23:47:40.150" v="992" actId="1076"/>
          <ac:spMkLst>
            <pc:docMk/>
            <pc:sldMk cId="1358120343" sldId="7661"/>
            <ac:spMk id="14" creationId="{FA2764B8-88D6-430E-8D29-255E338DC9A2}"/>
          </ac:spMkLst>
        </pc:spChg>
        <pc:spChg chg="add mod">
          <ac:chgData name="Juan David Angel Lasso" userId="5ac44e2c-fa8f-45f5-aad9-26919f30487d" providerId="ADAL" clId="{09616B54-9FE6-4288-90B6-765E4B10F0E0}" dt="2021-05-26T23:47:35.580" v="990" actId="1076"/>
          <ac:spMkLst>
            <pc:docMk/>
            <pc:sldMk cId="1358120343" sldId="7661"/>
            <ac:spMk id="15" creationId="{EB577CDD-B876-4184-B8B0-9BDA39DF72B4}"/>
          </ac:spMkLst>
        </pc:spChg>
        <pc:spChg chg="add mod">
          <ac:chgData name="Juan David Angel Lasso" userId="5ac44e2c-fa8f-45f5-aad9-26919f30487d" providerId="ADAL" clId="{09616B54-9FE6-4288-90B6-765E4B10F0E0}" dt="2021-05-27T00:02:20.864" v="1089" actId="12"/>
          <ac:spMkLst>
            <pc:docMk/>
            <pc:sldMk cId="1358120343" sldId="7661"/>
            <ac:spMk id="17" creationId="{98A58B2B-CC50-41C6-8502-73EAA46987FC}"/>
          </ac:spMkLst>
        </pc:spChg>
        <pc:picChg chg="add mod">
          <ac:chgData name="Juan David Angel Lasso" userId="5ac44e2c-fa8f-45f5-aad9-26919f30487d" providerId="ADAL" clId="{09616B54-9FE6-4288-90B6-765E4B10F0E0}" dt="2021-05-27T00:00:52.126" v="1014" actId="1076"/>
          <ac:picMkLst>
            <pc:docMk/>
            <pc:sldMk cId="1358120343" sldId="7661"/>
            <ac:picMk id="4" creationId="{03316A41-F3BC-4510-A07A-EC9ECC81C3F4}"/>
          </ac:picMkLst>
        </pc:picChg>
        <pc:picChg chg="del mod">
          <ac:chgData name="Juan David Angel Lasso" userId="5ac44e2c-fa8f-45f5-aad9-26919f30487d" providerId="ADAL" clId="{09616B54-9FE6-4288-90B6-765E4B10F0E0}" dt="2021-05-26T23:08:09.510" v="744" actId="478"/>
          <ac:picMkLst>
            <pc:docMk/>
            <pc:sldMk cId="1358120343" sldId="7661"/>
            <ac:picMk id="9" creationId="{22C00383-C390-4425-AE93-55B025DE154D}"/>
          </ac:picMkLst>
        </pc:picChg>
        <pc:picChg chg="add mod">
          <ac:chgData name="Juan David Angel Lasso" userId="5ac44e2c-fa8f-45f5-aad9-26919f30487d" providerId="ADAL" clId="{09616B54-9FE6-4288-90B6-765E4B10F0E0}" dt="2021-05-26T23:47:15.853" v="985" actId="1076"/>
          <ac:picMkLst>
            <pc:docMk/>
            <pc:sldMk cId="1358120343" sldId="7661"/>
            <ac:picMk id="13" creationId="{F2B4CFFB-AD36-44FB-A09C-4A5B7FB38336}"/>
          </ac:picMkLst>
        </pc:picChg>
      </pc:sldChg>
      <pc:sldChg chg="add del mod modShow">
        <pc:chgData name="Juan David Angel Lasso" userId="5ac44e2c-fa8f-45f5-aad9-26919f30487d" providerId="ADAL" clId="{09616B54-9FE6-4288-90B6-765E4B10F0E0}" dt="2021-05-26T22:11:06.835" v="118" actId="729"/>
        <pc:sldMkLst>
          <pc:docMk/>
          <pc:sldMk cId="4147614039" sldId="7741"/>
        </pc:sldMkLst>
      </pc:sldChg>
      <pc:sldChg chg="modSp mod">
        <pc:chgData name="Juan David Angel Lasso" userId="5ac44e2c-fa8f-45f5-aad9-26919f30487d" providerId="ADAL" clId="{09616B54-9FE6-4288-90B6-765E4B10F0E0}" dt="2021-05-26T22:31:10.493" v="384" actId="20577"/>
        <pc:sldMkLst>
          <pc:docMk/>
          <pc:sldMk cId="148248277" sldId="7765"/>
        </pc:sldMkLst>
        <pc:spChg chg="mod">
          <ac:chgData name="Juan David Angel Lasso" userId="5ac44e2c-fa8f-45f5-aad9-26919f30487d" providerId="ADAL" clId="{09616B54-9FE6-4288-90B6-765E4B10F0E0}" dt="2021-05-26T22:31:10.493" v="384" actId="20577"/>
          <ac:spMkLst>
            <pc:docMk/>
            <pc:sldMk cId="148248277" sldId="7765"/>
            <ac:spMk id="6" creationId="{A7879DDD-A05B-42D5-9A03-13A8EA4DC8F0}"/>
          </ac:spMkLst>
        </pc:spChg>
      </pc:sldChg>
      <pc:sldChg chg="del">
        <pc:chgData name="Juan David Angel Lasso" userId="5ac44e2c-fa8f-45f5-aad9-26919f30487d" providerId="ADAL" clId="{09616B54-9FE6-4288-90B6-765E4B10F0E0}" dt="2021-05-26T22:34:46.745" v="385" actId="47"/>
        <pc:sldMkLst>
          <pc:docMk/>
          <pc:sldMk cId="1883615938" sldId="7773"/>
        </pc:sldMkLst>
      </pc:sldChg>
      <pc:sldChg chg="del">
        <pc:chgData name="Juan David Angel Lasso" userId="5ac44e2c-fa8f-45f5-aad9-26919f30487d" providerId="ADAL" clId="{09616B54-9FE6-4288-90B6-765E4B10F0E0}" dt="2021-05-26T21:21:39.833" v="31" actId="47"/>
        <pc:sldMkLst>
          <pc:docMk/>
          <pc:sldMk cId="720030516" sldId="7774"/>
        </pc:sldMkLst>
      </pc:sldChg>
      <pc:sldChg chg="modSp mod">
        <pc:chgData name="Juan David Angel Lasso" userId="5ac44e2c-fa8f-45f5-aad9-26919f30487d" providerId="ADAL" clId="{09616B54-9FE6-4288-90B6-765E4B10F0E0}" dt="2021-05-26T21:29:04.791" v="84" actId="20577"/>
        <pc:sldMkLst>
          <pc:docMk/>
          <pc:sldMk cId="1062948595" sldId="7777"/>
        </pc:sldMkLst>
        <pc:spChg chg="mod">
          <ac:chgData name="Juan David Angel Lasso" userId="5ac44e2c-fa8f-45f5-aad9-26919f30487d" providerId="ADAL" clId="{09616B54-9FE6-4288-90B6-765E4B10F0E0}" dt="2021-05-26T21:29:04.791" v="84" actId="20577"/>
          <ac:spMkLst>
            <pc:docMk/>
            <pc:sldMk cId="1062948595" sldId="7777"/>
            <ac:spMk id="2" creationId="{5C9DF775-A798-4174-B048-34ABF294B006}"/>
          </ac:spMkLst>
        </pc:spChg>
        <pc:spChg chg="mod">
          <ac:chgData name="Juan David Angel Lasso" userId="5ac44e2c-fa8f-45f5-aad9-26919f30487d" providerId="ADAL" clId="{09616B54-9FE6-4288-90B6-765E4B10F0E0}" dt="2021-05-26T21:24:41.369" v="36" actId="12"/>
          <ac:spMkLst>
            <pc:docMk/>
            <pc:sldMk cId="1062948595" sldId="7777"/>
            <ac:spMk id="3" creationId="{13500BFF-2F5F-4BE8-B178-A8C46DAB48DE}"/>
          </ac:spMkLst>
        </pc:spChg>
      </pc:sldChg>
      <pc:sldChg chg="modSp mod">
        <pc:chgData name="Juan David Angel Lasso" userId="5ac44e2c-fa8f-45f5-aad9-26919f30487d" providerId="ADAL" clId="{09616B54-9FE6-4288-90B6-765E4B10F0E0}" dt="2021-05-26T21:29:18.875" v="96" actId="20577"/>
        <pc:sldMkLst>
          <pc:docMk/>
          <pc:sldMk cId="1642021211" sldId="7778"/>
        </pc:sldMkLst>
        <pc:spChg chg="mod">
          <ac:chgData name="Juan David Angel Lasso" userId="5ac44e2c-fa8f-45f5-aad9-26919f30487d" providerId="ADAL" clId="{09616B54-9FE6-4288-90B6-765E4B10F0E0}" dt="2021-05-26T21:29:18.875" v="96" actId="20577"/>
          <ac:spMkLst>
            <pc:docMk/>
            <pc:sldMk cId="1642021211" sldId="7778"/>
            <ac:spMk id="2" creationId="{5C9DF775-A798-4174-B048-34ABF294B006}"/>
          </ac:spMkLst>
        </pc:spChg>
        <pc:spChg chg="mod">
          <ac:chgData name="Juan David Angel Lasso" userId="5ac44e2c-fa8f-45f5-aad9-26919f30487d" providerId="ADAL" clId="{09616B54-9FE6-4288-90B6-765E4B10F0E0}" dt="2021-05-26T21:25:06.295" v="38" actId="11"/>
          <ac:spMkLst>
            <pc:docMk/>
            <pc:sldMk cId="1642021211" sldId="7778"/>
            <ac:spMk id="3" creationId="{13500BFF-2F5F-4BE8-B178-A8C46DAB48DE}"/>
          </ac:spMkLst>
        </pc:spChg>
      </pc:sldChg>
      <pc:sldChg chg="modSp mod">
        <pc:chgData name="Juan David Angel Lasso" userId="5ac44e2c-fa8f-45f5-aad9-26919f30487d" providerId="ADAL" clId="{09616B54-9FE6-4288-90B6-765E4B10F0E0}" dt="2021-05-26T21:29:33.219" v="107" actId="20577"/>
        <pc:sldMkLst>
          <pc:docMk/>
          <pc:sldMk cId="2585847133" sldId="7779"/>
        </pc:sldMkLst>
        <pc:spChg chg="mod">
          <ac:chgData name="Juan David Angel Lasso" userId="5ac44e2c-fa8f-45f5-aad9-26919f30487d" providerId="ADAL" clId="{09616B54-9FE6-4288-90B6-765E4B10F0E0}" dt="2021-05-26T21:29:33.219" v="107" actId="20577"/>
          <ac:spMkLst>
            <pc:docMk/>
            <pc:sldMk cId="2585847133" sldId="7779"/>
            <ac:spMk id="2" creationId="{5C9DF775-A798-4174-B048-34ABF294B006}"/>
          </ac:spMkLst>
        </pc:spChg>
        <pc:spChg chg="mod">
          <ac:chgData name="Juan David Angel Lasso" userId="5ac44e2c-fa8f-45f5-aad9-26919f30487d" providerId="ADAL" clId="{09616B54-9FE6-4288-90B6-765E4B10F0E0}" dt="2021-05-26T21:25:37.876" v="43" actId="12"/>
          <ac:spMkLst>
            <pc:docMk/>
            <pc:sldMk cId="2585847133" sldId="7779"/>
            <ac:spMk id="3" creationId="{13500BFF-2F5F-4BE8-B178-A8C46DAB48DE}"/>
          </ac:spMkLst>
        </pc:spChg>
      </pc:sldChg>
      <pc:sldChg chg="modSp mod">
        <pc:chgData name="Juan David Angel Lasso" userId="5ac44e2c-fa8f-45f5-aad9-26919f30487d" providerId="ADAL" clId="{09616B54-9FE6-4288-90B6-765E4B10F0E0}" dt="2021-05-26T21:30:12.319" v="110" actId="5793"/>
        <pc:sldMkLst>
          <pc:docMk/>
          <pc:sldMk cId="2784908097" sldId="7780"/>
        </pc:sldMkLst>
        <pc:spChg chg="mod">
          <ac:chgData name="Juan David Angel Lasso" userId="5ac44e2c-fa8f-45f5-aad9-26919f30487d" providerId="ADAL" clId="{09616B54-9FE6-4288-90B6-765E4B10F0E0}" dt="2021-05-26T21:29:52.787" v="109" actId="20577"/>
          <ac:spMkLst>
            <pc:docMk/>
            <pc:sldMk cId="2784908097" sldId="7780"/>
            <ac:spMk id="2" creationId="{5C9DF775-A798-4174-B048-34ABF294B006}"/>
          </ac:spMkLst>
        </pc:spChg>
        <pc:spChg chg="mod">
          <ac:chgData name="Juan David Angel Lasso" userId="5ac44e2c-fa8f-45f5-aad9-26919f30487d" providerId="ADAL" clId="{09616B54-9FE6-4288-90B6-765E4B10F0E0}" dt="2021-05-26T21:30:12.319" v="110" actId="5793"/>
          <ac:spMkLst>
            <pc:docMk/>
            <pc:sldMk cId="2784908097" sldId="7780"/>
            <ac:spMk id="3" creationId="{13500BFF-2F5F-4BE8-B178-A8C46DAB48DE}"/>
          </ac:spMkLst>
        </pc:spChg>
      </pc:sldChg>
      <pc:sldChg chg="modSp mod">
        <pc:chgData name="Juan David Angel Lasso" userId="5ac44e2c-fa8f-45f5-aad9-26919f30487d" providerId="ADAL" clId="{09616B54-9FE6-4288-90B6-765E4B10F0E0}" dt="2021-05-26T21:30:35.024" v="111" actId="14100"/>
        <pc:sldMkLst>
          <pc:docMk/>
          <pc:sldMk cId="3948116604" sldId="7781"/>
        </pc:sldMkLst>
        <pc:spChg chg="mod">
          <ac:chgData name="Juan David Angel Lasso" userId="5ac44e2c-fa8f-45f5-aad9-26919f30487d" providerId="ADAL" clId="{09616B54-9FE6-4288-90B6-765E4B10F0E0}" dt="2021-05-26T21:29:46.433" v="108" actId="20577"/>
          <ac:spMkLst>
            <pc:docMk/>
            <pc:sldMk cId="3948116604" sldId="7781"/>
            <ac:spMk id="2" creationId="{5C9DF775-A798-4174-B048-34ABF294B006}"/>
          </ac:spMkLst>
        </pc:spChg>
        <pc:spChg chg="mod">
          <ac:chgData name="Juan David Angel Lasso" userId="5ac44e2c-fa8f-45f5-aad9-26919f30487d" providerId="ADAL" clId="{09616B54-9FE6-4288-90B6-765E4B10F0E0}" dt="2021-05-26T21:30:35.024" v="111" actId="14100"/>
          <ac:spMkLst>
            <pc:docMk/>
            <pc:sldMk cId="3948116604" sldId="7781"/>
            <ac:spMk id="3" creationId="{13500BFF-2F5F-4BE8-B178-A8C46DAB48DE}"/>
          </ac:spMkLst>
        </pc:spChg>
      </pc:sldChg>
      <pc:sldChg chg="modSp mod">
        <pc:chgData name="Juan David Angel Lasso" userId="5ac44e2c-fa8f-45f5-aad9-26919f30487d" providerId="ADAL" clId="{09616B54-9FE6-4288-90B6-765E4B10F0E0}" dt="2021-05-26T21:30:58.263" v="114" actId="12"/>
        <pc:sldMkLst>
          <pc:docMk/>
          <pc:sldMk cId="4198210597" sldId="7782"/>
        </pc:sldMkLst>
        <pc:spChg chg="mod">
          <ac:chgData name="Juan David Angel Lasso" userId="5ac44e2c-fa8f-45f5-aad9-26919f30487d" providerId="ADAL" clId="{09616B54-9FE6-4288-90B6-765E4B10F0E0}" dt="2021-05-26T21:30:58.263" v="114" actId="12"/>
          <ac:spMkLst>
            <pc:docMk/>
            <pc:sldMk cId="4198210597" sldId="7782"/>
            <ac:spMk id="3" creationId="{13500BFF-2F5F-4BE8-B178-A8C46DAB48DE}"/>
          </ac:spMkLst>
        </pc:spChg>
      </pc:sldChg>
      <pc:sldChg chg="new del">
        <pc:chgData name="Juan David Angel Lasso" userId="5ac44e2c-fa8f-45f5-aad9-26919f30487d" providerId="ADAL" clId="{09616B54-9FE6-4288-90B6-765E4B10F0E0}" dt="2021-05-26T22:50:07.938" v="387" actId="47"/>
        <pc:sldMkLst>
          <pc:docMk/>
          <pc:sldMk cId="4058610143" sldId="7783"/>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file:///E:\Automoviles\estadisticas.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E:\Automoviles\estadisticas.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E:\Automoviles\estadisticas.xlsx" TargetMode="Externa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1.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Worksheet.xlsx"/><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Hoja1!$G$2</c:f>
              <c:strCache>
                <c:ptCount val="1"/>
                <c:pt idx="0">
                  <c:v>% Part. Población</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CO"/>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Hoja1!$F$3:$F$8</c:f>
              <c:strCache>
                <c:ptCount val="6"/>
                <c:pt idx="0">
                  <c:v>Brasil</c:v>
                </c:pt>
                <c:pt idx="1">
                  <c:v>México</c:v>
                </c:pt>
                <c:pt idx="2">
                  <c:v>Argentina</c:v>
                </c:pt>
                <c:pt idx="3">
                  <c:v>Colombia</c:v>
                </c:pt>
                <c:pt idx="4">
                  <c:v>Perú</c:v>
                </c:pt>
                <c:pt idx="5">
                  <c:v>Chile</c:v>
                </c:pt>
              </c:strCache>
            </c:strRef>
          </c:cat>
          <c:val>
            <c:numRef>
              <c:f>Hoja1!$G$3:$G$8</c:f>
              <c:numCache>
                <c:formatCode>0.0%</c:formatCode>
                <c:ptCount val="6"/>
                <c:pt idx="0">
                  <c:v>0.33281250000000001</c:v>
                </c:pt>
                <c:pt idx="1">
                  <c:v>0.20156250000000001</c:v>
                </c:pt>
                <c:pt idx="2">
                  <c:v>7.03125E-2</c:v>
                </c:pt>
                <c:pt idx="3">
                  <c:v>7.9687499999999994E-2</c:v>
                </c:pt>
                <c:pt idx="4">
                  <c:v>5.1562499999999997E-2</c:v>
                </c:pt>
                <c:pt idx="5">
                  <c:v>2.9687499999999999E-2</c:v>
                </c:pt>
              </c:numCache>
            </c:numRef>
          </c:val>
          <c:extLst>
            <c:ext xmlns:c16="http://schemas.microsoft.com/office/drawing/2014/chart" uri="{C3380CC4-5D6E-409C-BE32-E72D297353CC}">
              <c16:uniqueId val="{00000000-C118-484E-9C2E-AB48487A681C}"/>
            </c:ext>
          </c:extLst>
        </c:ser>
        <c:ser>
          <c:idx val="1"/>
          <c:order val="1"/>
          <c:tx>
            <c:strRef>
              <c:f>Hoja1!$H$2</c:f>
              <c:strCache>
                <c:ptCount val="1"/>
                <c:pt idx="0">
                  <c:v>% Part. Primas</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CO"/>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Hoja1!$F$3:$F$8</c:f>
              <c:strCache>
                <c:ptCount val="6"/>
                <c:pt idx="0">
                  <c:v>Brasil</c:v>
                </c:pt>
                <c:pt idx="1">
                  <c:v>México</c:v>
                </c:pt>
                <c:pt idx="2">
                  <c:v>Argentina</c:v>
                </c:pt>
                <c:pt idx="3">
                  <c:v>Colombia</c:v>
                </c:pt>
                <c:pt idx="4">
                  <c:v>Perú</c:v>
                </c:pt>
                <c:pt idx="5">
                  <c:v>Chile</c:v>
                </c:pt>
              </c:strCache>
            </c:strRef>
          </c:cat>
          <c:val>
            <c:numRef>
              <c:f>Hoja1!$H$3:$H$8</c:f>
              <c:numCache>
                <c:formatCode>0.0%</c:formatCode>
                <c:ptCount val="6"/>
                <c:pt idx="0">
                  <c:v>0.40875946095624882</c:v>
                </c:pt>
                <c:pt idx="1">
                  <c:v>0.24441572826287614</c:v>
                </c:pt>
                <c:pt idx="2">
                  <c:v>0.16877422927819827</c:v>
                </c:pt>
                <c:pt idx="3">
                  <c:v>4.3105039689865239E-2</c:v>
                </c:pt>
                <c:pt idx="4">
                  <c:v>1.6752815211371608E-2</c:v>
                </c:pt>
                <c:pt idx="5">
                  <c:v>5.2981354993538857E-2</c:v>
                </c:pt>
              </c:numCache>
            </c:numRef>
          </c:val>
          <c:extLst>
            <c:ext xmlns:c16="http://schemas.microsoft.com/office/drawing/2014/chart" uri="{C3380CC4-5D6E-409C-BE32-E72D297353CC}">
              <c16:uniqueId val="{00000001-C118-484E-9C2E-AB48487A681C}"/>
            </c:ext>
          </c:extLst>
        </c:ser>
        <c:dLbls>
          <c:showLegendKey val="0"/>
          <c:showVal val="0"/>
          <c:showCatName val="0"/>
          <c:showSerName val="0"/>
          <c:showPercent val="0"/>
          <c:showBubbleSize val="0"/>
        </c:dLbls>
        <c:gapWidth val="219"/>
        <c:overlap val="-27"/>
        <c:axId val="221741056"/>
        <c:axId val="221742592"/>
      </c:barChart>
      <c:catAx>
        <c:axId val="2217410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s-CO"/>
          </a:p>
        </c:txPr>
        <c:crossAx val="221742592"/>
        <c:crosses val="autoZero"/>
        <c:auto val="1"/>
        <c:lblAlgn val="ctr"/>
        <c:lblOffset val="100"/>
        <c:noMultiLvlLbl val="0"/>
      </c:catAx>
      <c:valAx>
        <c:axId val="221742592"/>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crossAx val="22174105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s-CO"/>
        </a:p>
      </c:txPr>
    </c:legend>
    <c:plotVisOnly val="1"/>
    <c:dispBlanksAs val="gap"/>
    <c:showDLblsOverMax val="0"/>
  </c:chart>
  <c:spPr>
    <a:noFill/>
    <a:ln>
      <a:noFill/>
    </a:ln>
    <a:effectLst/>
  </c:spPr>
  <c:txPr>
    <a:bodyPr/>
    <a:lstStyle/>
    <a:p>
      <a:pPr>
        <a:defRPr/>
      </a:pPr>
      <a:endParaRPr lang="es-CO"/>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acumulado!$F$3</c:f>
              <c:strCache>
                <c:ptCount val="1"/>
                <c:pt idx="0">
                  <c:v>2020</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CO"/>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acumulado!$E$4:$E$8</c:f>
              <c:strCache>
                <c:ptCount val="5"/>
                <c:pt idx="0">
                  <c:v>Brasil</c:v>
                </c:pt>
                <c:pt idx="1">
                  <c:v>México</c:v>
                </c:pt>
                <c:pt idx="2">
                  <c:v>Argentina</c:v>
                </c:pt>
                <c:pt idx="3">
                  <c:v>Colombia</c:v>
                </c:pt>
                <c:pt idx="4">
                  <c:v>Perú</c:v>
                </c:pt>
              </c:strCache>
            </c:strRef>
          </c:cat>
          <c:val>
            <c:numRef>
              <c:f>acumulado!$F$4:$F$8</c:f>
              <c:numCache>
                <c:formatCode>#,##0</c:formatCode>
                <c:ptCount val="5"/>
                <c:pt idx="0">
                  <c:v>8857</c:v>
                </c:pt>
                <c:pt idx="1">
                  <c:v>5296</c:v>
                </c:pt>
                <c:pt idx="2">
                  <c:v>3657</c:v>
                </c:pt>
                <c:pt idx="3">
                  <c:v>934</c:v>
                </c:pt>
                <c:pt idx="4">
                  <c:v>363</c:v>
                </c:pt>
              </c:numCache>
            </c:numRef>
          </c:val>
          <c:extLst>
            <c:ext xmlns:c16="http://schemas.microsoft.com/office/drawing/2014/chart" uri="{C3380CC4-5D6E-409C-BE32-E72D297353CC}">
              <c16:uniqueId val="{00000000-A44D-4AE2-BC6A-C481D9A4B07D}"/>
            </c:ext>
          </c:extLst>
        </c:ser>
        <c:ser>
          <c:idx val="1"/>
          <c:order val="1"/>
          <c:tx>
            <c:strRef>
              <c:f>acumulado!$G$3</c:f>
              <c:strCache>
                <c:ptCount val="1"/>
                <c:pt idx="0">
                  <c:v>2021</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CO"/>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acumulado!$E$4:$E$8</c:f>
              <c:strCache>
                <c:ptCount val="5"/>
                <c:pt idx="0">
                  <c:v>Brasil</c:v>
                </c:pt>
                <c:pt idx="1">
                  <c:v>México</c:v>
                </c:pt>
                <c:pt idx="2">
                  <c:v>Argentina</c:v>
                </c:pt>
                <c:pt idx="3">
                  <c:v>Colombia</c:v>
                </c:pt>
                <c:pt idx="4">
                  <c:v>Perú</c:v>
                </c:pt>
              </c:strCache>
            </c:strRef>
          </c:cat>
          <c:val>
            <c:numRef>
              <c:f>acumulado!$G$4:$G$8</c:f>
              <c:numCache>
                <c:formatCode>#,##0</c:formatCode>
                <c:ptCount val="5"/>
                <c:pt idx="0">
                  <c:v>9327</c:v>
                </c:pt>
                <c:pt idx="1">
                  <c:v>5336</c:v>
                </c:pt>
                <c:pt idx="2">
                  <c:v>4145</c:v>
                </c:pt>
                <c:pt idx="3">
                  <c:v>1029</c:v>
                </c:pt>
                <c:pt idx="4">
                  <c:v>380</c:v>
                </c:pt>
              </c:numCache>
            </c:numRef>
          </c:val>
          <c:extLst>
            <c:ext xmlns:c16="http://schemas.microsoft.com/office/drawing/2014/chart" uri="{C3380CC4-5D6E-409C-BE32-E72D297353CC}">
              <c16:uniqueId val="{00000001-A44D-4AE2-BC6A-C481D9A4B07D}"/>
            </c:ext>
          </c:extLst>
        </c:ser>
        <c:dLbls>
          <c:showLegendKey val="0"/>
          <c:showVal val="0"/>
          <c:showCatName val="0"/>
          <c:showSerName val="0"/>
          <c:showPercent val="0"/>
          <c:showBubbleSize val="0"/>
        </c:dLbls>
        <c:gapWidth val="219"/>
        <c:overlap val="-27"/>
        <c:axId val="221894528"/>
        <c:axId val="221896064"/>
      </c:barChart>
      <c:scatterChart>
        <c:scatterStyle val="lineMarker"/>
        <c:varyColors val="0"/>
        <c:ser>
          <c:idx val="2"/>
          <c:order val="2"/>
          <c:tx>
            <c:strRef>
              <c:f>acumulado!$H$3</c:f>
              <c:strCache>
                <c:ptCount val="1"/>
                <c:pt idx="0">
                  <c:v>% </c:v>
                </c:pt>
              </c:strCache>
            </c:strRef>
          </c:tx>
          <c:spPr>
            <a:ln w="25400" cap="rnd">
              <a:noFill/>
              <a:round/>
            </a:ln>
            <a:effectLst/>
          </c:spPr>
          <c:marker>
            <c:symbol val="circle"/>
            <c:size val="5"/>
            <c:spPr>
              <a:solidFill>
                <a:srgbClr val="002060"/>
              </a:solidFill>
              <a:ln w="9525">
                <a:solidFill>
                  <a:schemeClr val="accent5"/>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s-CO"/>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xVal>
            <c:strRef>
              <c:f>acumulado!$E$4:$E$8</c:f>
              <c:strCache>
                <c:ptCount val="5"/>
                <c:pt idx="0">
                  <c:v>Brasil</c:v>
                </c:pt>
                <c:pt idx="1">
                  <c:v>México</c:v>
                </c:pt>
                <c:pt idx="2">
                  <c:v>Argentina</c:v>
                </c:pt>
                <c:pt idx="3">
                  <c:v>Colombia</c:v>
                </c:pt>
                <c:pt idx="4">
                  <c:v>Perú</c:v>
                </c:pt>
              </c:strCache>
            </c:strRef>
          </c:xVal>
          <c:yVal>
            <c:numRef>
              <c:f>acumulado!$H$4:$H$8</c:f>
              <c:numCache>
                <c:formatCode>0.0%</c:formatCode>
                <c:ptCount val="5"/>
                <c:pt idx="0">
                  <c:v>5.3074916142739043E-2</c:v>
                </c:pt>
                <c:pt idx="1">
                  <c:v>7.6494820557290438E-3</c:v>
                </c:pt>
                <c:pt idx="2">
                  <c:v>0.13346509330340717</c:v>
                </c:pt>
                <c:pt idx="3">
                  <c:v>0.10171306209850108</c:v>
                </c:pt>
                <c:pt idx="4">
                  <c:v>4.6720766483302749E-2</c:v>
                </c:pt>
              </c:numCache>
            </c:numRef>
          </c:yVal>
          <c:smooth val="0"/>
          <c:extLst>
            <c:ext xmlns:c16="http://schemas.microsoft.com/office/drawing/2014/chart" uri="{C3380CC4-5D6E-409C-BE32-E72D297353CC}">
              <c16:uniqueId val="{00000002-A44D-4AE2-BC6A-C481D9A4B07D}"/>
            </c:ext>
          </c:extLst>
        </c:ser>
        <c:dLbls>
          <c:showLegendKey val="0"/>
          <c:showVal val="0"/>
          <c:showCatName val="0"/>
          <c:showSerName val="0"/>
          <c:showPercent val="0"/>
          <c:showBubbleSize val="0"/>
        </c:dLbls>
        <c:axId val="221903488"/>
        <c:axId val="221901952"/>
      </c:scatterChart>
      <c:catAx>
        <c:axId val="2218945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s-CO"/>
          </a:p>
        </c:txPr>
        <c:crossAx val="221896064"/>
        <c:crosses val="autoZero"/>
        <c:auto val="1"/>
        <c:lblAlgn val="ctr"/>
        <c:lblOffset val="100"/>
        <c:noMultiLvlLbl val="0"/>
      </c:catAx>
      <c:valAx>
        <c:axId val="221896064"/>
        <c:scaling>
          <c:orientation val="minMax"/>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s-CO"/>
          </a:p>
        </c:txPr>
        <c:crossAx val="221894528"/>
        <c:crosses val="autoZero"/>
        <c:crossBetween val="between"/>
      </c:valAx>
      <c:valAx>
        <c:axId val="221901952"/>
        <c:scaling>
          <c:orientation val="minMax"/>
        </c:scaling>
        <c:delete val="0"/>
        <c:axPos val="r"/>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s-CO"/>
          </a:p>
        </c:txPr>
        <c:crossAx val="221903488"/>
        <c:crosses val="max"/>
        <c:crossBetween val="midCat"/>
      </c:valAx>
      <c:valAx>
        <c:axId val="221903488"/>
        <c:scaling>
          <c:orientation val="minMax"/>
        </c:scaling>
        <c:delete val="1"/>
        <c:axPos val="b"/>
        <c:numFmt formatCode="General" sourceLinked="1"/>
        <c:majorTickMark val="none"/>
        <c:minorTickMark val="none"/>
        <c:tickLblPos val="nextTo"/>
        <c:crossAx val="221901952"/>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s-CO"/>
        </a:p>
      </c:txPr>
    </c:legend>
    <c:plotVisOnly val="1"/>
    <c:dispBlanksAs val="gap"/>
    <c:showDLblsOverMax val="0"/>
  </c:chart>
  <c:spPr>
    <a:noFill/>
    <a:ln>
      <a:noFill/>
    </a:ln>
    <a:effectLst/>
  </c:spPr>
  <c:txPr>
    <a:bodyPr/>
    <a:lstStyle/>
    <a:p>
      <a:pPr>
        <a:defRPr/>
      </a:pPr>
      <a:endParaRPr lang="es-CO"/>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acumulado!$M$5:$M$6</c:f>
              <c:strCache>
                <c:ptCount val="2"/>
                <c:pt idx="0">
                  <c:v>2021</c:v>
                </c:pt>
                <c:pt idx="1">
                  <c:v>Índice combinado </c:v>
                </c:pt>
              </c:strCache>
            </c:strRef>
          </c:tx>
          <c:spPr>
            <a:solidFill>
              <a:srgbClr val="00206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s-CO"/>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acumulado!$L$7:$L$11</c:f>
              <c:strCache>
                <c:ptCount val="5"/>
                <c:pt idx="0">
                  <c:v>Brasil</c:v>
                </c:pt>
                <c:pt idx="1">
                  <c:v>México</c:v>
                </c:pt>
                <c:pt idx="2">
                  <c:v>Argentina</c:v>
                </c:pt>
                <c:pt idx="3">
                  <c:v>Colombia</c:v>
                </c:pt>
                <c:pt idx="4">
                  <c:v>Perú</c:v>
                </c:pt>
              </c:strCache>
            </c:strRef>
          </c:cat>
          <c:val>
            <c:numRef>
              <c:f>acumulado!$M$7:$M$11</c:f>
              <c:numCache>
                <c:formatCode>General</c:formatCode>
                <c:ptCount val="5"/>
                <c:pt idx="0">
                  <c:v>0.82</c:v>
                </c:pt>
                <c:pt idx="1">
                  <c:v>0.92</c:v>
                </c:pt>
                <c:pt idx="2">
                  <c:v>0.9</c:v>
                </c:pt>
                <c:pt idx="3">
                  <c:v>1.1100000000000001</c:v>
                </c:pt>
                <c:pt idx="4">
                  <c:v>0.97</c:v>
                </c:pt>
              </c:numCache>
            </c:numRef>
          </c:val>
          <c:extLst>
            <c:ext xmlns:c16="http://schemas.microsoft.com/office/drawing/2014/chart" uri="{C3380CC4-5D6E-409C-BE32-E72D297353CC}">
              <c16:uniqueId val="{00000000-0A2A-4E7A-9651-FC6CC704FD8B}"/>
            </c:ext>
          </c:extLst>
        </c:ser>
        <c:ser>
          <c:idx val="1"/>
          <c:order val="1"/>
          <c:tx>
            <c:strRef>
              <c:f>acumulado!$N$5:$N$6</c:f>
              <c:strCache>
                <c:ptCount val="2"/>
                <c:pt idx="0">
                  <c:v>2021</c:v>
                </c:pt>
                <c:pt idx="1">
                  <c:v>Participación en PIB %</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s-CO"/>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acumulado!$L$7:$L$11</c:f>
              <c:strCache>
                <c:ptCount val="5"/>
                <c:pt idx="0">
                  <c:v>Brasil</c:v>
                </c:pt>
                <c:pt idx="1">
                  <c:v>México</c:v>
                </c:pt>
                <c:pt idx="2">
                  <c:v>Argentina</c:v>
                </c:pt>
                <c:pt idx="3">
                  <c:v>Colombia</c:v>
                </c:pt>
                <c:pt idx="4">
                  <c:v>Perú</c:v>
                </c:pt>
              </c:strCache>
            </c:strRef>
          </c:cat>
          <c:val>
            <c:numRef>
              <c:f>acumulado!$N$7:$N$11</c:f>
              <c:numCache>
                <c:formatCode>General</c:formatCode>
                <c:ptCount val="5"/>
                <c:pt idx="0">
                  <c:v>0.6</c:v>
                </c:pt>
                <c:pt idx="1">
                  <c:v>0.5</c:v>
                </c:pt>
                <c:pt idx="2">
                  <c:v>0.9</c:v>
                </c:pt>
                <c:pt idx="3">
                  <c:v>0.3</c:v>
                </c:pt>
                <c:pt idx="4">
                  <c:v>0.2</c:v>
                </c:pt>
              </c:numCache>
            </c:numRef>
          </c:val>
          <c:extLst>
            <c:ext xmlns:c16="http://schemas.microsoft.com/office/drawing/2014/chart" uri="{C3380CC4-5D6E-409C-BE32-E72D297353CC}">
              <c16:uniqueId val="{00000001-0A2A-4E7A-9651-FC6CC704FD8B}"/>
            </c:ext>
          </c:extLst>
        </c:ser>
        <c:dLbls>
          <c:showLegendKey val="0"/>
          <c:showVal val="0"/>
          <c:showCatName val="0"/>
          <c:showSerName val="0"/>
          <c:showPercent val="0"/>
          <c:showBubbleSize val="0"/>
        </c:dLbls>
        <c:gapWidth val="219"/>
        <c:overlap val="-27"/>
        <c:axId val="222050560"/>
        <c:axId val="222064640"/>
      </c:barChart>
      <c:catAx>
        <c:axId val="2220505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endParaRPr lang="es-CO"/>
          </a:p>
        </c:txPr>
        <c:crossAx val="222064640"/>
        <c:crosses val="autoZero"/>
        <c:auto val="1"/>
        <c:lblAlgn val="ctr"/>
        <c:lblOffset val="100"/>
        <c:noMultiLvlLbl val="0"/>
      </c:catAx>
      <c:valAx>
        <c:axId val="222064640"/>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crossAx val="222050560"/>
        <c:crosses val="autoZero"/>
        <c:crossBetween val="between"/>
      </c:valAx>
      <c:spPr>
        <a:noFill/>
        <a:ln>
          <a:noFill/>
        </a:ln>
        <a:effectLst/>
      </c:spPr>
    </c:plotArea>
    <c:legend>
      <c:legendPos val="b"/>
      <c:layout>
        <c:manualLayout>
          <c:xMode val="edge"/>
          <c:yMode val="edge"/>
          <c:x val="3.5438941864267486E-2"/>
          <c:y val="0.93084806390733843"/>
          <c:w val="0.48541090902155026"/>
          <c:h val="5.7753758436895203E-2"/>
        </c:manualLayout>
      </c:layout>
      <c:overlay val="0"/>
      <c:spPr>
        <a:noFill/>
        <a:ln>
          <a:solidFill>
            <a:schemeClr val="tx1"/>
          </a:solidFill>
        </a:ln>
        <a:effectLst/>
      </c:spPr>
      <c:txPr>
        <a:bodyPr rot="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s-CO"/>
        </a:p>
      </c:txPr>
    </c:legend>
    <c:plotVisOnly val="1"/>
    <c:dispBlanksAs val="gap"/>
    <c:showDLblsOverMax val="0"/>
  </c:chart>
  <c:spPr>
    <a:noFill/>
    <a:ln>
      <a:noFill/>
    </a:ln>
    <a:effectLst/>
  </c:spPr>
  <c:txPr>
    <a:bodyPr/>
    <a:lstStyle/>
    <a:p>
      <a:pPr>
        <a:defRPr/>
      </a:pPr>
      <a:endParaRPr lang="es-CO"/>
    </a:p>
  </c:txPr>
  <c:externalData r:id="rId3">
    <c:autoUpdate val="0"/>
  </c:externalData>
  <c:userShapes r:id="rId4"/>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col"/>
        <c:grouping val="clustered"/>
        <c:varyColors val="0"/>
        <c:ser>
          <c:idx val="0"/>
          <c:order val="0"/>
          <c:tx>
            <c:strRef>
              <c:f>Hoja1!$A$33</c:f>
              <c:strCache>
                <c:ptCount val="1"/>
                <c:pt idx="0">
                  <c:v>Disel_Eléctrico</c:v>
                </c:pt>
              </c:strCache>
            </c:strRef>
          </c:tx>
          <c:spPr>
            <a:solidFill>
              <a:srgbClr val="002060"/>
            </a:solidFill>
            <a:ln>
              <a:solidFill>
                <a:srgbClr val="002060"/>
              </a:solidFill>
            </a:ln>
          </c:spPr>
          <c:invertIfNegative val="0"/>
          <c:dLbls>
            <c:spPr>
              <a:noFill/>
              <a:ln>
                <a:noFill/>
              </a:ln>
              <a:effectLst/>
            </c:spPr>
            <c:txPr>
              <a:bodyPr/>
              <a:lstStyle/>
              <a:p>
                <a:pPr>
                  <a:defRPr sz="1400" b="1"/>
                </a:pPr>
                <a:endParaRPr lang="es-CO"/>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Hoja1!$B$32:$D$32</c:f>
              <c:numCache>
                <c:formatCode>#,##0</c:formatCode>
                <c:ptCount val="3"/>
                <c:pt idx="0">
                  <c:v>2018</c:v>
                </c:pt>
                <c:pt idx="1">
                  <c:v>2019</c:v>
                </c:pt>
                <c:pt idx="2">
                  <c:v>2020</c:v>
                </c:pt>
              </c:numCache>
            </c:numRef>
          </c:cat>
          <c:val>
            <c:numRef>
              <c:f>Hoja1!$B$33:$D$33</c:f>
              <c:numCache>
                <c:formatCode>#,##0</c:formatCode>
                <c:ptCount val="3"/>
                <c:pt idx="0">
                  <c:v>364</c:v>
                </c:pt>
                <c:pt idx="1">
                  <c:v>598</c:v>
                </c:pt>
                <c:pt idx="2">
                  <c:v>737.74747169867157</c:v>
                </c:pt>
              </c:numCache>
            </c:numRef>
          </c:val>
          <c:extLst>
            <c:ext xmlns:c16="http://schemas.microsoft.com/office/drawing/2014/chart" uri="{C3380CC4-5D6E-409C-BE32-E72D297353CC}">
              <c16:uniqueId val="{00000000-FE61-40A9-A0BB-C61C769EB3E4}"/>
            </c:ext>
          </c:extLst>
        </c:ser>
        <c:ser>
          <c:idx val="1"/>
          <c:order val="1"/>
          <c:tx>
            <c:strRef>
              <c:f>Hoja1!$A$34</c:f>
              <c:strCache>
                <c:ptCount val="1"/>
                <c:pt idx="0">
                  <c:v>Gas_Eléctrico</c:v>
                </c:pt>
              </c:strCache>
            </c:strRef>
          </c:tx>
          <c:spPr>
            <a:solidFill>
              <a:schemeClr val="accent2">
                <a:lumMod val="75000"/>
              </a:schemeClr>
            </a:solidFill>
          </c:spPr>
          <c:invertIfNegative val="0"/>
          <c:dLbls>
            <c:spPr>
              <a:noFill/>
              <a:ln>
                <a:noFill/>
              </a:ln>
              <a:effectLst/>
            </c:spPr>
            <c:txPr>
              <a:bodyPr/>
              <a:lstStyle/>
              <a:p>
                <a:pPr>
                  <a:defRPr sz="1400" b="1"/>
                </a:pPr>
                <a:endParaRPr lang="es-CO"/>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Hoja1!$B$32:$D$32</c:f>
              <c:numCache>
                <c:formatCode>#,##0</c:formatCode>
                <c:ptCount val="3"/>
                <c:pt idx="0">
                  <c:v>2018</c:v>
                </c:pt>
                <c:pt idx="1">
                  <c:v>2019</c:v>
                </c:pt>
                <c:pt idx="2">
                  <c:v>2020</c:v>
                </c:pt>
              </c:numCache>
            </c:numRef>
          </c:cat>
          <c:val>
            <c:numRef>
              <c:f>Hoja1!$B$34:$D$34</c:f>
              <c:numCache>
                <c:formatCode>#,##0</c:formatCode>
                <c:ptCount val="3"/>
                <c:pt idx="0">
                  <c:v>640</c:v>
                </c:pt>
                <c:pt idx="1">
                  <c:v>2618</c:v>
                </c:pt>
                <c:pt idx="2">
                  <c:v>8042.0367973643824</c:v>
                </c:pt>
              </c:numCache>
            </c:numRef>
          </c:val>
          <c:extLst>
            <c:ext xmlns:c16="http://schemas.microsoft.com/office/drawing/2014/chart" uri="{C3380CC4-5D6E-409C-BE32-E72D297353CC}">
              <c16:uniqueId val="{00000001-FE61-40A9-A0BB-C61C769EB3E4}"/>
            </c:ext>
          </c:extLst>
        </c:ser>
        <c:ser>
          <c:idx val="2"/>
          <c:order val="2"/>
          <c:tx>
            <c:strRef>
              <c:f>Hoja1!$A$35</c:f>
              <c:strCache>
                <c:ptCount val="1"/>
                <c:pt idx="0">
                  <c:v>Eléctrico</c:v>
                </c:pt>
              </c:strCache>
            </c:strRef>
          </c:tx>
          <c:spPr>
            <a:solidFill>
              <a:schemeClr val="bg1">
                <a:lumMod val="50000"/>
              </a:schemeClr>
            </a:solidFill>
          </c:spPr>
          <c:invertIfNegative val="0"/>
          <c:dLbls>
            <c:spPr>
              <a:noFill/>
              <a:ln>
                <a:noFill/>
              </a:ln>
              <a:effectLst/>
            </c:spPr>
            <c:txPr>
              <a:bodyPr/>
              <a:lstStyle/>
              <a:p>
                <a:pPr>
                  <a:defRPr sz="1400" b="1"/>
                </a:pPr>
                <a:endParaRPr lang="es-CO"/>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Hoja1!$B$32:$D$32</c:f>
              <c:numCache>
                <c:formatCode>#,##0</c:formatCode>
                <c:ptCount val="3"/>
                <c:pt idx="0">
                  <c:v>2018</c:v>
                </c:pt>
                <c:pt idx="1">
                  <c:v>2019</c:v>
                </c:pt>
                <c:pt idx="2">
                  <c:v>2020</c:v>
                </c:pt>
              </c:numCache>
            </c:numRef>
          </c:cat>
          <c:val>
            <c:numRef>
              <c:f>Hoja1!$B$35:$D$35</c:f>
              <c:numCache>
                <c:formatCode>#,##0</c:formatCode>
                <c:ptCount val="3"/>
                <c:pt idx="0">
                  <c:v>3866</c:v>
                </c:pt>
                <c:pt idx="1">
                  <c:v>7090</c:v>
                </c:pt>
                <c:pt idx="2">
                  <c:v>9764.2157309369468</c:v>
                </c:pt>
              </c:numCache>
            </c:numRef>
          </c:val>
          <c:extLst>
            <c:ext xmlns:c16="http://schemas.microsoft.com/office/drawing/2014/chart" uri="{C3380CC4-5D6E-409C-BE32-E72D297353CC}">
              <c16:uniqueId val="{00000002-FE61-40A9-A0BB-C61C769EB3E4}"/>
            </c:ext>
          </c:extLst>
        </c:ser>
        <c:dLbls>
          <c:showLegendKey val="0"/>
          <c:showVal val="0"/>
          <c:showCatName val="0"/>
          <c:showSerName val="0"/>
          <c:showPercent val="0"/>
          <c:showBubbleSize val="0"/>
        </c:dLbls>
        <c:gapWidth val="150"/>
        <c:axId val="39659776"/>
        <c:axId val="39661568"/>
      </c:barChart>
      <c:catAx>
        <c:axId val="39659776"/>
        <c:scaling>
          <c:orientation val="minMax"/>
        </c:scaling>
        <c:delete val="0"/>
        <c:axPos val="b"/>
        <c:numFmt formatCode="#,##0" sourceLinked="1"/>
        <c:majorTickMark val="out"/>
        <c:minorTickMark val="none"/>
        <c:tickLblPos val="nextTo"/>
        <c:txPr>
          <a:bodyPr/>
          <a:lstStyle/>
          <a:p>
            <a:pPr>
              <a:defRPr sz="1100" b="1"/>
            </a:pPr>
            <a:endParaRPr lang="es-CO"/>
          </a:p>
        </c:txPr>
        <c:crossAx val="39661568"/>
        <c:crosses val="autoZero"/>
        <c:auto val="1"/>
        <c:lblAlgn val="ctr"/>
        <c:lblOffset val="100"/>
        <c:noMultiLvlLbl val="0"/>
      </c:catAx>
      <c:valAx>
        <c:axId val="39661568"/>
        <c:scaling>
          <c:orientation val="minMax"/>
        </c:scaling>
        <c:delete val="0"/>
        <c:axPos val="l"/>
        <c:numFmt formatCode="#,##0" sourceLinked="1"/>
        <c:majorTickMark val="out"/>
        <c:minorTickMark val="none"/>
        <c:tickLblPos val="nextTo"/>
        <c:txPr>
          <a:bodyPr/>
          <a:lstStyle/>
          <a:p>
            <a:pPr>
              <a:defRPr sz="1100" b="1"/>
            </a:pPr>
            <a:endParaRPr lang="es-CO"/>
          </a:p>
        </c:txPr>
        <c:crossAx val="39659776"/>
        <c:crosses val="autoZero"/>
        <c:crossBetween val="between"/>
      </c:valAx>
    </c:plotArea>
    <c:legend>
      <c:legendPos val="t"/>
      <c:layout>
        <c:manualLayout>
          <c:xMode val="edge"/>
          <c:yMode val="edge"/>
          <c:x val="0.25294203047072489"/>
          <c:y val="0.11924210842581638"/>
          <c:w val="0.56153567227814005"/>
          <c:h val="3.654652065436275E-2"/>
        </c:manualLayout>
      </c:layout>
      <c:overlay val="0"/>
      <c:txPr>
        <a:bodyPr/>
        <a:lstStyle/>
        <a:p>
          <a:pPr>
            <a:defRPr sz="1050"/>
          </a:pPr>
          <a:endParaRPr lang="es-CO"/>
        </a:p>
      </c:txPr>
    </c:legend>
    <c:plotVisOnly val="1"/>
    <c:dispBlanksAs val="gap"/>
    <c:showDLblsOverMax val="0"/>
  </c:chart>
  <c:externalData r:id="rId2">
    <c:autoUpdate val="0"/>
  </c:externalData>
</c:chartSpace>
</file>

<file path=ppt/charts/colors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_rels/data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27.png"/></Relationships>
</file>

<file path=ppt/diagrams/_rels/drawing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27.png"/></Relationships>
</file>

<file path=ppt/diagrams/colors1.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DFA13C6-96DB-484D-88FB-6EA7C95CCBE0}" type="doc">
      <dgm:prSet loTypeId="urn:microsoft.com/office/officeart/2005/8/layout/default" loCatId="list" qsTypeId="urn:microsoft.com/office/officeart/2005/8/quickstyle/simple1" qsCatId="simple" csTypeId="urn:microsoft.com/office/officeart/2005/8/colors/accent5_4" csCatId="accent5" phldr="1"/>
      <dgm:spPr/>
      <dgm:t>
        <a:bodyPr/>
        <a:lstStyle/>
        <a:p>
          <a:endParaRPr lang="es-CO"/>
        </a:p>
      </dgm:t>
    </dgm:pt>
    <dgm:pt modelId="{EB343260-1789-497B-87AE-05B50B9EC23C}">
      <dgm:prSet phldrT="[Texto]"/>
      <dgm:spPr/>
      <dgm:t>
        <a:bodyPr/>
        <a:lstStyle/>
        <a:p>
          <a:r>
            <a:rPr lang="es-CO"/>
            <a:t>Axa-Colpatria</a:t>
          </a:r>
        </a:p>
      </dgm:t>
    </dgm:pt>
    <dgm:pt modelId="{07A1870E-7156-41FE-A29E-F25F119246F7}" type="parTrans" cxnId="{9C29F245-A74F-4DDA-8FDF-77A1C1A9CFC2}">
      <dgm:prSet/>
      <dgm:spPr/>
      <dgm:t>
        <a:bodyPr/>
        <a:lstStyle/>
        <a:p>
          <a:endParaRPr lang="es-CO"/>
        </a:p>
      </dgm:t>
    </dgm:pt>
    <dgm:pt modelId="{7CA38315-CBE6-4820-B0C2-6643DCA93B6A}" type="sibTrans" cxnId="{9C29F245-A74F-4DDA-8FDF-77A1C1A9CFC2}">
      <dgm:prSet/>
      <dgm:spPr/>
      <dgm:t>
        <a:bodyPr/>
        <a:lstStyle/>
        <a:p>
          <a:endParaRPr lang="es-CO"/>
        </a:p>
      </dgm:t>
    </dgm:pt>
    <dgm:pt modelId="{D396B81A-D56B-49AB-A6FC-3AC789546559}">
      <dgm:prSet phldrT="[Texto]"/>
      <dgm:spPr/>
      <dgm:t>
        <a:bodyPr/>
        <a:lstStyle/>
        <a:p>
          <a:r>
            <a:rPr lang="es-CO"/>
            <a:t>Estado</a:t>
          </a:r>
        </a:p>
      </dgm:t>
    </dgm:pt>
    <dgm:pt modelId="{B6CE641A-041D-41AD-BB50-68CC1FAA8B54}" type="parTrans" cxnId="{59F7A22D-3A5C-4502-B879-D8AD9AAC6663}">
      <dgm:prSet/>
      <dgm:spPr/>
      <dgm:t>
        <a:bodyPr/>
        <a:lstStyle/>
        <a:p>
          <a:endParaRPr lang="es-CO"/>
        </a:p>
      </dgm:t>
    </dgm:pt>
    <dgm:pt modelId="{70F5EF3C-18B2-4987-B79D-B3409121EAF1}" type="sibTrans" cxnId="{59F7A22D-3A5C-4502-B879-D8AD9AAC6663}">
      <dgm:prSet/>
      <dgm:spPr/>
      <dgm:t>
        <a:bodyPr/>
        <a:lstStyle/>
        <a:p>
          <a:endParaRPr lang="es-CO"/>
        </a:p>
      </dgm:t>
    </dgm:pt>
    <dgm:pt modelId="{019FDBA9-EE3F-4C89-8A9D-284D14383B0F}">
      <dgm:prSet phldrT="[Texto]"/>
      <dgm:spPr/>
      <dgm:t>
        <a:bodyPr/>
        <a:lstStyle/>
        <a:p>
          <a:r>
            <a:rPr lang="es-CO"/>
            <a:t>Allianz</a:t>
          </a:r>
        </a:p>
      </dgm:t>
    </dgm:pt>
    <dgm:pt modelId="{133F6D70-C567-43C0-9C72-B2F8D014DAD7}" type="parTrans" cxnId="{593C1532-6625-4BAF-86A7-3426A9B31AF5}">
      <dgm:prSet/>
      <dgm:spPr/>
      <dgm:t>
        <a:bodyPr/>
        <a:lstStyle/>
        <a:p>
          <a:endParaRPr lang="es-CO"/>
        </a:p>
      </dgm:t>
    </dgm:pt>
    <dgm:pt modelId="{683FDE10-59C2-43F9-907D-D6D1A2C1F698}" type="sibTrans" cxnId="{593C1532-6625-4BAF-86A7-3426A9B31AF5}">
      <dgm:prSet/>
      <dgm:spPr/>
      <dgm:t>
        <a:bodyPr/>
        <a:lstStyle/>
        <a:p>
          <a:endParaRPr lang="es-CO"/>
        </a:p>
      </dgm:t>
    </dgm:pt>
    <dgm:pt modelId="{052624FB-E49B-4A76-B318-C8A98E83219D}">
      <dgm:prSet phldrT="[Texto]"/>
      <dgm:spPr/>
      <dgm:t>
        <a:bodyPr/>
        <a:lstStyle/>
        <a:p>
          <a:r>
            <a:rPr lang="es-CO"/>
            <a:t>HDI</a:t>
          </a:r>
        </a:p>
      </dgm:t>
    </dgm:pt>
    <dgm:pt modelId="{243E1495-C124-499A-BA6C-3EE2095EC9F4}" type="parTrans" cxnId="{58B042E6-A6BD-4216-8ADA-9E415B880072}">
      <dgm:prSet/>
      <dgm:spPr/>
      <dgm:t>
        <a:bodyPr/>
        <a:lstStyle/>
        <a:p>
          <a:endParaRPr lang="es-CO"/>
        </a:p>
      </dgm:t>
    </dgm:pt>
    <dgm:pt modelId="{A5F49E1F-9105-46CA-9154-F7CB99FAF866}" type="sibTrans" cxnId="{58B042E6-A6BD-4216-8ADA-9E415B880072}">
      <dgm:prSet/>
      <dgm:spPr/>
      <dgm:t>
        <a:bodyPr/>
        <a:lstStyle/>
        <a:p>
          <a:endParaRPr lang="es-CO"/>
        </a:p>
      </dgm:t>
    </dgm:pt>
    <dgm:pt modelId="{65A52FD3-7158-4C55-A94D-A29FEF032E35}">
      <dgm:prSet phldrT="[Texto]"/>
      <dgm:spPr/>
      <dgm:t>
        <a:bodyPr/>
        <a:lstStyle/>
        <a:p>
          <a:r>
            <a:rPr lang="es-CO"/>
            <a:t>Mapfre</a:t>
          </a:r>
        </a:p>
      </dgm:t>
    </dgm:pt>
    <dgm:pt modelId="{074C5E87-3EB6-4B7E-9B94-F1CCA06BC763}" type="parTrans" cxnId="{B66A1349-2EA6-40DF-A2D2-27B3643FC7C7}">
      <dgm:prSet/>
      <dgm:spPr/>
      <dgm:t>
        <a:bodyPr/>
        <a:lstStyle/>
        <a:p>
          <a:endParaRPr lang="es-CO"/>
        </a:p>
      </dgm:t>
    </dgm:pt>
    <dgm:pt modelId="{0A8CFEA5-6FEC-45F3-A262-DDA34F9D1A99}" type="sibTrans" cxnId="{B66A1349-2EA6-40DF-A2D2-27B3643FC7C7}">
      <dgm:prSet/>
      <dgm:spPr/>
      <dgm:t>
        <a:bodyPr/>
        <a:lstStyle/>
        <a:p>
          <a:endParaRPr lang="es-CO"/>
        </a:p>
      </dgm:t>
    </dgm:pt>
    <dgm:pt modelId="{991262E3-51C1-405C-8CFA-0987E0040563}">
      <dgm:prSet phldrT="[Texto]"/>
      <dgm:spPr/>
      <dgm:t>
        <a:bodyPr/>
        <a:lstStyle/>
        <a:p>
          <a:r>
            <a:rPr lang="es-CO"/>
            <a:t>Mundial</a:t>
          </a:r>
        </a:p>
      </dgm:t>
    </dgm:pt>
    <dgm:pt modelId="{43AED4FC-9020-402A-BD42-643A61014A60}" type="parTrans" cxnId="{CCEFBE12-E403-4396-AA0A-616EAF5D2C20}">
      <dgm:prSet/>
      <dgm:spPr/>
      <dgm:t>
        <a:bodyPr/>
        <a:lstStyle/>
        <a:p>
          <a:endParaRPr lang="es-CO"/>
        </a:p>
      </dgm:t>
    </dgm:pt>
    <dgm:pt modelId="{3AE51378-A05D-4052-A16A-88C75C257EF1}" type="sibTrans" cxnId="{CCEFBE12-E403-4396-AA0A-616EAF5D2C20}">
      <dgm:prSet/>
      <dgm:spPr/>
      <dgm:t>
        <a:bodyPr/>
        <a:lstStyle/>
        <a:p>
          <a:endParaRPr lang="es-CO"/>
        </a:p>
      </dgm:t>
    </dgm:pt>
    <dgm:pt modelId="{F1C6ABAD-0EE3-4EE6-9B3B-4DEA1940FE52}">
      <dgm:prSet phldrT="[Texto]"/>
      <dgm:spPr/>
      <dgm:t>
        <a:bodyPr/>
        <a:lstStyle/>
        <a:p>
          <a:r>
            <a:rPr lang="es-CO"/>
            <a:t>SBS</a:t>
          </a:r>
        </a:p>
      </dgm:t>
    </dgm:pt>
    <dgm:pt modelId="{F826C973-4441-4BF7-B6A0-48151FE9D744}" type="parTrans" cxnId="{3A011885-F551-41B9-B444-C6A794701735}">
      <dgm:prSet/>
      <dgm:spPr/>
      <dgm:t>
        <a:bodyPr/>
        <a:lstStyle/>
        <a:p>
          <a:endParaRPr lang="es-CO"/>
        </a:p>
      </dgm:t>
    </dgm:pt>
    <dgm:pt modelId="{4A876873-9849-477D-9EF1-3299DC53CD22}" type="sibTrans" cxnId="{3A011885-F551-41B9-B444-C6A794701735}">
      <dgm:prSet/>
      <dgm:spPr/>
      <dgm:t>
        <a:bodyPr/>
        <a:lstStyle/>
        <a:p>
          <a:endParaRPr lang="es-CO"/>
        </a:p>
      </dgm:t>
    </dgm:pt>
    <dgm:pt modelId="{D9520DBD-5196-498F-836A-C5EDA67E7054}">
      <dgm:prSet phldrT="[Texto]"/>
      <dgm:spPr/>
      <dgm:t>
        <a:bodyPr/>
        <a:lstStyle/>
        <a:p>
          <a:r>
            <a:rPr lang="es-CO"/>
            <a:t>Sura</a:t>
          </a:r>
        </a:p>
      </dgm:t>
    </dgm:pt>
    <dgm:pt modelId="{A0F79FCD-BBCF-4D98-B930-0AE90DA8F360}" type="parTrans" cxnId="{60C94303-3211-4936-AB3C-A28FFFC4165F}">
      <dgm:prSet/>
      <dgm:spPr/>
      <dgm:t>
        <a:bodyPr/>
        <a:lstStyle/>
        <a:p>
          <a:endParaRPr lang="es-CO"/>
        </a:p>
      </dgm:t>
    </dgm:pt>
    <dgm:pt modelId="{11F69303-E414-4598-97E4-DA9D03508738}" type="sibTrans" cxnId="{60C94303-3211-4936-AB3C-A28FFFC4165F}">
      <dgm:prSet/>
      <dgm:spPr/>
      <dgm:t>
        <a:bodyPr/>
        <a:lstStyle/>
        <a:p>
          <a:endParaRPr lang="es-CO"/>
        </a:p>
      </dgm:t>
    </dgm:pt>
    <dgm:pt modelId="{0116A9C2-181C-493F-809E-EE95E2EA8E9F}">
      <dgm:prSet phldrT="[Texto]"/>
      <dgm:spPr/>
      <dgm:t>
        <a:bodyPr/>
        <a:lstStyle/>
        <a:p>
          <a:r>
            <a:rPr lang="es-CO" err="1"/>
            <a:t>Zurich</a:t>
          </a:r>
          <a:endParaRPr lang="es-CO"/>
        </a:p>
      </dgm:t>
    </dgm:pt>
    <dgm:pt modelId="{4AD512B5-2ABA-45AB-9A59-6C1B2B1A7C07}" type="parTrans" cxnId="{8E93B7A9-E9D4-48E1-AE0D-E2F30FF2B86F}">
      <dgm:prSet/>
      <dgm:spPr/>
      <dgm:t>
        <a:bodyPr/>
        <a:lstStyle/>
        <a:p>
          <a:endParaRPr lang="es-CO"/>
        </a:p>
      </dgm:t>
    </dgm:pt>
    <dgm:pt modelId="{7C29743F-B7F8-4267-8FBF-2C5B14F8B5DB}" type="sibTrans" cxnId="{8E93B7A9-E9D4-48E1-AE0D-E2F30FF2B86F}">
      <dgm:prSet/>
      <dgm:spPr/>
      <dgm:t>
        <a:bodyPr/>
        <a:lstStyle/>
        <a:p>
          <a:endParaRPr lang="es-CO"/>
        </a:p>
      </dgm:t>
    </dgm:pt>
    <dgm:pt modelId="{C8F797BD-4F6C-4DE3-B558-53CF2BD40DB8}" type="pres">
      <dgm:prSet presAssocID="{EDFA13C6-96DB-484D-88FB-6EA7C95CCBE0}" presName="diagram" presStyleCnt="0">
        <dgm:presLayoutVars>
          <dgm:dir/>
          <dgm:resizeHandles val="exact"/>
        </dgm:presLayoutVars>
      </dgm:prSet>
      <dgm:spPr/>
    </dgm:pt>
    <dgm:pt modelId="{BC5D890C-F030-411A-93B8-CB06C8A27651}" type="pres">
      <dgm:prSet presAssocID="{019FDBA9-EE3F-4C89-8A9D-284D14383B0F}" presName="node" presStyleLbl="node1" presStyleIdx="0" presStyleCnt="9">
        <dgm:presLayoutVars>
          <dgm:bulletEnabled val="1"/>
        </dgm:presLayoutVars>
      </dgm:prSet>
      <dgm:spPr/>
    </dgm:pt>
    <dgm:pt modelId="{ACECA655-A783-4D41-B962-B1DEF823F5E9}" type="pres">
      <dgm:prSet presAssocID="{683FDE10-59C2-43F9-907D-D6D1A2C1F698}" presName="sibTrans" presStyleCnt="0"/>
      <dgm:spPr/>
    </dgm:pt>
    <dgm:pt modelId="{8DDF1BE8-BFA7-4081-AABB-9224130A2CA0}" type="pres">
      <dgm:prSet presAssocID="{EB343260-1789-497B-87AE-05B50B9EC23C}" presName="node" presStyleLbl="node1" presStyleIdx="1" presStyleCnt="9">
        <dgm:presLayoutVars>
          <dgm:bulletEnabled val="1"/>
        </dgm:presLayoutVars>
      </dgm:prSet>
      <dgm:spPr/>
    </dgm:pt>
    <dgm:pt modelId="{4BF61949-3A43-4147-8C1F-4EDC8C97B1DF}" type="pres">
      <dgm:prSet presAssocID="{7CA38315-CBE6-4820-B0C2-6643DCA93B6A}" presName="sibTrans" presStyleCnt="0"/>
      <dgm:spPr/>
    </dgm:pt>
    <dgm:pt modelId="{AB0387DB-BD2B-4B7E-BC8E-E95497A3DC56}" type="pres">
      <dgm:prSet presAssocID="{D396B81A-D56B-49AB-A6FC-3AC789546559}" presName="node" presStyleLbl="node1" presStyleIdx="2" presStyleCnt="9">
        <dgm:presLayoutVars>
          <dgm:bulletEnabled val="1"/>
        </dgm:presLayoutVars>
      </dgm:prSet>
      <dgm:spPr/>
    </dgm:pt>
    <dgm:pt modelId="{81070587-CBFF-4105-A66D-2E6E772B98E9}" type="pres">
      <dgm:prSet presAssocID="{70F5EF3C-18B2-4987-B79D-B3409121EAF1}" presName="sibTrans" presStyleCnt="0"/>
      <dgm:spPr/>
    </dgm:pt>
    <dgm:pt modelId="{20AABB69-A1AA-44AD-83F7-E47834CDB009}" type="pres">
      <dgm:prSet presAssocID="{052624FB-E49B-4A76-B318-C8A98E83219D}" presName="node" presStyleLbl="node1" presStyleIdx="3" presStyleCnt="9">
        <dgm:presLayoutVars>
          <dgm:bulletEnabled val="1"/>
        </dgm:presLayoutVars>
      </dgm:prSet>
      <dgm:spPr/>
    </dgm:pt>
    <dgm:pt modelId="{C1B40187-977C-42C9-8DC1-146D11531621}" type="pres">
      <dgm:prSet presAssocID="{A5F49E1F-9105-46CA-9154-F7CB99FAF866}" presName="sibTrans" presStyleCnt="0"/>
      <dgm:spPr/>
    </dgm:pt>
    <dgm:pt modelId="{7A973CE0-FF10-4BF5-B321-ED67E9BAC0B1}" type="pres">
      <dgm:prSet presAssocID="{65A52FD3-7158-4C55-A94D-A29FEF032E35}" presName="node" presStyleLbl="node1" presStyleIdx="4" presStyleCnt="9">
        <dgm:presLayoutVars>
          <dgm:bulletEnabled val="1"/>
        </dgm:presLayoutVars>
      </dgm:prSet>
      <dgm:spPr/>
    </dgm:pt>
    <dgm:pt modelId="{B7CE5B81-20C4-44BA-B419-B0ECB7CD560E}" type="pres">
      <dgm:prSet presAssocID="{0A8CFEA5-6FEC-45F3-A262-DDA34F9D1A99}" presName="sibTrans" presStyleCnt="0"/>
      <dgm:spPr/>
    </dgm:pt>
    <dgm:pt modelId="{9C1080B1-77AD-484A-9CCC-6373D4BC9CDF}" type="pres">
      <dgm:prSet presAssocID="{991262E3-51C1-405C-8CFA-0987E0040563}" presName="node" presStyleLbl="node1" presStyleIdx="5" presStyleCnt="9">
        <dgm:presLayoutVars>
          <dgm:bulletEnabled val="1"/>
        </dgm:presLayoutVars>
      </dgm:prSet>
      <dgm:spPr/>
    </dgm:pt>
    <dgm:pt modelId="{76C3805A-7778-4792-90E6-8E1B70E7AEEA}" type="pres">
      <dgm:prSet presAssocID="{3AE51378-A05D-4052-A16A-88C75C257EF1}" presName="sibTrans" presStyleCnt="0"/>
      <dgm:spPr/>
    </dgm:pt>
    <dgm:pt modelId="{339F6814-1362-4DDD-B448-723BF59B60DC}" type="pres">
      <dgm:prSet presAssocID="{F1C6ABAD-0EE3-4EE6-9B3B-4DEA1940FE52}" presName="node" presStyleLbl="node1" presStyleIdx="6" presStyleCnt="9">
        <dgm:presLayoutVars>
          <dgm:bulletEnabled val="1"/>
        </dgm:presLayoutVars>
      </dgm:prSet>
      <dgm:spPr/>
    </dgm:pt>
    <dgm:pt modelId="{68A5621F-0BBA-4EDE-93C7-ACAD11684598}" type="pres">
      <dgm:prSet presAssocID="{4A876873-9849-477D-9EF1-3299DC53CD22}" presName="sibTrans" presStyleCnt="0"/>
      <dgm:spPr/>
    </dgm:pt>
    <dgm:pt modelId="{65E87C22-90E9-4395-9EC5-8E4AE0493892}" type="pres">
      <dgm:prSet presAssocID="{D9520DBD-5196-498F-836A-C5EDA67E7054}" presName="node" presStyleLbl="node1" presStyleIdx="7" presStyleCnt="9">
        <dgm:presLayoutVars>
          <dgm:bulletEnabled val="1"/>
        </dgm:presLayoutVars>
      </dgm:prSet>
      <dgm:spPr/>
    </dgm:pt>
    <dgm:pt modelId="{CA85619E-336B-484F-A67A-895FA76855C3}" type="pres">
      <dgm:prSet presAssocID="{11F69303-E414-4598-97E4-DA9D03508738}" presName="sibTrans" presStyleCnt="0"/>
      <dgm:spPr/>
    </dgm:pt>
    <dgm:pt modelId="{1C5FE01B-076E-4432-B648-55A57050BB3D}" type="pres">
      <dgm:prSet presAssocID="{0116A9C2-181C-493F-809E-EE95E2EA8E9F}" presName="node" presStyleLbl="node1" presStyleIdx="8" presStyleCnt="9">
        <dgm:presLayoutVars>
          <dgm:bulletEnabled val="1"/>
        </dgm:presLayoutVars>
      </dgm:prSet>
      <dgm:spPr/>
    </dgm:pt>
  </dgm:ptLst>
  <dgm:cxnLst>
    <dgm:cxn modelId="{60C94303-3211-4936-AB3C-A28FFFC4165F}" srcId="{EDFA13C6-96DB-484D-88FB-6EA7C95CCBE0}" destId="{D9520DBD-5196-498F-836A-C5EDA67E7054}" srcOrd="7" destOrd="0" parTransId="{A0F79FCD-BBCF-4D98-B930-0AE90DA8F360}" sibTransId="{11F69303-E414-4598-97E4-DA9D03508738}"/>
    <dgm:cxn modelId="{CCEFBE12-E403-4396-AA0A-616EAF5D2C20}" srcId="{EDFA13C6-96DB-484D-88FB-6EA7C95CCBE0}" destId="{991262E3-51C1-405C-8CFA-0987E0040563}" srcOrd="5" destOrd="0" parTransId="{43AED4FC-9020-402A-BD42-643A61014A60}" sibTransId="{3AE51378-A05D-4052-A16A-88C75C257EF1}"/>
    <dgm:cxn modelId="{18A4C418-C7FD-404F-B36B-0F2CB7356583}" type="presOf" srcId="{D396B81A-D56B-49AB-A6FC-3AC789546559}" destId="{AB0387DB-BD2B-4B7E-BC8E-E95497A3DC56}" srcOrd="0" destOrd="0" presId="urn:microsoft.com/office/officeart/2005/8/layout/default"/>
    <dgm:cxn modelId="{59F7A22D-3A5C-4502-B879-D8AD9AAC6663}" srcId="{EDFA13C6-96DB-484D-88FB-6EA7C95CCBE0}" destId="{D396B81A-D56B-49AB-A6FC-3AC789546559}" srcOrd="2" destOrd="0" parTransId="{B6CE641A-041D-41AD-BB50-68CC1FAA8B54}" sibTransId="{70F5EF3C-18B2-4987-B79D-B3409121EAF1}"/>
    <dgm:cxn modelId="{593C1532-6625-4BAF-86A7-3426A9B31AF5}" srcId="{EDFA13C6-96DB-484D-88FB-6EA7C95CCBE0}" destId="{019FDBA9-EE3F-4C89-8A9D-284D14383B0F}" srcOrd="0" destOrd="0" parTransId="{133F6D70-C567-43C0-9C72-B2F8D014DAD7}" sibTransId="{683FDE10-59C2-43F9-907D-D6D1A2C1F698}"/>
    <dgm:cxn modelId="{77B97F35-2989-4E99-8086-1ABCD1CA639A}" type="presOf" srcId="{EB343260-1789-497B-87AE-05B50B9EC23C}" destId="{8DDF1BE8-BFA7-4081-AABB-9224130A2CA0}" srcOrd="0" destOrd="0" presId="urn:microsoft.com/office/officeart/2005/8/layout/default"/>
    <dgm:cxn modelId="{9C29F245-A74F-4DDA-8FDF-77A1C1A9CFC2}" srcId="{EDFA13C6-96DB-484D-88FB-6EA7C95CCBE0}" destId="{EB343260-1789-497B-87AE-05B50B9EC23C}" srcOrd="1" destOrd="0" parTransId="{07A1870E-7156-41FE-A29E-F25F119246F7}" sibTransId="{7CA38315-CBE6-4820-B0C2-6643DCA93B6A}"/>
    <dgm:cxn modelId="{B66A1349-2EA6-40DF-A2D2-27B3643FC7C7}" srcId="{EDFA13C6-96DB-484D-88FB-6EA7C95CCBE0}" destId="{65A52FD3-7158-4C55-A94D-A29FEF032E35}" srcOrd="4" destOrd="0" parTransId="{074C5E87-3EB6-4B7E-9B94-F1CCA06BC763}" sibTransId="{0A8CFEA5-6FEC-45F3-A262-DDA34F9D1A99}"/>
    <dgm:cxn modelId="{5B4CA649-6794-46C3-BF34-FCB93291FA1A}" type="presOf" srcId="{F1C6ABAD-0EE3-4EE6-9B3B-4DEA1940FE52}" destId="{339F6814-1362-4DDD-B448-723BF59B60DC}" srcOrd="0" destOrd="0" presId="urn:microsoft.com/office/officeart/2005/8/layout/default"/>
    <dgm:cxn modelId="{6998754C-DE4B-49E7-B431-86BDC2E31963}" type="presOf" srcId="{052624FB-E49B-4A76-B318-C8A98E83219D}" destId="{20AABB69-A1AA-44AD-83F7-E47834CDB009}" srcOrd="0" destOrd="0" presId="urn:microsoft.com/office/officeart/2005/8/layout/default"/>
    <dgm:cxn modelId="{8B19E06F-59B6-4835-9237-F927DDF4FC2C}" type="presOf" srcId="{65A52FD3-7158-4C55-A94D-A29FEF032E35}" destId="{7A973CE0-FF10-4BF5-B321-ED67E9BAC0B1}" srcOrd="0" destOrd="0" presId="urn:microsoft.com/office/officeart/2005/8/layout/default"/>
    <dgm:cxn modelId="{3A011885-F551-41B9-B444-C6A794701735}" srcId="{EDFA13C6-96DB-484D-88FB-6EA7C95CCBE0}" destId="{F1C6ABAD-0EE3-4EE6-9B3B-4DEA1940FE52}" srcOrd="6" destOrd="0" parTransId="{F826C973-4441-4BF7-B6A0-48151FE9D744}" sibTransId="{4A876873-9849-477D-9EF1-3299DC53CD22}"/>
    <dgm:cxn modelId="{8E93B7A9-E9D4-48E1-AE0D-E2F30FF2B86F}" srcId="{EDFA13C6-96DB-484D-88FB-6EA7C95CCBE0}" destId="{0116A9C2-181C-493F-809E-EE95E2EA8E9F}" srcOrd="8" destOrd="0" parTransId="{4AD512B5-2ABA-45AB-9A59-6C1B2B1A7C07}" sibTransId="{7C29743F-B7F8-4267-8FBF-2C5B14F8B5DB}"/>
    <dgm:cxn modelId="{31519FCD-37FD-4A69-9986-CC8E29FC67EC}" type="presOf" srcId="{991262E3-51C1-405C-8CFA-0987E0040563}" destId="{9C1080B1-77AD-484A-9CCC-6373D4BC9CDF}" srcOrd="0" destOrd="0" presId="urn:microsoft.com/office/officeart/2005/8/layout/default"/>
    <dgm:cxn modelId="{1F35AFCF-5C71-49D6-AD97-840D91C6CE12}" type="presOf" srcId="{D9520DBD-5196-498F-836A-C5EDA67E7054}" destId="{65E87C22-90E9-4395-9EC5-8E4AE0493892}" srcOrd="0" destOrd="0" presId="urn:microsoft.com/office/officeart/2005/8/layout/default"/>
    <dgm:cxn modelId="{A94ADCD3-8D61-456E-83D5-3037E8686C7A}" type="presOf" srcId="{019FDBA9-EE3F-4C89-8A9D-284D14383B0F}" destId="{BC5D890C-F030-411A-93B8-CB06C8A27651}" srcOrd="0" destOrd="0" presId="urn:microsoft.com/office/officeart/2005/8/layout/default"/>
    <dgm:cxn modelId="{58B042E6-A6BD-4216-8ADA-9E415B880072}" srcId="{EDFA13C6-96DB-484D-88FB-6EA7C95CCBE0}" destId="{052624FB-E49B-4A76-B318-C8A98E83219D}" srcOrd="3" destOrd="0" parTransId="{243E1495-C124-499A-BA6C-3EE2095EC9F4}" sibTransId="{A5F49E1F-9105-46CA-9154-F7CB99FAF866}"/>
    <dgm:cxn modelId="{817317EC-22E5-4A73-8CD9-F3ECDA7D2ECA}" type="presOf" srcId="{EDFA13C6-96DB-484D-88FB-6EA7C95CCBE0}" destId="{C8F797BD-4F6C-4DE3-B558-53CF2BD40DB8}" srcOrd="0" destOrd="0" presId="urn:microsoft.com/office/officeart/2005/8/layout/default"/>
    <dgm:cxn modelId="{35FAA9F6-B120-4C96-8AED-AB103C50EBB0}" type="presOf" srcId="{0116A9C2-181C-493F-809E-EE95E2EA8E9F}" destId="{1C5FE01B-076E-4432-B648-55A57050BB3D}" srcOrd="0" destOrd="0" presId="urn:microsoft.com/office/officeart/2005/8/layout/default"/>
    <dgm:cxn modelId="{D99D694C-7659-4539-A020-9CB880F34AAD}" type="presParOf" srcId="{C8F797BD-4F6C-4DE3-B558-53CF2BD40DB8}" destId="{BC5D890C-F030-411A-93B8-CB06C8A27651}" srcOrd="0" destOrd="0" presId="urn:microsoft.com/office/officeart/2005/8/layout/default"/>
    <dgm:cxn modelId="{CC624705-1AB8-417E-A25D-92DA5139581F}" type="presParOf" srcId="{C8F797BD-4F6C-4DE3-B558-53CF2BD40DB8}" destId="{ACECA655-A783-4D41-B962-B1DEF823F5E9}" srcOrd="1" destOrd="0" presId="urn:microsoft.com/office/officeart/2005/8/layout/default"/>
    <dgm:cxn modelId="{16EFF055-7990-4A37-89A5-5FA6E19CE8ED}" type="presParOf" srcId="{C8F797BD-4F6C-4DE3-B558-53CF2BD40DB8}" destId="{8DDF1BE8-BFA7-4081-AABB-9224130A2CA0}" srcOrd="2" destOrd="0" presId="urn:microsoft.com/office/officeart/2005/8/layout/default"/>
    <dgm:cxn modelId="{1EC7250B-CBB7-4C37-B4ED-9E32CC195EC5}" type="presParOf" srcId="{C8F797BD-4F6C-4DE3-B558-53CF2BD40DB8}" destId="{4BF61949-3A43-4147-8C1F-4EDC8C97B1DF}" srcOrd="3" destOrd="0" presId="urn:microsoft.com/office/officeart/2005/8/layout/default"/>
    <dgm:cxn modelId="{7EBF0035-3CAE-4E38-B207-4645259EE328}" type="presParOf" srcId="{C8F797BD-4F6C-4DE3-B558-53CF2BD40DB8}" destId="{AB0387DB-BD2B-4B7E-BC8E-E95497A3DC56}" srcOrd="4" destOrd="0" presId="urn:microsoft.com/office/officeart/2005/8/layout/default"/>
    <dgm:cxn modelId="{5E818C8D-8647-4A4F-BB01-1BC02A4AF786}" type="presParOf" srcId="{C8F797BD-4F6C-4DE3-B558-53CF2BD40DB8}" destId="{81070587-CBFF-4105-A66D-2E6E772B98E9}" srcOrd="5" destOrd="0" presId="urn:microsoft.com/office/officeart/2005/8/layout/default"/>
    <dgm:cxn modelId="{99AEA49C-5A02-450C-BC59-6FF1B063B3C1}" type="presParOf" srcId="{C8F797BD-4F6C-4DE3-B558-53CF2BD40DB8}" destId="{20AABB69-A1AA-44AD-83F7-E47834CDB009}" srcOrd="6" destOrd="0" presId="urn:microsoft.com/office/officeart/2005/8/layout/default"/>
    <dgm:cxn modelId="{B0204E98-138B-4849-B6EC-C6FA2CBDD214}" type="presParOf" srcId="{C8F797BD-4F6C-4DE3-B558-53CF2BD40DB8}" destId="{C1B40187-977C-42C9-8DC1-146D11531621}" srcOrd="7" destOrd="0" presId="urn:microsoft.com/office/officeart/2005/8/layout/default"/>
    <dgm:cxn modelId="{FD5EDED0-1682-404C-BC3A-166A1A64A5B8}" type="presParOf" srcId="{C8F797BD-4F6C-4DE3-B558-53CF2BD40DB8}" destId="{7A973CE0-FF10-4BF5-B321-ED67E9BAC0B1}" srcOrd="8" destOrd="0" presId="urn:microsoft.com/office/officeart/2005/8/layout/default"/>
    <dgm:cxn modelId="{2B897CF6-D46C-4210-A146-B7682E0CBA4D}" type="presParOf" srcId="{C8F797BD-4F6C-4DE3-B558-53CF2BD40DB8}" destId="{B7CE5B81-20C4-44BA-B419-B0ECB7CD560E}" srcOrd="9" destOrd="0" presId="urn:microsoft.com/office/officeart/2005/8/layout/default"/>
    <dgm:cxn modelId="{5DE8680A-DE4F-4641-8D0F-73CB94B8E24B}" type="presParOf" srcId="{C8F797BD-4F6C-4DE3-B558-53CF2BD40DB8}" destId="{9C1080B1-77AD-484A-9CCC-6373D4BC9CDF}" srcOrd="10" destOrd="0" presId="urn:microsoft.com/office/officeart/2005/8/layout/default"/>
    <dgm:cxn modelId="{4707B38B-C8CD-4704-86AF-EE11D1A7FDBF}" type="presParOf" srcId="{C8F797BD-4F6C-4DE3-B558-53CF2BD40DB8}" destId="{76C3805A-7778-4792-90E6-8E1B70E7AEEA}" srcOrd="11" destOrd="0" presId="urn:microsoft.com/office/officeart/2005/8/layout/default"/>
    <dgm:cxn modelId="{5A0F8A9A-CFE0-4624-80D2-BCF3E1C9D37B}" type="presParOf" srcId="{C8F797BD-4F6C-4DE3-B558-53CF2BD40DB8}" destId="{339F6814-1362-4DDD-B448-723BF59B60DC}" srcOrd="12" destOrd="0" presId="urn:microsoft.com/office/officeart/2005/8/layout/default"/>
    <dgm:cxn modelId="{3271A68C-49E7-4533-8CCF-AF253CD2E885}" type="presParOf" srcId="{C8F797BD-4F6C-4DE3-B558-53CF2BD40DB8}" destId="{68A5621F-0BBA-4EDE-93C7-ACAD11684598}" srcOrd="13" destOrd="0" presId="urn:microsoft.com/office/officeart/2005/8/layout/default"/>
    <dgm:cxn modelId="{05769F85-C256-469B-A7AD-F37173E26961}" type="presParOf" srcId="{C8F797BD-4F6C-4DE3-B558-53CF2BD40DB8}" destId="{65E87C22-90E9-4395-9EC5-8E4AE0493892}" srcOrd="14" destOrd="0" presId="urn:microsoft.com/office/officeart/2005/8/layout/default"/>
    <dgm:cxn modelId="{05BD2F47-D4B9-48F9-A953-6908706FDCD4}" type="presParOf" srcId="{C8F797BD-4F6C-4DE3-B558-53CF2BD40DB8}" destId="{CA85619E-336B-484F-A67A-895FA76855C3}" srcOrd="15" destOrd="0" presId="urn:microsoft.com/office/officeart/2005/8/layout/default"/>
    <dgm:cxn modelId="{A6895A92-D08F-490C-BD9F-A726D5194C35}" type="presParOf" srcId="{C8F797BD-4F6C-4DE3-B558-53CF2BD40DB8}" destId="{1C5FE01B-076E-4432-B648-55A57050BB3D}" srcOrd="16"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71E4E0A-7957-4F67-AC4B-6AF51A57F0A7}" type="doc">
      <dgm:prSet loTypeId="urn:microsoft.com/office/officeart/2008/layout/AscendingPictureAccentProcess" loCatId="process" qsTypeId="urn:microsoft.com/office/officeart/2005/8/quickstyle/simple1" qsCatId="simple" csTypeId="urn:microsoft.com/office/officeart/2005/8/colors/accent6_3" csCatId="accent6" phldr="1"/>
      <dgm:spPr/>
      <dgm:t>
        <a:bodyPr/>
        <a:lstStyle/>
        <a:p>
          <a:endParaRPr lang="es-CO"/>
        </a:p>
      </dgm:t>
    </dgm:pt>
    <dgm:pt modelId="{73267FF1-45BE-433D-B1C9-EACCF16F4969}">
      <dgm:prSet phldrT="[Texto]" custT="1"/>
      <dgm:spPr/>
      <dgm:t>
        <a:bodyPr/>
        <a:lstStyle/>
        <a:p>
          <a:r>
            <a:rPr lang="es-CO" sz="2300" dirty="0"/>
            <a:t>Revisión y retroalimentación</a:t>
          </a:r>
        </a:p>
      </dgm:t>
    </dgm:pt>
    <dgm:pt modelId="{64D794A3-5060-40FF-BF35-4D5A54290182}" type="parTrans" cxnId="{98361BD1-03D3-49A4-B638-5F960B2C9A68}">
      <dgm:prSet/>
      <dgm:spPr/>
      <dgm:t>
        <a:bodyPr/>
        <a:lstStyle/>
        <a:p>
          <a:endParaRPr lang="es-CO" sz="2300"/>
        </a:p>
      </dgm:t>
    </dgm:pt>
    <dgm:pt modelId="{4DE40621-B328-4949-ABEB-F5DF5E15B8F8}" type="sibTrans" cxnId="{98361BD1-03D3-49A4-B638-5F960B2C9A68}">
      <dgm:prSet/>
      <dgm:spPr>
        <a:blipFill rotWithShape="1">
          <a:blip xmlns:r="http://schemas.openxmlformats.org/officeDocument/2006/relationships" r:embed="rId1"/>
          <a:srcRect/>
          <a:stretch>
            <a:fillRect/>
          </a:stretch>
        </a:blipFill>
      </dgm:spPr>
      <dgm:t>
        <a:bodyPr/>
        <a:lstStyle/>
        <a:p>
          <a:endParaRPr lang="es-CO" sz="2300"/>
        </a:p>
      </dgm:t>
    </dgm:pt>
    <dgm:pt modelId="{8F649C2F-CC0E-481D-8D8E-51EBF4466C8D}">
      <dgm:prSet phldrT="[Texto]" custT="1"/>
      <dgm:spPr/>
      <dgm:t>
        <a:bodyPr/>
        <a:lstStyle/>
        <a:p>
          <a:r>
            <a:rPr lang="es-CO" sz="2300" dirty="0"/>
            <a:t>Divulgación de resultados</a:t>
          </a:r>
        </a:p>
      </dgm:t>
    </dgm:pt>
    <dgm:pt modelId="{D99AE994-6260-4558-B5D7-D191FE3B0CC2}" type="parTrans" cxnId="{570CF46B-93B2-4472-9976-BD47FA9447CD}">
      <dgm:prSet/>
      <dgm:spPr/>
      <dgm:t>
        <a:bodyPr/>
        <a:lstStyle/>
        <a:p>
          <a:endParaRPr lang="es-CO" sz="2300"/>
        </a:p>
      </dgm:t>
    </dgm:pt>
    <dgm:pt modelId="{4BF33082-51F9-466E-A6F5-3BBEAC5DC9AD}" type="sibTrans" cxnId="{570CF46B-93B2-4472-9976-BD47FA9447CD}">
      <dgm:prSet/>
      <dgm:spPr>
        <a:blipFill rotWithShape="1">
          <a:blip xmlns:r="http://schemas.openxmlformats.org/officeDocument/2006/relationships" r:embed="rId2"/>
          <a:srcRect/>
          <a:stretch>
            <a:fillRect/>
          </a:stretch>
        </a:blipFill>
      </dgm:spPr>
      <dgm:t>
        <a:bodyPr/>
        <a:lstStyle/>
        <a:p>
          <a:endParaRPr lang="es-CO" sz="2300"/>
        </a:p>
      </dgm:t>
    </dgm:pt>
    <dgm:pt modelId="{36A7BD29-077D-4AFF-8964-920B5FAB4D59}">
      <dgm:prSet phldrT="[Texto]" custT="1"/>
      <dgm:spPr/>
      <dgm:t>
        <a:bodyPr/>
        <a:lstStyle/>
        <a:p>
          <a:r>
            <a:rPr lang="es-CO" sz="2300" dirty="0"/>
            <a:t>Actualización de datos con el 1Q del 2022</a:t>
          </a:r>
        </a:p>
      </dgm:t>
    </dgm:pt>
    <dgm:pt modelId="{31E62827-4EB9-4C5D-AA77-D575EF0673B7}" type="parTrans" cxnId="{320FF7A2-9D19-4C05-AFB7-C39AFA59CC4D}">
      <dgm:prSet/>
      <dgm:spPr/>
      <dgm:t>
        <a:bodyPr/>
        <a:lstStyle/>
        <a:p>
          <a:endParaRPr lang="es-CO" sz="2300"/>
        </a:p>
      </dgm:t>
    </dgm:pt>
    <dgm:pt modelId="{53FABDD4-4FC4-4E8E-BD54-6989CC6DF90D}" type="sibTrans" cxnId="{320FF7A2-9D19-4C05-AFB7-C39AFA59CC4D}">
      <dgm:prSet/>
      <dgm:spPr>
        <a:blipFill rotWithShape="1">
          <a:blip xmlns:r="http://schemas.openxmlformats.org/officeDocument/2006/relationships" r:embed="rId3"/>
          <a:srcRect/>
          <a:stretch>
            <a:fillRect/>
          </a:stretch>
        </a:blipFill>
      </dgm:spPr>
      <dgm:t>
        <a:bodyPr/>
        <a:lstStyle/>
        <a:p>
          <a:endParaRPr lang="es-CO" sz="2300"/>
        </a:p>
      </dgm:t>
    </dgm:pt>
    <dgm:pt modelId="{1FDFEFEA-B273-4681-B7C8-0F583E323B68}" type="pres">
      <dgm:prSet presAssocID="{E71E4E0A-7957-4F67-AC4B-6AF51A57F0A7}" presName="Name0" presStyleCnt="0">
        <dgm:presLayoutVars>
          <dgm:chMax val="7"/>
          <dgm:chPref val="7"/>
          <dgm:dir/>
        </dgm:presLayoutVars>
      </dgm:prSet>
      <dgm:spPr/>
    </dgm:pt>
    <dgm:pt modelId="{B5C48DA3-EC6F-46E9-925C-4630EAEAB839}" type="pres">
      <dgm:prSet presAssocID="{E71E4E0A-7957-4F67-AC4B-6AF51A57F0A7}" presName="dot1" presStyleLbl="alignNode1" presStyleIdx="0" presStyleCnt="12"/>
      <dgm:spPr/>
    </dgm:pt>
    <dgm:pt modelId="{CDCEC161-74E1-4180-B18B-81C19C6D657E}" type="pres">
      <dgm:prSet presAssocID="{E71E4E0A-7957-4F67-AC4B-6AF51A57F0A7}" presName="dot2" presStyleLbl="alignNode1" presStyleIdx="1" presStyleCnt="12"/>
      <dgm:spPr/>
    </dgm:pt>
    <dgm:pt modelId="{6AF37AF3-3FF1-47A4-AD1B-9C75E79B741C}" type="pres">
      <dgm:prSet presAssocID="{E71E4E0A-7957-4F67-AC4B-6AF51A57F0A7}" presName="dot3" presStyleLbl="alignNode1" presStyleIdx="2" presStyleCnt="12"/>
      <dgm:spPr/>
    </dgm:pt>
    <dgm:pt modelId="{893EE666-A501-410C-B2C5-45F0922CCE75}" type="pres">
      <dgm:prSet presAssocID="{E71E4E0A-7957-4F67-AC4B-6AF51A57F0A7}" presName="dot4" presStyleLbl="alignNode1" presStyleIdx="3" presStyleCnt="12"/>
      <dgm:spPr/>
    </dgm:pt>
    <dgm:pt modelId="{C54B7359-EC5D-4AC4-80FE-51B181F795A7}" type="pres">
      <dgm:prSet presAssocID="{E71E4E0A-7957-4F67-AC4B-6AF51A57F0A7}" presName="dot5" presStyleLbl="alignNode1" presStyleIdx="4" presStyleCnt="12"/>
      <dgm:spPr/>
    </dgm:pt>
    <dgm:pt modelId="{E9E5FC30-C426-4A2F-B22E-2294EC43D029}" type="pres">
      <dgm:prSet presAssocID="{E71E4E0A-7957-4F67-AC4B-6AF51A57F0A7}" presName="dotArrow1" presStyleLbl="alignNode1" presStyleIdx="5" presStyleCnt="12"/>
      <dgm:spPr/>
    </dgm:pt>
    <dgm:pt modelId="{0DCFB638-8D3A-49B2-A137-9024E511E877}" type="pres">
      <dgm:prSet presAssocID="{E71E4E0A-7957-4F67-AC4B-6AF51A57F0A7}" presName="dotArrow2" presStyleLbl="alignNode1" presStyleIdx="6" presStyleCnt="12"/>
      <dgm:spPr/>
    </dgm:pt>
    <dgm:pt modelId="{06EACEA6-A009-4F8F-A801-BE38AA6C8D60}" type="pres">
      <dgm:prSet presAssocID="{E71E4E0A-7957-4F67-AC4B-6AF51A57F0A7}" presName="dotArrow3" presStyleLbl="alignNode1" presStyleIdx="7" presStyleCnt="12"/>
      <dgm:spPr/>
    </dgm:pt>
    <dgm:pt modelId="{0D213D37-573F-453E-A25E-BFFC9A5260AB}" type="pres">
      <dgm:prSet presAssocID="{E71E4E0A-7957-4F67-AC4B-6AF51A57F0A7}" presName="dotArrow4" presStyleLbl="alignNode1" presStyleIdx="8" presStyleCnt="12"/>
      <dgm:spPr/>
    </dgm:pt>
    <dgm:pt modelId="{21010365-67BC-4E51-8535-02D619B2179D}" type="pres">
      <dgm:prSet presAssocID="{E71E4E0A-7957-4F67-AC4B-6AF51A57F0A7}" presName="dotArrow5" presStyleLbl="alignNode1" presStyleIdx="9" presStyleCnt="12"/>
      <dgm:spPr/>
    </dgm:pt>
    <dgm:pt modelId="{443C6959-7511-4C8C-B91C-FA6902532492}" type="pres">
      <dgm:prSet presAssocID="{E71E4E0A-7957-4F67-AC4B-6AF51A57F0A7}" presName="dotArrow6" presStyleLbl="alignNode1" presStyleIdx="10" presStyleCnt="12"/>
      <dgm:spPr/>
    </dgm:pt>
    <dgm:pt modelId="{655E696D-8D71-4E92-99A7-A2E7D84D32C6}" type="pres">
      <dgm:prSet presAssocID="{E71E4E0A-7957-4F67-AC4B-6AF51A57F0A7}" presName="dotArrow7" presStyleLbl="alignNode1" presStyleIdx="11" presStyleCnt="12"/>
      <dgm:spPr/>
    </dgm:pt>
    <dgm:pt modelId="{FB6727CB-F90C-42B8-8D46-375439F2B9C7}" type="pres">
      <dgm:prSet presAssocID="{73267FF1-45BE-433D-B1C9-EACCF16F4969}" presName="parTx1" presStyleLbl="node1" presStyleIdx="0" presStyleCnt="3"/>
      <dgm:spPr/>
    </dgm:pt>
    <dgm:pt modelId="{49AA89A9-C5A0-470F-9134-363E14B4A4D2}" type="pres">
      <dgm:prSet presAssocID="{4DE40621-B328-4949-ABEB-F5DF5E15B8F8}" presName="picture1" presStyleCnt="0"/>
      <dgm:spPr/>
    </dgm:pt>
    <dgm:pt modelId="{488B7E0A-9310-4ACA-9847-1E97E8D657AB}" type="pres">
      <dgm:prSet presAssocID="{4DE40621-B328-4949-ABEB-F5DF5E15B8F8}" presName="imageRepeatNode" presStyleLbl="fgImgPlace1" presStyleIdx="0" presStyleCnt="3"/>
      <dgm:spPr/>
    </dgm:pt>
    <dgm:pt modelId="{823874F5-46CE-47E8-92F9-55704117F222}" type="pres">
      <dgm:prSet presAssocID="{8F649C2F-CC0E-481D-8D8E-51EBF4466C8D}" presName="parTx2" presStyleLbl="node1" presStyleIdx="1" presStyleCnt="3"/>
      <dgm:spPr/>
    </dgm:pt>
    <dgm:pt modelId="{3220AA30-5113-4F87-A042-715D5A00B0E3}" type="pres">
      <dgm:prSet presAssocID="{4BF33082-51F9-466E-A6F5-3BBEAC5DC9AD}" presName="picture2" presStyleCnt="0"/>
      <dgm:spPr/>
    </dgm:pt>
    <dgm:pt modelId="{10F44B8F-6111-406B-862B-F72466D0A30E}" type="pres">
      <dgm:prSet presAssocID="{4BF33082-51F9-466E-A6F5-3BBEAC5DC9AD}" presName="imageRepeatNode" presStyleLbl="fgImgPlace1" presStyleIdx="1" presStyleCnt="3"/>
      <dgm:spPr/>
    </dgm:pt>
    <dgm:pt modelId="{CCD3403C-65D5-4D1B-BCCC-802685050C64}" type="pres">
      <dgm:prSet presAssocID="{36A7BD29-077D-4AFF-8964-920B5FAB4D59}" presName="parTx3" presStyleLbl="node1" presStyleIdx="2" presStyleCnt="3"/>
      <dgm:spPr/>
    </dgm:pt>
    <dgm:pt modelId="{B3B33FF2-ADB9-4291-8DC1-71651A234240}" type="pres">
      <dgm:prSet presAssocID="{53FABDD4-4FC4-4E8E-BD54-6989CC6DF90D}" presName="picture3" presStyleCnt="0"/>
      <dgm:spPr/>
    </dgm:pt>
    <dgm:pt modelId="{22AE56BA-E376-4CF9-9DB3-5349CF6C5DBA}" type="pres">
      <dgm:prSet presAssocID="{53FABDD4-4FC4-4E8E-BD54-6989CC6DF90D}" presName="imageRepeatNode" presStyleLbl="fgImgPlace1" presStyleIdx="2" presStyleCnt="3"/>
      <dgm:spPr/>
    </dgm:pt>
  </dgm:ptLst>
  <dgm:cxnLst>
    <dgm:cxn modelId="{B85D7339-81E4-4419-A639-651C8E728824}" type="presOf" srcId="{E71E4E0A-7957-4F67-AC4B-6AF51A57F0A7}" destId="{1FDFEFEA-B273-4681-B7C8-0F583E323B68}" srcOrd="0" destOrd="0" presId="urn:microsoft.com/office/officeart/2008/layout/AscendingPictureAccentProcess"/>
    <dgm:cxn modelId="{CB334E5D-E29A-4314-9791-2DDAF69C01C5}" type="presOf" srcId="{4BF33082-51F9-466E-A6F5-3BBEAC5DC9AD}" destId="{10F44B8F-6111-406B-862B-F72466D0A30E}" srcOrd="0" destOrd="0" presId="urn:microsoft.com/office/officeart/2008/layout/AscendingPictureAccentProcess"/>
    <dgm:cxn modelId="{4FADB85F-B8BF-42B6-BA75-A9834CF423FA}" type="presOf" srcId="{4DE40621-B328-4949-ABEB-F5DF5E15B8F8}" destId="{488B7E0A-9310-4ACA-9847-1E97E8D657AB}" srcOrd="0" destOrd="0" presId="urn:microsoft.com/office/officeart/2008/layout/AscendingPictureAccentProcess"/>
    <dgm:cxn modelId="{570CF46B-93B2-4472-9976-BD47FA9447CD}" srcId="{E71E4E0A-7957-4F67-AC4B-6AF51A57F0A7}" destId="{8F649C2F-CC0E-481D-8D8E-51EBF4466C8D}" srcOrd="1" destOrd="0" parTransId="{D99AE994-6260-4558-B5D7-D191FE3B0CC2}" sibTransId="{4BF33082-51F9-466E-A6F5-3BBEAC5DC9AD}"/>
    <dgm:cxn modelId="{3BC49D76-DF5E-45C3-8A88-51036B0E43A5}" type="presOf" srcId="{8F649C2F-CC0E-481D-8D8E-51EBF4466C8D}" destId="{823874F5-46CE-47E8-92F9-55704117F222}" srcOrd="0" destOrd="0" presId="urn:microsoft.com/office/officeart/2008/layout/AscendingPictureAccentProcess"/>
    <dgm:cxn modelId="{21EECE8C-C2CC-43FB-A38B-481E34B1A43D}" type="presOf" srcId="{36A7BD29-077D-4AFF-8964-920B5FAB4D59}" destId="{CCD3403C-65D5-4D1B-BCCC-802685050C64}" srcOrd="0" destOrd="0" presId="urn:microsoft.com/office/officeart/2008/layout/AscendingPictureAccentProcess"/>
    <dgm:cxn modelId="{320FF7A2-9D19-4C05-AFB7-C39AFA59CC4D}" srcId="{E71E4E0A-7957-4F67-AC4B-6AF51A57F0A7}" destId="{36A7BD29-077D-4AFF-8964-920B5FAB4D59}" srcOrd="2" destOrd="0" parTransId="{31E62827-4EB9-4C5D-AA77-D575EF0673B7}" sibTransId="{53FABDD4-4FC4-4E8E-BD54-6989CC6DF90D}"/>
    <dgm:cxn modelId="{E891EAB4-F1EF-424D-88F6-0104C29B60F2}" type="presOf" srcId="{53FABDD4-4FC4-4E8E-BD54-6989CC6DF90D}" destId="{22AE56BA-E376-4CF9-9DB3-5349CF6C5DBA}" srcOrd="0" destOrd="0" presId="urn:microsoft.com/office/officeart/2008/layout/AscendingPictureAccentProcess"/>
    <dgm:cxn modelId="{AB7798CB-0798-4ABA-A74A-D2810BC5E4C4}" type="presOf" srcId="{73267FF1-45BE-433D-B1C9-EACCF16F4969}" destId="{FB6727CB-F90C-42B8-8D46-375439F2B9C7}" srcOrd="0" destOrd="0" presId="urn:microsoft.com/office/officeart/2008/layout/AscendingPictureAccentProcess"/>
    <dgm:cxn modelId="{98361BD1-03D3-49A4-B638-5F960B2C9A68}" srcId="{E71E4E0A-7957-4F67-AC4B-6AF51A57F0A7}" destId="{73267FF1-45BE-433D-B1C9-EACCF16F4969}" srcOrd="0" destOrd="0" parTransId="{64D794A3-5060-40FF-BF35-4D5A54290182}" sibTransId="{4DE40621-B328-4949-ABEB-F5DF5E15B8F8}"/>
    <dgm:cxn modelId="{DB9DC8C4-0089-43E5-AC60-8B3629AFF4ED}" type="presParOf" srcId="{1FDFEFEA-B273-4681-B7C8-0F583E323B68}" destId="{B5C48DA3-EC6F-46E9-925C-4630EAEAB839}" srcOrd="0" destOrd="0" presId="urn:microsoft.com/office/officeart/2008/layout/AscendingPictureAccentProcess"/>
    <dgm:cxn modelId="{64B690AD-4964-4618-AD57-54F0F7CF216F}" type="presParOf" srcId="{1FDFEFEA-B273-4681-B7C8-0F583E323B68}" destId="{CDCEC161-74E1-4180-B18B-81C19C6D657E}" srcOrd="1" destOrd="0" presId="urn:microsoft.com/office/officeart/2008/layout/AscendingPictureAccentProcess"/>
    <dgm:cxn modelId="{E36CD9CD-9F7C-475C-89C9-FB7E20259F29}" type="presParOf" srcId="{1FDFEFEA-B273-4681-B7C8-0F583E323B68}" destId="{6AF37AF3-3FF1-47A4-AD1B-9C75E79B741C}" srcOrd="2" destOrd="0" presId="urn:microsoft.com/office/officeart/2008/layout/AscendingPictureAccentProcess"/>
    <dgm:cxn modelId="{1238F6D3-9A4E-483F-A5DE-BEB8C376F5B5}" type="presParOf" srcId="{1FDFEFEA-B273-4681-B7C8-0F583E323B68}" destId="{893EE666-A501-410C-B2C5-45F0922CCE75}" srcOrd="3" destOrd="0" presId="urn:microsoft.com/office/officeart/2008/layout/AscendingPictureAccentProcess"/>
    <dgm:cxn modelId="{D2864476-DF0E-4B53-A80E-B2299780D607}" type="presParOf" srcId="{1FDFEFEA-B273-4681-B7C8-0F583E323B68}" destId="{C54B7359-EC5D-4AC4-80FE-51B181F795A7}" srcOrd="4" destOrd="0" presId="urn:microsoft.com/office/officeart/2008/layout/AscendingPictureAccentProcess"/>
    <dgm:cxn modelId="{2305878E-A46E-4CF9-973C-EDF09D815A6E}" type="presParOf" srcId="{1FDFEFEA-B273-4681-B7C8-0F583E323B68}" destId="{E9E5FC30-C426-4A2F-B22E-2294EC43D029}" srcOrd="5" destOrd="0" presId="urn:microsoft.com/office/officeart/2008/layout/AscendingPictureAccentProcess"/>
    <dgm:cxn modelId="{8F70D0C5-8289-417C-9294-57379FBAAD1D}" type="presParOf" srcId="{1FDFEFEA-B273-4681-B7C8-0F583E323B68}" destId="{0DCFB638-8D3A-49B2-A137-9024E511E877}" srcOrd="6" destOrd="0" presId="urn:microsoft.com/office/officeart/2008/layout/AscendingPictureAccentProcess"/>
    <dgm:cxn modelId="{BDCEAD25-F347-4CA0-B18F-3BED6755F189}" type="presParOf" srcId="{1FDFEFEA-B273-4681-B7C8-0F583E323B68}" destId="{06EACEA6-A009-4F8F-A801-BE38AA6C8D60}" srcOrd="7" destOrd="0" presId="urn:microsoft.com/office/officeart/2008/layout/AscendingPictureAccentProcess"/>
    <dgm:cxn modelId="{DE90C105-D9B4-42C3-8965-81B420969DB4}" type="presParOf" srcId="{1FDFEFEA-B273-4681-B7C8-0F583E323B68}" destId="{0D213D37-573F-453E-A25E-BFFC9A5260AB}" srcOrd="8" destOrd="0" presId="urn:microsoft.com/office/officeart/2008/layout/AscendingPictureAccentProcess"/>
    <dgm:cxn modelId="{E1395F0B-08A6-4398-8956-1437B33B3946}" type="presParOf" srcId="{1FDFEFEA-B273-4681-B7C8-0F583E323B68}" destId="{21010365-67BC-4E51-8535-02D619B2179D}" srcOrd="9" destOrd="0" presId="urn:microsoft.com/office/officeart/2008/layout/AscendingPictureAccentProcess"/>
    <dgm:cxn modelId="{FFDE1187-B2B9-4C52-AF04-9D6FD6B8B24A}" type="presParOf" srcId="{1FDFEFEA-B273-4681-B7C8-0F583E323B68}" destId="{443C6959-7511-4C8C-B91C-FA6902532492}" srcOrd="10" destOrd="0" presId="urn:microsoft.com/office/officeart/2008/layout/AscendingPictureAccentProcess"/>
    <dgm:cxn modelId="{85F8D89D-9DF5-4DDA-B577-A17BAE127EDC}" type="presParOf" srcId="{1FDFEFEA-B273-4681-B7C8-0F583E323B68}" destId="{655E696D-8D71-4E92-99A7-A2E7D84D32C6}" srcOrd="11" destOrd="0" presId="urn:microsoft.com/office/officeart/2008/layout/AscendingPictureAccentProcess"/>
    <dgm:cxn modelId="{78180076-2FF0-43D1-8F14-477EAF453D83}" type="presParOf" srcId="{1FDFEFEA-B273-4681-B7C8-0F583E323B68}" destId="{FB6727CB-F90C-42B8-8D46-375439F2B9C7}" srcOrd="12" destOrd="0" presId="urn:microsoft.com/office/officeart/2008/layout/AscendingPictureAccentProcess"/>
    <dgm:cxn modelId="{3F4C14A4-C8C6-4A71-857E-23E4F5D85D14}" type="presParOf" srcId="{1FDFEFEA-B273-4681-B7C8-0F583E323B68}" destId="{49AA89A9-C5A0-470F-9134-363E14B4A4D2}" srcOrd="13" destOrd="0" presId="urn:microsoft.com/office/officeart/2008/layout/AscendingPictureAccentProcess"/>
    <dgm:cxn modelId="{B281408B-A6CD-401B-B01B-6D5FD7407D2A}" type="presParOf" srcId="{49AA89A9-C5A0-470F-9134-363E14B4A4D2}" destId="{488B7E0A-9310-4ACA-9847-1E97E8D657AB}" srcOrd="0" destOrd="0" presId="urn:microsoft.com/office/officeart/2008/layout/AscendingPictureAccentProcess"/>
    <dgm:cxn modelId="{BA0257C6-7793-42A2-9630-911864103F8D}" type="presParOf" srcId="{1FDFEFEA-B273-4681-B7C8-0F583E323B68}" destId="{823874F5-46CE-47E8-92F9-55704117F222}" srcOrd="14" destOrd="0" presId="urn:microsoft.com/office/officeart/2008/layout/AscendingPictureAccentProcess"/>
    <dgm:cxn modelId="{3C828ED3-D1A2-467B-B74E-61E2870D9DB3}" type="presParOf" srcId="{1FDFEFEA-B273-4681-B7C8-0F583E323B68}" destId="{3220AA30-5113-4F87-A042-715D5A00B0E3}" srcOrd="15" destOrd="0" presId="urn:microsoft.com/office/officeart/2008/layout/AscendingPictureAccentProcess"/>
    <dgm:cxn modelId="{C2E1E97C-D8A5-4EEF-A6FC-1B4569DA29A6}" type="presParOf" srcId="{3220AA30-5113-4F87-A042-715D5A00B0E3}" destId="{10F44B8F-6111-406B-862B-F72466D0A30E}" srcOrd="0" destOrd="0" presId="urn:microsoft.com/office/officeart/2008/layout/AscendingPictureAccentProcess"/>
    <dgm:cxn modelId="{85BAA14A-25F1-455D-85F3-2EFF31B916B0}" type="presParOf" srcId="{1FDFEFEA-B273-4681-B7C8-0F583E323B68}" destId="{CCD3403C-65D5-4D1B-BCCC-802685050C64}" srcOrd="16" destOrd="0" presId="urn:microsoft.com/office/officeart/2008/layout/AscendingPictureAccentProcess"/>
    <dgm:cxn modelId="{6E75A019-7296-45F2-97A3-5AED9005A258}" type="presParOf" srcId="{1FDFEFEA-B273-4681-B7C8-0F583E323B68}" destId="{B3B33FF2-ADB9-4291-8DC1-71651A234240}" srcOrd="17" destOrd="0" presId="urn:microsoft.com/office/officeart/2008/layout/AscendingPictureAccentProcess"/>
    <dgm:cxn modelId="{9886BFB0-B1B7-43E7-A2E0-065889037A09}" type="presParOf" srcId="{B3B33FF2-ADB9-4291-8DC1-71651A234240}" destId="{22AE56BA-E376-4CF9-9DB3-5349CF6C5DBA}" srcOrd="0" destOrd="0" presId="urn:microsoft.com/office/officeart/2008/layout/AscendingPictureAccent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EA1C5A5-4CA7-4188-A6AC-CA4986C829FF}"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s-CO"/>
        </a:p>
      </dgm:t>
    </dgm:pt>
    <dgm:pt modelId="{2CA8AAA6-FC88-4EC9-BE23-B0F810BA3D29}">
      <dgm:prSet phldrT="[Texto]"/>
      <dgm:spPr/>
      <dgm:t>
        <a:bodyPr/>
        <a:lstStyle/>
        <a:p>
          <a:r>
            <a:rPr lang="es-CO"/>
            <a:t>DESARROLOS TECNOLOGICOS.</a:t>
          </a:r>
        </a:p>
      </dgm:t>
    </dgm:pt>
    <dgm:pt modelId="{E6F7600D-638E-4519-9BD3-9256E323912F}" type="parTrans" cxnId="{DE9FD396-345E-4BB9-B844-CB221BD1C26C}">
      <dgm:prSet/>
      <dgm:spPr/>
      <dgm:t>
        <a:bodyPr/>
        <a:lstStyle/>
        <a:p>
          <a:endParaRPr lang="es-CO"/>
        </a:p>
      </dgm:t>
    </dgm:pt>
    <dgm:pt modelId="{21593447-7936-4B19-A1FF-D8F804A0785A}" type="sibTrans" cxnId="{DE9FD396-345E-4BB9-B844-CB221BD1C26C}">
      <dgm:prSet/>
      <dgm:spPr/>
      <dgm:t>
        <a:bodyPr/>
        <a:lstStyle/>
        <a:p>
          <a:endParaRPr lang="es-CO"/>
        </a:p>
      </dgm:t>
    </dgm:pt>
    <dgm:pt modelId="{0F396047-42B1-4CCE-AAD8-949755772ED4}">
      <dgm:prSet phldrT="[Texto]"/>
      <dgm:spPr/>
      <dgm:t>
        <a:bodyPr/>
        <a:lstStyle/>
        <a:p>
          <a:r>
            <a:rPr lang="es-CO"/>
            <a:t>Servicios actuales.</a:t>
          </a:r>
        </a:p>
      </dgm:t>
    </dgm:pt>
    <dgm:pt modelId="{1C730B30-0F07-4D98-8573-654824C0CD12}" type="parTrans" cxnId="{02DAA1E6-B196-4AC3-9986-9494A83D4701}">
      <dgm:prSet/>
      <dgm:spPr/>
      <dgm:t>
        <a:bodyPr/>
        <a:lstStyle/>
        <a:p>
          <a:endParaRPr lang="es-CO"/>
        </a:p>
      </dgm:t>
    </dgm:pt>
    <dgm:pt modelId="{F138D7BD-A73E-42CF-8D8A-A4FA22D89323}" type="sibTrans" cxnId="{02DAA1E6-B196-4AC3-9986-9494A83D4701}">
      <dgm:prSet/>
      <dgm:spPr/>
      <dgm:t>
        <a:bodyPr/>
        <a:lstStyle/>
        <a:p>
          <a:endParaRPr lang="es-CO"/>
        </a:p>
      </dgm:t>
    </dgm:pt>
    <dgm:pt modelId="{163DB8A0-F6D3-4B92-8A59-4F8157F46BEE}">
      <dgm:prSet phldrT="[Texto]"/>
      <dgm:spPr/>
      <dgm:t>
        <a:bodyPr/>
        <a:lstStyle/>
        <a:p>
          <a:r>
            <a:rPr lang="es-CO"/>
            <a:t>Nuevos servicios.</a:t>
          </a:r>
        </a:p>
      </dgm:t>
    </dgm:pt>
    <dgm:pt modelId="{29362F38-C1CC-44A2-AC71-970E15DDED00}" type="parTrans" cxnId="{A5578C13-DD7D-40F6-B738-698E3A12655F}">
      <dgm:prSet/>
      <dgm:spPr/>
      <dgm:t>
        <a:bodyPr/>
        <a:lstStyle/>
        <a:p>
          <a:endParaRPr lang="es-CO"/>
        </a:p>
      </dgm:t>
    </dgm:pt>
    <dgm:pt modelId="{CBB98F8E-3DAC-4474-A675-ED14FDE0FF79}" type="sibTrans" cxnId="{A5578C13-DD7D-40F6-B738-698E3A12655F}">
      <dgm:prSet/>
      <dgm:spPr/>
      <dgm:t>
        <a:bodyPr/>
        <a:lstStyle/>
        <a:p>
          <a:endParaRPr lang="es-CO"/>
        </a:p>
      </dgm:t>
    </dgm:pt>
    <dgm:pt modelId="{9DCE4EAC-2235-4167-977A-D8C266D2439B}">
      <dgm:prSet phldrT="[Texto]"/>
      <dgm:spPr/>
      <dgm:t>
        <a:bodyPr/>
        <a:lstStyle/>
        <a:p>
          <a:r>
            <a:rPr lang="es-CO"/>
            <a:t>Iniciar operación el 1 de Junio de 2022</a:t>
          </a:r>
        </a:p>
      </dgm:t>
    </dgm:pt>
    <dgm:pt modelId="{218F4A91-D8A2-4540-B61A-802C7A2F0E20}" type="parTrans" cxnId="{62DC56F8-1B17-49D8-B111-66A270D6156B}">
      <dgm:prSet/>
      <dgm:spPr/>
      <dgm:t>
        <a:bodyPr/>
        <a:lstStyle/>
        <a:p>
          <a:endParaRPr lang="es-CO"/>
        </a:p>
      </dgm:t>
    </dgm:pt>
    <dgm:pt modelId="{459FB694-DEE2-46BD-8E86-4A1991CA0ABC}" type="sibTrans" cxnId="{62DC56F8-1B17-49D8-B111-66A270D6156B}">
      <dgm:prSet/>
      <dgm:spPr/>
      <dgm:t>
        <a:bodyPr/>
        <a:lstStyle/>
        <a:p>
          <a:endParaRPr lang="es-CO"/>
        </a:p>
      </dgm:t>
    </dgm:pt>
    <dgm:pt modelId="{C0668583-0DB1-480C-8118-1988314BCBFA}">
      <dgm:prSet phldrT="[Texto]"/>
      <dgm:spPr/>
      <dgm:t>
        <a:bodyPr/>
        <a:lstStyle/>
        <a:p>
          <a:r>
            <a:rPr lang="es-CO"/>
            <a:t>METODOLOGIA RECOLECCION Y MODELO DE CALCULO.</a:t>
          </a:r>
        </a:p>
      </dgm:t>
    </dgm:pt>
    <dgm:pt modelId="{A75DC6B9-2C66-4227-89DF-757D41D8945C}" type="sibTrans" cxnId="{717216BC-6701-4830-9F6A-81A992361B35}">
      <dgm:prSet/>
      <dgm:spPr/>
      <dgm:t>
        <a:bodyPr/>
        <a:lstStyle/>
        <a:p>
          <a:endParaRPr lang="es-CO"/>
        </a:p>
      </dgm:t>
    </dgm:pt>
    <dgm:pt modelId="{84BEBC7D-9BA1-4724-A97F-240BA4C6D916}" type="parTrans" cxnId="{717216BC-6701-4830-9F6A-81A992361B35}">
      <dgm:prSet/>
      <dgm:spPr/>
      <dgm:t>
        <a:bodyPr/>
        <a:lstStyle/>
        <a:p>
          <a:endParaRPr lang="es-CO"/>
        </a:p>
      </dgm:t>
    </dgm:pt>
    <dgm:pt modelId="{37BE0D41-7B84-48D5-9795-FB5FB3C018F0}">
      <dgm:prSet phldrT="[Texto]"/>
      <dgm:spPr/>
      <dgm:t>
        <a:bodyPr/>
        <a:lstStyle/>
        <a:p>
          <a:pPr>
            <a:buNone/>
          </a:pPr>
          <a:r>
            <a:rPr lang="es-CO"/>
            <a:t>Entregado en diciembre 2021.</a:t>
          </a:r>
        </a:p>
      </dgm:t>
    </dgm:pt>
    <dgm:pt modelId="{6B0B97CE-AB0C-4B6C-8092-54BF3B58995A}" type="sibTrans" cxnId="{B854F321-D9FC-440D-81A2-761F9E7AC415}">
      <dgm:prSet/>
      <dgm:spPr/>
      <dgm:t>
        <a:bodyPr/>
        <a:lstStyle/>
        <a:p>
          <a:endParaRPr lang="es-CO"/>
        </a:p>
      </dgm:t>
    </dgm:pt>
    <dgm:pt modelId="{3656ECCE-16B3-4ECD-9E2A-98E9DA6B2870}" type="parTrans" cxnId="{B854F321-D9FC-440D-81A2-761F9E7AC415}">
      <dgm:prSet/>
      <dgm:spPr/>
      <dgm:t>
        <a:bodyPr/>
        <a:lstStyle/>
        <a:p>
          <a:endParaRPr lang="es-CO"/>
        </a:p>
      </dgm:t>
    </dgm:pt>
    <dgm:pt modelId="{7D9ADCD1-58E7-4B29-8A03-0706962B4173}">
      <dgm:prSet phldrT="[Texto]"/>
      <dgm:spPr/>
      <dgm:t>
        <a:bodyPr/>
        <a:lstStyle/>
        <a:p>
          <a:r>
            <a:rPr lang="es-CO"/>
            <a:t>Web </a:t>
          </a:r>
          <a:r>
            <a:rPr lang="es-CO" err="1"/>
            <a:t>Scraping</a:t>
          </a:r>
          <a:r>
            <a:rPr lang="es-CO"/>
            <a:t> y entrenamiento modelo de calculo.</a:t>
          </a:r>
        </a:p>
      </dgm:t>
    </dgm:pt>
    <dgm:pt modelId="{8CDAEEDE-D7FE-4D45-92DE-DBA2EE7B4D07}" type="sibTrans" cxnId="{6AB7A5F8-5D15-4145-A93F-26FD8714EA83}">
      <dgm:prSet/>
      <dgm:spPr/>
      <dgm:t>
        <a:bodyPr/>
        <a:lstStyle/>
        <a:p>
          <a:endParaRPr lang="es-CO"/>
        </a:p>
      </dgm:t>
    </dgm:pt>
    <dgm:pt modelId="{360F68FF-2988-45EC-90D7-DFC9EFB9AAE2}" type="parTrans" cxnId="{6AB7A5F8-5D15-4145-A93F-26FD8714EA83}">
      <dgm:prSet/>
      <dgm:spPr/>
      <dgm:t>
        <a:bodyPr/>
        <a:lstStyle/>
        <a:p>
          <a:endParaRPr lang="es-CO"/>
        </a:p>
      </dgm:t>
    </dgm:pt>
    <dgm:pt modelId="{F198C390-A532-4B6E-8EBA-8B116C3B703D}">
      <dgm:prSet phldrT="[Texto]"/>
      <dgm:spPr/>
      <dgm:t>
        <a:bodyPr/>
        <a:lstStyle/>
        <a:p>
          <a:endParaRPr lang="es-CO"/>
        </a:p>
      </dgm:t>
    </dgm:pt>
    <dgm:pt modelId="{0BE657A1-9852-4594-B281-C39B5EC025A6}" type="parTrans" cxnId="{9740E669-F7EC-48D4-9224-F1D11BEC2933}">
      <dgm:prSet/>
      <dgm:spPr/>
      <dgm:t>
        <a:bodyPr/>
        <a:lstStyle/>
        <a:p>
          <a:endParaRPr lang="es-CO"/>
        </a:p>
      </dgm:t>
    </dgm:pt>
    <dgm:pt modelId="{571F076A-CF31-48C1-901D-3810515E016F}" type="sibTrans" cxnId="{9740E669-F7EC-48D4-9224-F1D11BEC2933}">
      <dgm:prSet/>
      <dgm:spPr/>
      <dgm:t>
        <a:bodyPr/>
        <a:lstStyle/>
        <a:p>
          <a:endParaRPr lang="es-CO"/>
        </a:p>
      </dgm:t>
    </dgm:pt>
    <dgm:pt modelId="{155F1F50-0CAF-4FB2-A9AD-6EE2AF093843}">
      <dgm:prSet phldrT="[Texto]"/>
      <dgm:spPr/>
      <dgm:t>
        <a:bodyPr/>
        <a:lstStyle/>
        <a:p>
          <a:r>
            <a:rPr lang="es-CO"/>
            <a:t>EN PRODUCION.</a:t>
          </a:r>
        </a:p>
      </dgm:t>
    </dgm:pt>
    <dgm:pt modelId="{E3D66A1E-A9F4-4291-9028-E5BB5CF453DF}" type="parTrans" cxnId="{A80A94AC-0A3F-4EC6-B1E4-C13DE1A3CA66}">
      <dgm:prSet/>
      <dgm:spPr/>
      <dgm:t>
        <a:bodyPr/>
        <a:lstStyle/>
        <a:p>
          <a:endParaRPr lang="es-CO"/>
        </a:p>
      </dgm:t>
    </dgm:pt>
    <dgm:pt modelId="{613E6BD9-DB4A-4BA2-82E5-06E209A99277}" type="sibTrans" cxnId="{A80A94AC-0A3F-4EC6-B1E4-C13DE1A3CA66}">
      <dgm:prSet/>
      <dgm:spPr/>
      <dgm:t>
        <a:bodyPr/>
        <a:lstStyle/>
        <a:p>
          <a:endParaRPr lang="es-CO"/>
        </a:p>
      </dgm:t>
    </dgm:pt>
    <dgm:pt modelId="{4C3A2835-25BD-4373-9DAB-C6A24BE3A861}">
      <dgm:prSet phldrT="[Texto]"/>
      <dgm:spPr/>
      <dgm:t>
        <a:bodyPr/>
        <a:lstStyle/>
        <a:p>
          <a:pPr>
            <a:buNone/>
          </a:pPr>
          <a:r>
            <a:rPr lang="es-CO"/>
            <a:t>En curso están:</a:t>
          </a:r>
        </a:p>
      </dgm:t>
    </dgm:pt>
    <dgm:pt modelId="{7995D345-DA16-4ACC-A70C-664EF6D8106A}" type="parTrans" cxnId="{2343C76E-B6F1-4BC8-AA0B-76CDD26D8B50}">
      <dgm:prSet/>
      <dgm:spPr/>
      <dgm:t>
        <a:bodyPr/>
        <a:lstStyle/>
        <a:p>
          <a:endParaRPr lang="es-CO"/>
        </a:p>
      </dgm:t>
    </dgm:pt>
    <dgm:pt modelId="{F3FB20F2-6110-4FB3-8C04-C24B896CACEF}" type="sibTrans" cxnId="{2343C76E-B6F1-4BC8-AA0B-76CDD26D8B50}">
      <dgm:prSet/>
      <dgm:spPr/>
      <dgm:t>
        <a:bodyPr/>
        <a:lstStyle/>
        <a:p>
          <a:endParaRPr lang="es-CO"/>
        </a:p>
      </dgm:t>
    </dgm:pt>
    <dgm:pt modelId="{BAFFF3A1-4906-4BF4-8622-80005F361CE3}">
      <dgm:prSet phldrT="[Texto]"/>
      <dgm:spPr/>
      <dgm:t>
        <a:bodyPr/>
        <a:lstStyle/>
        <a:p>
          <a:r>
            <a:rPr lang="es-CO"/>
            <a:t>Pruebas en ambiente desarrollo (Entre abril y Mayo).</a:t>
          </a:r>
        </a:p>
      </dgm:t>
    </dgm:pt>
    <dgm:pt modelId="{440BB611-7446-4159-AC69-AF31663378E9}" type="parTrans" cxnId="{8F58E5DB-5C6D-4059-B075-FD105929B7EC}">
      <dgm:prSet/>
      <dgm:spPr/>
      <dgm:t>
        <a:bodyPr/>
        <a:lstStyle/>
        <a:p>
          <a:endParaRPr lang="es-CO"/>
        </a:p>
      </dgm:t>
    </dgm:pt>
    <dgm:pt modelId="{1FCBE10C-9AB2-4CE4-BBA3-0DB54755BC48}" type="sibTrans" cxnId="{8F58E5DB-5C6D-4059-B075-FD105929B7EC}">
      <dgm:prSet/>
      <dgm:spPr/>
      <dgm:t>
        <a:bodyPr/>
        <a:lstStyle/>
        <a:p>
          <a:endParaRPr lang="es-CO"/>
        </a:p>
      </dgm:t>
    </dgm:pt>
    <dgm:pt modelId="{EF71A1B8-1DB2-43E6-8248-EA2CBDF146CD}" type="pres">
      <dgm:prSet presAssocID="{5EA1C5A5-4CA7-4188-A6AC-CA4986C829FF}" presName="Name0" presStyleCnt="0">
        <dgm:presLayoutVars>
          <dgm:dir/>
          <dgm:animLvl val="lvl"/>
          <dgm:resizeHandles val="exact"/>
        </dgm:presLayoutVars>
      </dgm:prSet>
      <dgm:spPr/>
    </dgm:pt>
    <dgm:pt modelId="{190C323C-5353-4B41-BCC6-046461E36400}" type="pres">
      <dgm:prSet presAssocID="{C0668583-0DB1-480C-8118-1988314BCBFA}" presName="linNode" presStyleCnt="0"/>
      <dgm:spPr/>
    </dgm:pt>
    <dgm:pt modelId="{6B31913D-C118-4778-A2EF-0431E901A649}" type="pres">
      <dgm:prSet presAssocID="{C0668583-0DB1-480C-8118-1988314BCBFA}" presName="parentText" presStyleLbl="node1" presStyleIdx="0" presStyleCnt="3">
        <dgm:presLayoutVars>
          <dgm:chMax val="1"/>
          <dgm:bulletEnabled val="1"/>
        </dgm:presLayoutVars>
      </dgm:prSet>
      <dgm:spPr/>
    </dgm:pt>
    <dgm:pt modelId="{9AB8AA6E-7FE1-4387-97E0-054617F21C9A}" type="pres">
      <dgm:prSet presAssocID="{C0668583-0DB1-480C-8118-1988314BCBFA}" presName="descendantText" presStyleLbl="alignAccFollowNode1" presStyleIdx="0" presStyleCnt="3">
        <dgm:presLayoutVars>
          <dgm:bulletEnabled val="1"/>
        </dgm:presLayoutVars>
      </dgm:prSet>
      <dgm:spPr/>
    </dgm:pt>
    <dgm:pt modelId="{FC4C540D-B671-4DB1-B7B5-51985E732A54}" type="pres">
      <dgm:prSet presAssocID="{A75DC6B9-2C66-4227-89DF-757D41D8945C}" presName="sp" presStyleCnt="0"/>
      <dgm:spPr/>
    </dgm:pt>
    <dgm:pt modelId="{2291DB76-72E6-4D44-A153-7B1454291F54}" type="pres">
      <dgm:prSet presAssocID="{2CA8AAA6-FC88-4EC9-BE23-B0F810BA3D29}" presName="linNode" presStyleCnt="0"/>
      <dgm:spPr/>
    </dgm:pt>
    <dgm:pt modelId="{1CB8F2BD-20F9-443E-AB27-D66C4FE7B7F3}" type="pres">
      <dgm:prSet presAssocID="{2CA8AAA6-FC88-4EC9-BE23-B0F810BA3D29}" presName="parentText" presStyleLbl="node1" presStyleIdx="1" presStyleCnt="3">
        <dgm:presLayoutVars>
          <dgm:chMax val="1"/>
          <dgm:bulletEnabled val="1"/>
        </dgm:presLayoutVars>
      </dgm:prSet>
      <dgm:spPr/>
    </dgm:pt>
    <dgm:pt modelId="{EBDCD6D9-21EC-40C9-AB3E-6C835F9019BE}" type="pres">
      <dgm:prSet presAssocID="{2CA8AAA6-FC88-4EC9-BE23-B0F810BA3D29}" presName="descendantText" presStyleLbl="alignAccFollowNode1" presStyleIdx="1" presStyleCnt="3">
        <dgm:presLayoutVars>
          <dgm:bulletEnabled val="1"/>
        </dgm:presLayoutVars>
      </dgm:prSet>
      <dgm:spPr/>
    </dgm:pt>
    <dgm:pt modelId="{6B446670-1657-4BEE-B605-97B9CE3BD49C}" type="pres">
      <dgm:prSet presAssocID="{21593447-7936-4B19-A1FF-D8F804A0785A}" presName="sp" presStyleCnt="0"/>
      <dgm:spPr/>
    </dgm:pt>
    <dgm:pt modelId="{3500D757-E28C-4C75-8076-1ECCDA1A27F0}" type="pres">
      <dgm:prSet presAssocID="{155F1F50-0CAF-4FB2-A9AD-6EE2AF093843}" presName="linNode" presStyleCnt="0"/>
      <dgm:spPr/>
    </dgm:pt>
    <dgm:pt modelId="{63D7A6DF-BD16-4784-8D57-3301656EE782}" type="pres">
      <dgm:prSet presAssocID="{155F1F50-0CAF-4FB2-A9AD-6EE2AF093843}" presName="parentText" presStyleLbl="node1" presStyleIdx="2" presStyleCnt="3">
        <dgm:presLayoutVars>
          <dgm:chMax val="1"/>
          <dgm:bulletEnabled val="1"/>
        </dgm:presLayoutVars>
      </dgm:prSet>
      <dgm:spPr/>
    </dgm:pt>
    <dgm:pt modelId="{52596092-311C-4364-9729-84167F9C3551}" type="pres">
      <dgm:prSet presAssocID="{155F1F50-0CAF-4FB2-A9AD-6EE2AF093843}" presName="descendantText" presStyleLbl="alignAccFollowNode1" presStyleIdx="2" presStyleCnt="3">
        <dgm:presLayoutVars>
          <dgm:bulletEnabled val="1"/>
        </dgm:presLayoutVars>
      </dgm:prSet>
      <dgm:spPr/>
    </dgm:pt>
  </dgm:ptLst>
  <dgm:cxnLst>
    <dgm:cxn modelId="{99AA020A-DB88-4AE1-AA43-977F4592262A}" type="presOf" srcId="{155F1F50-0CAF-4FB2-A9AD-6EE2AF093843}" destId="{63D7A6DF-BD16-4784-8D57-3301656EE782}" srcOrd="0" destOrd="0" presId="urn:microsoft.com/office/officeart/2005/8/layout/vList5"/>
    <dgm:cxn modelId="{3E55DD10-676E-4988-BEB4-FC582B5DE05F}" type="presOf" srcId="{7D9ADCD1-58E7-4B29-8A03-0706962B4173}" destId="{9AB8AA6E-7FE1-4387-97E0-054617F21C9A}" srcOrd="0" destOrd="1" presId="urn:microsoft.com/office/officeart/2005/8/layout/vList5"/>
    <dgm:cxn modelId="{A5578C13-DD7D-40F6-B738-698E3A12655F}" srcId="{2CA8AAA6-FC88-4EC9-BE23-B0F810BA3D29}" destId="{163DB8A0-F6D3-4B92-8A59-4F8157F46BEE}" srcOrd="2" destOrd="0" parTransId="{29362F38-C1CC-44A2-AC71-970E15DDED00}" sibTransId="{CBB98F8E-3DAC-4474-A675-ED14FDE0FF79}"/>
    <dgm:cxn modelId="{9BA38E15-D1E5-4014-ACBB-4765EC8D58AD}" type="presOf" srcId="{BAFFF3A1-4906-4BF4-8622-80005F361CE3}" destId="{EBDCD6D9-21EC-40C9-AB3E-6C835F9019BE}" srcOrd="0" destOrd="3" presId="urn:microsoft.com/office/officeart/2005/8/layout/vList5"/>
    <dgm:cxn modelId="{4935F119-2BAF-4856-BD98-7763C4FD2ADB}" type="presOf" srcId="{F198C390-A532-4B6E-8EBA-8B116C3B703D}" destId="{52596092-311C-4364-9729-84167F9C3551}" srcOrd="0" destOrd="1" presId="urn:microsoft.com/office/officeart/2005/8/layout/vList5"/>
    <dgm:cxn modelId="{B854F321-D9FC-440D-81A2-761F9E7AC415}" srcId="{C0668583-0DB1-480C-8118-1988314BCBFA}" destId="{37BE0D41-7B84-48D5-9795-FB5FB3C018F0}" srcOrd="0" destOrd="0" parTransId="{3656ECCE-16B3-4ECD-9E2A-98E9DA6B2870}" sibTransId="{6B0B97CE-AB0C-4B6C-8092-54BF3B58995A}"/>
    <dgm:cxn modelId="{9740E669-F7EC-48D4-9224-F1D11BEC2933}" srcId="{155F1F50-0CAF-4FB2-A9AD-6EE2AF093843}" destId="{F198C390-A532-4B6E-8EBA-8B116C3B703D}" srcOrd="1" destOrd="0" parTransId="{0BE657A1-9852-4594-B281-C39B5EC025A6}" sibTransId="{571F076A-CF31-48C1-901D-3810515E016F}"/>
    <dgm:cxn modelId="{9179336E-ECCA-4700-9FFB-AFE58B32D2C2}" type="presOf" srcId="{5EA1C5A5-4CA7-4188-A6AC-CA4986C829FF}" destId="{EF71A1B8-1DB2-43E6-8248-EA2CBDF146CD}" srcOrd="0" destOrd="0" presId="urn:microsoft.com/office/officeart/2005/8/layout/vList5"/>
    <dgm:cxn modelId="{2343C76E-B6F1-4BC8-AA0B-76CDD26D8B50}" srcId="{2CA8AAA6-FC88-4EC9-BE23-B0F810BA3D29}" destId="{4C3A2835-25BD-4373-9DAB-C6A24BE3A861}" srcOrd="0" destOrd="0" parTransId="{7995D345-DA16-4ACC-A70C-664EF6D8106A}" sibTransId="{F3FB20F2-6110-4FB3-8C04-C24B896CACEF}"/>
    <dgm:cxn modelId="{99C0687C-976A-43E4-B73F-5DEA57398858}" type="presOf" srcId="{2CA8AAA6-FC88-4EC9-BE23-B0F810BA3D29}" destId="{1CB8F2BD-20F9-443E-AB27-D66C4FE7B7F3}" srcOrd="0" destOrd="0" presId="urn:microsoft.com/office/officeart/2005/8/layout/vList5"/>
    <dgm:cxn modelId="{DE9FD396-345E-4BB9-B844-CB221BD1C26C}" srcId="{5EA1C5A5-4CA7-4188-A6AC-CA4986C829FF}" destId="{2CA8AAA6-FC88-4EC9-BE23-B0F810BA3D29}" srcOrd="1" destOrd="0" parTransId="{E6F7600D-638E-4519-9BD3-9256E323912F}" sibTransId="{21593447-7936-4B19-A1FF-D8F804A0785A}"/>
    <dgm:cxn modelId="{AE7F98A3-36B0-434C-BCC4-F1D50BAC8C1D}" type="presOf" srcId="{C0668583-0DB1-480C-8118-1988314BCBFA}" destId="{6B31913D-C118-4778-A2EF-0431E901A649}" srcOrd="0" destOrd="0" presId="urn:microsoft.com/office/officeart/2005/8/layout/vList5"/>
    <dgm:cxn modelId="{A80A94AC-0A3F-4EC6-B1E4-C13DE1A3CA66}" srcId="{5EA1C5A5-4CA7-4188-A6AC-CA4986C829FF}" destId="{155F1F50-0CAF-4FB2-A9AD-6EE2AF093843}" srcOrd="2" destOrd="0" parTransId="{E3D66A1E-A9F4-4291-9028-E5BB5CF453DF}" sibTransId="{613E6BD9-DB4A-4BA2-82E5-06E209A99277}"/>
    <dgm:cxn modelId="{AB8B95BB-6574-415D-8828-02077F1BC15A}" type="presOf" srcId="{163DB8A0-F6D3-4B92-8A59-4F8157F46BEE}" destId="{EBDCD6D9-21EC-40C9-AB3E-6C835F9019BE}" srcOrd="0" destOrd="2" presId="urn:microsoft.com/office/officeart/2005/8/layout/vList5"/>
    <dgm:cxn modelId="{717216BC-6701-4830-9F6A-81A992361B35}" srcId="{5EA1C5A5-4CA7-4188-A6AC-CA4986C829FF}" destId="{C0668583-0DB1-480C-8118-1988314BCBFA}" srcOrd="0" destOrd="0" parTransId="{84BEBC7D-9BA1-4724-A97F-240BA4C6D916}" sibTransId="{A75DC6B9-2C66-4227-89DF-757D41D8945C}"/>
    <dgm:cxn modelId="{285A43DA-9234-49A6-8FE0-535DDCA2BDC5}" type="presOf" srcId="{4C3A2835-25BD-4373-9DAB-C6A24BE3A861}" destId="{EBDCD6D9-21EC-40C9-AB3E-6C835F9019BE}" srcOrd="0" destOrd="0" presId="urn:microsoft.com/office/officeart/2005/8/layout/vList5"/>
    <dgm:cxn modelId="{8F58E5DB-5C6D-4059-B075-FD105929B7EC}" srcId="{2CA8AAA6-FC88-4EC9-BE23-B0F810BA3D29}" destId="{BAFFF3A1-4906-4BF4-8622-80005F361CE3}" srcOrd="3" destOrd="0" parTransId="{440BB611-7446-4159-AC69-AF31663378E9}" sibTransId="{1FCBE10C-9AB2-4CE4-BBA3-0DB54755BC48}"/>
    <dgm:cxn modelId="{8B5154E2-88F0-4D2B-862A-C3E775322FA1}" type="presOf" srcId="{37BE0D41-7B84-48D5-9795-FB5FB3C018F0}" destId="{9AB8AA6E-7FE1-4387-97E0-054617F21C9A}" srcOrd="0" destOrd="0" presId="urn:microsoft.com/office/officeart/2005/8/layout/vList5"/>
    <dgm:cxn modelId="{02DAA1E6-B196-4AC3-9986-9494A83D4701}" srcId="{2CA8AAA6-FC88-4EC9-BE23-B0F810BA3D29}" destId="{0F396047-42B1-4CCE-AAD8-949755772ED4}" srcOrd="1" destOrd="0" parTransId="{1C730B30-0F07-4D98-8573-654824C0CD12}" sibTransId="{F138D7BD-A73E-42CF-8D8A-A4FA22D89323}"/>
    <dgm:cxn modelId="{62DC56F8-1B17-49D8-B111-66A270D6156B}" srcId="{155F1F50-0CAF-4FB2-A9AD-6EE2AF093843}" destId="{9DCE4EAC-2235-4167-977A-D8C266D2439B}" srcOrd="0" destOrd="0" parTransId="{218F4A91-D8A2-4540-B61A-802C7A2F0E20}" sibTransId="{459FB694-DEE2-46BD-8E86-4A1991CA0ABC}"/>
    <dgm:cxn modelId="{6AB7A5F8-5D15-4145-A93F-26FD8714EA83}" srcId="{C0668583-0DB1-480C-8118-1988314BCBFA}" destId="{7D9ADCD1-58E7-4B29-8A03-0706962B4173}" srcOrd="1" destOrd="0" parTransId="{360F68FF-2988-45EC-90D7-DFC9EFB9AAE2}" sibTransId="{8CDAEEDE-D7FE-4D45-92DE-DBA2EE7B4D07}"/>
    <dgm:cxn modelId="{AB58B2F9-C66A-466D-97F2-9CF72B88A4B1}" type="presOf" srcId="{0F396047-42B1-4CCE-AAD8-949755772ED4}" destId="{EBDCD6D9-21EC-40C9-AB3E-6C835F9019BE}" srcOrd="0" destOrd="1" presId="urn:microsoft.com/office/officeart/2005/8/layout/vList5"/>
    <dgm:cxn modelId="{D8A36CFA-E81E-4EAD-A51E-5B4ED8FBB91B}" type="presOf" srcId="{9DCE4EAC-2235-4167-977A-D8C266D2439B}" destId="{52596092-311C-4364-9729-84167F9C3551}" srcOrd="0" destOrd="0" presId="urn:microsoft.com/office/officeart/2005/8/layout/vList5"/>
    <dgm:cxn modelId="{1C05EA89-DABE-41C2-9BB7-D2B21A5F7DA9}" type="presParOf" srcId="{EF71A1B8-1DB2-43E6-8248-EA2CBDF146CD}" destId="{190C323C-5353-4B41-BCC6-046461E36400}" srcOrd="0" destOrd="0" presId="urn:microsoft.com/office/officeart/2005/8/layout/vList5"/>
    <dgm:cxn modelId="{7A3382BA-D908-4EC9-9ABA-4C37B2E1566F}" type="presParOf" srcId="{190C323C-5353-4B41-BCC6-046461E36400}" destId="{6B31913D-C118-4778-A2EF-0431E901A649}" srcOrd="0" destOrd="0" presId="urn:microsoft.com/office/officeart/2005/8/layout/vList5"/>
    <dgm:cxn modelId="{5B74768F-DFA6-42EE-A7C7-91E6A1B2170B}" type="presParOf" srcId="{190C323C-5353-4B41-BCC6-046461E36400}" destId="{9AB8AA6E-7FE1-4387-97E0-054617F21C9A}" srcOrd="1" destOrd="0" presId="urn:microsoft.com/office/officeart/2005/8/layout/vList5"/>
    <dgm:cxn modelId="{61119D08-7A9D-4AC3-8259-42BE19AC79C2}" type="presParOf" srcId="{EF71A1B8-1DB2-43E6-8248-EA2CBDF146CD}" destId="{FC4C540D-B671-4DB1-B7B5-51985E732A54}" srcOrd="1" destOrd="0" presId="urn:microsoft.com/office/officeart/2005/8/layout/vList5"/>
    <dgm:cxn modelId="{FE4EF1B7-EC3F-42A1-8B33-F9F1CAED797E}" type="presParOf" srcId="{EF71A1B8-1DB2-43E6-8248-EA2CBDF146CD}" destId="{2291DB76-72E6-4D44-A153-7B1454291F54}" srcOrd="2" destOrd="0" presId="urn:microsoft.com/office/officeart/2005/8/layout/vList5"/>
    <dgm:cxn modelId="{D19B77B5-9030-47DD-AF44-853915AA6558}" type="presParOf" srcId="{2291DB76-72E6-4D44-A153-7B1454291F54}" destId="{1CB8F2BD-20F9-443E-AB27-D66C4FE7B7F3}" srcOrd="0" destOrd="0" presId="urn:microsoft.com/office/officeart/2005/8/layout/vList5"/>
    <dgm:cxn modelId="{86A0C88F-6147-4693-A6BF-02EBDBAA3F42}" type="presParOf" srcId="{2291DB76-72E6-4D44-A153-7B1454291F54}" destId="{EBDCD6D9-21EC-40C9-AB3E-6C835F9019BE}" srcOrd="1" destOrd="0" presId="urn:microsoft.com/office/officeart/2005/8/layout/vList5"/>
    <dgm:cxn modelId="{AFAD1A89-1373-4000-8E92-8F06EEAFD983}" type="presParOf" srcId="{EF71A1B8-1DB2-43E6-8248-EA2CBDF146CD}" destId="{6B446670-1657-4BEE-B605-97B9CE3BD49C}" srcOrd="3" destOrd="0" presId="urn:microsoft.com/office/officeart/2005/8/layout/vList5"/>
    <dgm:cxn modelId="{0B543DF7-7C24-4966-99DE-5A8C5FA79962}" type="presParOf" srcId="{EF71A1B8-1DB2-43E6-8248-EA2CBDF146CD}" destId="{3500D757-E28C-4C75-8076-1ECCDA1A27F0}" srcOrd="4" destOrd="0" presId="urn:microsoft.com/office/officeart/2005/8/layout/vList5"/>
    <dgm:cxn modelId="{E57705F1-B35C-425B-A9CD-594F404DBC68}" type="presParOf" srcId="{3500D757-E28C-4C75-8076-1ECCDA1A27F0}" destId="{63D7A6DF-BD16-4784-8D57-3301656EE782}" srcOrd="0" destOrd="0" presId="urn:microsoft.com/office/officeart/2005/8/layout/vList5"/>
    <dgm:cxn modelId="{64C2B4D6-F260-491E-A305-5F2781CA238E}" type="presParOf" srcId="{3500D757-E28C-4C75-8076-1ECCDA1A27F0}" destId="{52596092-311C-4364-9729-84167F9C3551}"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5D890C-F030-411A-93B8-CB06C8A27651}">
      <dsp:nvSpPr>
        <dsp:cNvPr id="0" name=""/>
        <dsp:cNvSpPr/>
      </dsp:nvSpPr>
      <dsp:spPr>
        <a:xfrm>
          <a:off x="987015" y="4636"/>
          <a:ext cx="2645977" cy="1587586"/>
        </a:xfrm>
        <a:prstGeom prst="rect">
          <a:avLst/>
        </a:prstGeom>
        <a:solidFill>
          <a:schemeClr val="accent5">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9070" tIns="179070" rIns="179070" bIns="179070" numCol="1" spcCol="1270" anchor="ctr" anchorCtr="0">
          <a:noAutofit/>
        </a:bodyPr>
        <a:lstStyle/>
        <a:p>
          <a:pPr marL="0" lvl="0" indent="0" algn="ctr" defTabSz="2089150">
            <a:lnSpc>
              <a:spcPct val="90000"/>
            </a:lnSpc>
            <a:spcBef>
              <a:spcPct val="0"/>
            </a:spcBef>
            <a:spcAft>
              <a:spcPct val="35000"/>
            </a:spcAft>
            <a:buNone/>
          </a:pPr>
          <a:r>
            <a:rPr lang="es-CO" sz="4700" kern="1200"/>
            <a:t>Allianz</a:t>
          </a:r>
        </a:p>
      </dsp:txBody>
      <dsp:txXfrm>
        <a:off x="987015" y="4636"/>
        <a:ext cx="2645977" cy="1587586"/>
      </dsp:txXfrm>
    </dsp:sp>
    <dsp:sp modelId="{8DDF1BE8-BFA7-4081-AABB-9224130A2CA0}">
      <dsp:nvSpPr>
        <dsp:cNvPr id="0" name=""/>
        <dsp:cNvSpPr/>
      </dsp:nvSpPr>
      <dsp:spPr>
        <a:xfrm>
          <a:off x="3897591" y="4636"/>
          <a:ext cx="2645977" cy="1587586"/>
        </a:xfrm>
        <a:prstGeom prst="rect">
          <a:avLst/>
        </a:prstGeom>
        <a:solidFill>
          <a:schemeClr val="accent5">
            <a:shade val="50000"/>
            <a:hueOff val="85240"/>
            <a:satOff val="703"/>
            <a:lumOff val="919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9070" tIns="179070" rIns="179070" bIns="179070" numCol="1" spcCol="1270" anchor="ctr" anchorCtr="0">
          <a:noAutofit/>
        </a:bodyPr>
        <a:lstStyle/>
        <a:p>
          <a:pPr marL="0" lvl="0" indent="0" algn="ctr" defTabSz="2089150">
            <a:lnSpc>
              <a:spcPct val="90000"/>
            </a:lnSpc>
            <a:spcBef>
              <a:spcPct val="0"/>
            </a:spcBef>
            <a:spcAft>
              <a:spcPct val="35000"/>
            </a:spcAft>
            <a:buNone/>
          </a:pPr>
          <a:r>
            <a:rPr lang="es-CO" sz="4700" kern="1200"/>
            <a:t>Axa-Colpatria</a:t>
          </a:r>
        </a:p>
      </dsp:txBody>
      <dsp:txXfrm>
        <a:off x="3897591" y="4636"/>
        <a:ext cx="2645977" cy="1587586"/>
      </dsp:txXfrm>
    </dsp:sp>
    <dsp:sp modelId="{AB0387DB-BD2B-4B7E-BC8E-E95497A3DC56}">
      <dsp:nvSpPr>
        <dsp:cNvPr id="0" name=""/>
        <dsp:cNvSpPr/>
      </dsp:nvSpPr>
      <dsp:spPr>
        <a:xfrm>
          <a:off x="6808166" y="4636"/>
          <a:ext cx="2645977" cy="1587586"/>
        </a:xfrm>
        <a:prstGeom prst="rect">
          <a:avLst/>
        </a:prstGeom>
        <a:solidFill>
          <a:schemeClr val="accent5">
            <a:shade val="50000"/>
            <a:hueOff val="170480"/>
            <a:satOff val="1406"/>
            <a:lumOff val="1838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9070" tIns="179070" rIns="179070" bIns="179070" numCol="1" spcCol="1270" anchor="ctr" anchorCtr="0">
          <a:noAutofit/>
        </a:bodyPr>
        <a:lstStyle/>
        <a:p>
          <a:pPr marL="0" lvl="0" indent="0" algn="ctr" defTabSz="2089150">
            <a:lnSpc>
              <a:spcPct val="90000"/>
            </a:lnSpc>
            <a:spcBef>
              <a:spcPct val="0"/>
            </a:spcBef>
            <a:spcAft>
              <a:spcPct val="35000"/>
            </a:spcAft>
            <a:buNone/>
          </a:pPr>
          <a:r>
            <a:rPr lang="es-CO" sz="4700" kern="1200"/>
            <a:t>Estado</a:t>
          </a:r>
        </a:p>
      </dsp:txBody>
      <dsp:txXfrm>
        <a:off x="6808166" y="4636"/>
        <a:ext cx="2645977" cy="1587586"/>
      </dsp:txXfrm>
    </dsp:sp>
    <dsp:sp modelId="{20AABB69-A1AA-44AD-83F7-E47834CDB009}">
      <dsp:nvSpPr>
        <dsp:cNvPr id="0" name=""/>
        <dsp:cNvSpPr/>
      </dsp:nvSpPr>
      <dsp:spPr>
        <a:xfrm>
          <a:off x="987015" y="1856820"/>
          <a:ext cx="2645977" cy="1587586"/>
        </a:xfrm>
        <a:prstGeom prst="rect">
          <a:avLst/>
        </a:prstGeom>
        <a:solidFill>
          <a:schemeClr val="accent5">
            <a:shade val="50000"/>
            <a:hueOff val="255720"/>
            <a:satOff val="2109"/>
            <a:lumOff val="2757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9070" tIns="179070" rIns="179070" bIns="179070" numCol="1" spcCol="1270" anchor="ctr" anchorCtr="0">
          <a:noAutofit/>
        </a:bodyPr>
        <a:lstStyle/>
        <a:p>
          <a:pPr marL="0" lvl="0" indent="0" algn="ctr" defTabSz="2089150">
            <a:lnSpc>
              <a:spcPct val="90000"/>
            </a:lnSpc>
            <a:spcBef>
              <a:spcPct val="0"/>
            </a:spcBef>
            <a:spcAft>
              <a:spcPct val="35000"/>
            </a:spcAft>
            <a:buNone/>
          </a:pPr>
          <a:r>
            <a:rPr lang="es-CO" sz="4700" kern="1200"/>
            <a:t>HDI</a:t>
          </a:r>
        </a:p>
      </dsp:txBody>
      <dsp:txXfrm>
        <a:off x="987015" y="1856820"/>
        <a:ext cx="2645977" cy="1587586"/>
      </dsp:txXfrm>
    </dsp:sp>
    <dsp:sp modelId="{7A973CE0-FF10-4BF5-B321-ED67E9BAC0B1}">
      <dsp:nvSpPr>
        <dsp:cNvPr id="0" name=""/>
        <dsp:cNvSpPr/>
      </dsp:nvSpPr>
      <dsp:spPr>
        <a:xfrm>
          <a:off x="3897591" y="1856820"/>
          <a:ext cx="2645977" cy="1587586"/>
        </a:xfrm>
        <a:prstGeom prst="rect">
          <a:avLst/>
        </a:prstGeom>
        <a:solidFill>
          <a:schemeClr val="accent5">
            <a:shade val="50000"/>
            <a:hueOff val="340960"/>
            <a:satOff val="2812"/>
            <a:lumOff val="3677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9070" tIns="179070" rIns="179070" bIns="179070" numCol="1" spcCol="1270" anchor="ctr" anchorCtr="0">
          <a:noAutofit/>
        </a:bodyPr>
        <a:lstStyle/>
        <a:p>
          <a:pPr marL="0" lvl="0" indent="0" algn="ctr" defTabSz="2089150">
            <a:lnSpc>
              <a:spcPct val="90000"/>
            </a:lnSpc>
            <a:spcBef>
              <a:spcPct val="0"/>
            </a:spcBef>
            <a:spcAft>
              <a:spcPct val="35000"/>
            </a:spcAft>
            <a:buNone/>
          </a:pPr>
          <a:r>
            <a:rPr lang="es-CO" sz="4700" kern="1200"/>
            <a:t>Mapfre</a:t>
          </a:r>
        </a:p>
      </dsp:txBody>
      <dsp:txXfrm>
        <a:off x="3897591" y="1856820"/>
        <a:ext cx="2645977" cy="1587586"/>
      </dsp:txXfrm>
    </dsp:sp>
    <dsp:sp modelId="{9C1080B1-77AD-484A-9CCC-6373D4BC9CDF}">
      <dsp:nvSpPr>
        <dsp:cNvPr id="0" name=""/>
        <dsp:cNvSpPr/>
      </dsp:nvSpPr>
      <dsp:spPr>
        <a:xfrm>
          <a:off x="6808166" y="1856820"/>
          <a:ext cx="2645977" cy="1587586"/>
        </a:xfrm>
        <a:prstGeom prst="rect">
          <a:avLst/>
        </a:prstGeom>
        <a:solidFill>
          <a:schemeClr val="accent5">
            <a:shade val="50000"/>
            <a:hueOff val="340960"/>
            <a:satOff val="2812"/>
            <a:lumOff val="3677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9070" tIns="179070" rIns="179070" bIns="179070" numCol="1" spcCol="1270" anchor="ctr" anchorCtr="0">
          <a:noAutofit/>
        </a:bodyPr>
        <a:lstStyle/>
        <a:p>
          <a:pPr marL="0" lvl="0" indent="0" algn="ctr" defTabSz="2089150">
            <a:lnSpc>
              <a:spcPct val="90000"/>
            </a:lnSpc>
            <a:spcBef>
              <a:spcPct val="0"/>
            </a:spcBef>
            <a:spcAft>
              <a:spcPct val="35000"/>
            </a:spcAft>
            <a:buNone/>
          </a:pPr>
          <a:r>
            <a:rPr lang="es-CO" sz="4700" kern="1200"/>
            <a:t>Mundial</a:t>
          </a:r>
        </a:p>
      </dsp:txBody>
      <dsp:txXfrm>
        <a:off x="6808166" y="1856820"/>
        <a:ext cx="2645977" cy="1587586"/>
      </dsp:txXfrm>
    </dsp:sp>
    <dsp:sp modelId="{339F6814-1362-4DDD-B448-723BF59B60DC}">
      <dsp:nvSpPr>
        <dsp:cNvPr id="0" name=""/>
        <dsp:cNvSpPr/>
      </dsp:nvSpPr>
      <dsp:spPr>
        <a:xfrm>
          <a:off x="987015" y="3709005"/>
          <a:ext cx="2645977" cy="1587586"/>
        </a:xfrm>
        <a:prstGeom prst="rect">
          <a:avLst/>
        </a:prstGeom>
        <a:solidFill>
          <a:schemeClr val="accent5">
            <a:shade val="50000"/>
            <a:hueOff val="255720"/>
            <a:satOff val="2109"/>
            <a:lumOff val="2757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9070" tIns="179070" rIns="179070" bIns="179070" numCol="1" spcCol="1270" anchor="ctr" anchorCtr="0">
          <a:noAutofit/>
        </a:bodyPr>
        <a:lstStyle/>
        <a:p>
          <a:pPr marL="0" lvl="0" indent="0" algn="ctr" defTabSz="2089150">
            <a:lnSpc>
              <a:spcPct val="90000"/>
            </a:lnSpc>
            <a:spcBef>
              <a:spcPct val="0"/>
            </a:spcBef>
            <a:spcAft>
              <a:spcPct val="35000"/>
            </a:spcAft>
            <a:buNone/>
          </a:pPr>
          <a:r>
            <a:rPr lang="es-CO" sz="4700" kern="1200"/>
            <a:t>SBS</a:t>
          </a:r>
        </a:p>
      </dsp:txBody>
      <dsp:txXfrm>
        <a:off x="987015" y="3709005"/>
        <a:ext cx="2645977" cy="1587586"/>
      </dsp:txXfrm>
    </dsp:sp>
    <dsp:sp modelId="{65E87C22-90E9-4395-9EC5-8E4AE0493892}">
      <dsp:nvSpPr>
        <dsp:cNvPr id="0" name=""/>
        <dsp:cNvSpPr/>
      </dsp:nvSpPr>
      <dsp:spPr>
        <a:xfrm>
          <a:off x="3897591" y="3709005"/>
          <a:ext cx="2645977" cy="1587586"/>
        </a:xfrm>
        <a:prstGeom prst="rect">
          <a:avLst/>
        </a:prstGeom>
        <a:solidFill>
          <a:schemeClr val="accent5">
            <a:shade val="50000"/>
            <a:hueOff val="170480"/>
            <a:satOff val="1406"/>
            <a:lumOff val="1838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9070" tIns="179070" rIns="179070" bIns="179070" numCol="1" spcCol="1270" anchor="ctr" anchorCtr="0">
          <a:noAutofit/>
        </a:bodyPr>
        <a:lstStyle/>
        <a:p>
          <a:pPr marL="0" lvl="0" indent="0" algn="ctr" defTabSz="2089150">
            <a:lnSpc>
              <a:spcPct val="90000"/>
            </a:lnSpc>
            <a:spcBef>
              <a:spcPct val="0"/>
            </a:spcBef>
            <a:spcAft>
              <a:spcPct val="35000"/>
            </a:spcAft>
            <a:buNone/>
          </a:pPr>
          <a:r>
            <a:rPr lang="es-CO" sz="4700" kern="1200"/>
            <a:t>Sura</a:t>
          </a:r>
        </a:p>
      </dsp:txBody>
      <dsp:txXfrm>
        <a:off x="3897591" y="3709005"/>
        <a:ext cx="2645977" cy="1587586"/>
      </dsp:txXfrm>
    </dsp:sp>
    <dsp:sp modelId="{1C5FE01B-076E-4432-B648-55A57050BB3D}">
      <dsp:nvSpPr>
        <dsp:cNvPr id="0" name=""/>
        <dsp:cNvSpPr/>
      </dsp:nvSpPr>
      <dsp:spPr>
        <a:xfrm>
          <a:off x="6808166" y="3709005"/>
          <a:ext cx="2645977" cy="1587586"/>
        </a:xfrm>
        <a:prstGeom prst="rect">
          <a:avLst/>
        </a:prstGeom>
        <a:solidFill>
          <a:schemeClr val="accent5">
            <a:shade val="50000"/>
            <a:hueOff val="85240"/>
            <a:satOff val="703"/>
            <a:lumOff val="919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9070" tIns="179070" rIns="179070" bIns="179070" numCol="1" spcCol="1270" anchor="ctr" anchorCtr="0">
          <a:noAutofit/>
        </a:bodyPr>
        <a:lstStyle/>
        <a:p>
          <a:pPr marL="0" lvl="0" indent="0" algn="ctr" defTabSz="2089150">
            <a:lnSpc>
              <a:spcPct val="90000"/>
            </a:lnSpc>
            <a:spcBef>
              <a:spcPct val="0"/>
            </a:spcBef>
            <a:spcAft>
              <a:spcPct val="35000"/>
            </a:spcAft>
            <a:buNone/>
          </a:pPr>
          <a:r>
            <a:rPr lang="es-CO" sz="4700" kern="1200" err="1"/>
            <a:t>Zurich</a:t>
          </a:r>
          <a:endParaRPr lang="es-CO" sz="4700" kern="1200"/>
        </a:p>
      </dsp:txBody>
      <dsp:txXfrm>
        <a:off x="6808166" y="3709005"/>
        <a:ext cx="2645977" cy="158758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C48DA3-EC6F-46E9-925C-4630EAEAB839}">
      <dsp:nvSpPr>
        <dsp:cNvPr id="0" name=""/>
        <dsp:cNvSpPr/>
      </dsp:nvSpPr>
      <dsp:spPr>
        <a:xfrm>
          <a:off x="4076100" y="4111647"/>
          <a:ext cx="150335" cy="150335"/>
        </a:xfrm>
        <a:prstGeom prst="ellipse">
          <a:avLst/>
        </a:prstGeom>
        <a:solidFill>
          <a:schemeClr val="accent6">
            <a:shade val="80000"/>
            <a:hueOff val="0"/>
            <a:satOff val="0"/>
            <a:lumOff val="0"/>
            <a:alphaOff val="0"/>
          </a:schemeClr>
        </a:solidFill>
        <a:ln w="2540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DCEC161-74E1-4180-B18B-81C19C6D657E}">
      <dsp:nvSpPr>
        <dsp:cNvPr id="0" name=""/>
        <dsp:cNvSpPr/>
      </dsp:nvSpPr>
      <dsp:spPr>
        <a:xfrm>
          <a:off x="3792718" y="4248065"/>
          <a:ext cx="150335" cy="150335"/>
        </a:xfrm>
        <a:prstGeom prst="ellipse">
          <a:avLst/>
        </a:prstGeom>
        <a:solidFill>
          <a:schemeClr val="accent6">
            <a:shade val="80000"/>
            <a:hueOff val="31525"/>
            <a:satOff val="-4048"/>
            <a:lumOff val="3238"/>
            <a:alphaOff val="0"/>
          </a:schemeClr>
        </a:solidFill>
        <a:ln w="25400" cap="flat" cmpd="sng" algn="ctr">
          <a:solidFill>
            <a:schemeClr val="accent6">
              <a:shade val="80000"/>
              <a:hueOff val="31525"/>
              <a:satOff val="-4048"/>
              <a:lumOff val="323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AF37AF3-3FF1-47A4-AD1B-9C75E79B741C}">
      <dsp:nvSpPr>
        <dsp:cNvPr id="0" name=""/>
        <dsp:cNvSpPr/>
      </dsp:nvSpPr>
      <dsp:spPr>
        <a:xfrm>
          <a:off x="3495806" y="4355819"/>
          <a:ext cx="150335" cy="150335"/>
        </a:xfrm>
        <a:prstGeom prst="ellipse">
          <a:avLst/>
        </a:prstGeom>
        <a:solidFill>
          <a:schemeClr val="accent6">
            <a:shade val="80000"/>
            <a:hueOff val="63050"/>
            <a:satOff val="-8095"/>
            <a:lumOff val="6476"/>
            <a:alphaOff val="0"/>
          </a:schemeClr>
        </a:solidFill>
        <a:ln w="25400" cap="flat" cmpd="sng" algn="ctr">
          <a:solidFill>
            <a:schemeClr val="accent6">
              <a:shade val="80000"/>
              <a:hueOff val="63050"/>
              <a:satOff val="-8095"/>
              <a:lumOff val="647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93EE666-A501-410C-B2C5-45F0922CCE75}">
      <dsp:nvSpPr>
        <dsp:cNvPr id="0" name=""/>
        <dsp:cNvSpPr/>
      </dsp:nvSpPr>
      <dsp:spPr>
        <a:xfrm>
          <a:off x="5436635" y="2532495"/>
          <a:ext cx="150335" cy="150335"/>
        </a:xfrm>
        <a:prstGeom prst="ellipse">
          <a:avLst/>
        </a:prstGeom>
        <a:solidFill>
          <a:schemeClr val="accent6">
            <a:shade val="80000"/>
            <a:hueOff val="94575"/>
            <a:satOff val="-12143"/>
            <a:lumOff val="9714"/>
            <a:alphaOff val="0"/>
          </a:schemeClr>
        </a:solidFill>
        <a:ln w="25400" cap="flat" cmpd="sng" algn="ctr">
          <a:solidFill>
            <a:schemeClr val="accent6">
              <a:shade val="80000"/>
              <a:hueOff val="94575"/>
              <a:satOff val="-12143"/>
              <a:lumOff val="9714"/>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54B7359-EC5D-4AC4-80FE-51B181F795A7}">
      <dsp:nvSpPr>
        <dsp:cNvPr id="0" name=""/>
        <dsp:cNvSpPr/>
      </dsp:nvSpPr>
      <dsp:spPr>
        <a:xfrm>
          <a:off x="5322380" y="2810107"/>
          <a:ext cx="150335" cy="150335"/>
        </a:xfrm>
        <a:prstGeom prst="ellipse">
          <a:avLst/>
        </a:prstGeom>
        <a:solidFill>
          <a:schemeClr val="accent6">
            <a:shade val="80000"/>
            <a:hueOff val="126100"/>
            <a:satOff val="-16190"/>
            <a:lumOff val="12952"/>
            <a:alphaOff val="0"/>
          </a:schemeClr>
        </a:solidFill>
        <a:ln w="25400" cap="flat" cmpd="sng" algn="ctr">
          <a:solidFill>
            <a:schemeClr val="accent6">
              <a:shade val="80000"/>
              <a:hueOff val="126100"/>
              <a:satOff val="-16190"/>
              <a:lumOff val="12952"/>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9E5FC30-C426-4A2F-B22E-2294EC43D029}">
      <dsp:nvSpPr>
        <dsp:cNvPr id="0" name=""/>
        <dsp:cNvSpPr/>
      </dsp:nvSpPr>
      <dsp:spPr>
        <a:xfrm>
          <a:off x="5241199" y="442705"/>
          <a:ext cx="150335" cy="150335"/>
        </a:xfrm>
        <a:prstGeom prst="ellipse">
          <a:avLst/>
        </a:prstGeom>
        <a:solidFill>
          <a:schemeClr val="accent6">
            <a:shade val="80000"/>
            <a:hueOff val="157626"/>
            <a:satOff val="-20238"/>
            <a:lumOff val="16190"/>
            <a:alphaOff val="0"/>
          </a:schemeClr>
        </a:solidFill>
        <a:ln w="25400" cap="flat" cmpd="sng" algn="ctr">
          <a:solidFill>
            <a:schemeClr val="accent6">
              <a:shade val="80000"/>
              <a:hueOff val="157626"/>
              <a:satOff val="-20238"/>
              <a:lumOff val="1619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DCFB638-8D3A-49B2-A137-9024E511E877}">
      <dsp:nvSpPr>
        <dsp:cNvPr id="0" name=""/>
        <dsp:cNvSpPr/>
      </dsp:nvSpPr>
      <dsp:spPr>
        <a:xfrm>
          <a:off x="5450165" y="310004"/>
          <a:ext cx="150335" cy="150335"/>
        </a:xfrm>
        <a:prstGeom prst="ellipse">
          <a:avLst/>
        </a:prstGeom>
        <a:solidFill>
          <a:schemeClr val="accent6">
            <a:shade val="80000"/>
            <a:hueOff val="189151"/>
            <a:satOff val="-24285"/>
            <a:lumOff val="19427"/>
            <a:alphaOff val="0"/>
          </a:schemeClr>
        </a:solidFill>
        <a:ln w="25400" cap="flat" cmpd="sng" algn="ctr">
          <a:solidFill>
            <a:schemeClr val="accent6">
              <a:shade val="80000"/>
              <a:hueOff val="189151"/>
              <a:satOff val="-24285"/>
              <a:lumOff val="1942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6EACEA6-A009-4F8F-A801-BE38AA6C8D60}">
      <dsp:nvSpPr>
        <dsp:cNvPr id="0" name=""/>
        <dsp:cNvSpPr/>
      </dsp:nvSpPr>
      <dsp:spPr>
        <a:xfrm>
          <a:off x="5659131" y="177302"/>
          <a:ext cx="150335" cy="150335"/>
        </a:xfrm>
        <a:prstGeom prst="ellipse">
          <a:avLst/>
        </a:prstGeom>
        <a:solidFill>
          <a:schemeClr val="accent6">
            <a:shade val="80000"/>
            <a:hueOff val="220676"/>
            <a:satOff val="-28333"/>
            <a:lumOff val="22665"/>
            <a:alphaOff val="0"/>
          </a:schemeClr>
        </a:solidFill>
        <a:ln w="25400" cap="flat" cmpd="sng" algn="ctr">
          <a:solidFill>
            <a:schemeClr val="accent6">
              <a:shade val="80000"/>
              <a:hueOff val="220676"/>
              <a:satOff val="-28333"/>
              <a:lumOff val="2266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D213D37-573F-453E-A25E-BFFC9A5260AB}">
      <dsp:nvSpPr>
        <dsp:cNvPr id="0" name=""/>
        <dsp:cNvSpPr/>
      </dsp:nvSpPr>
      <dsp:spPr>
        <a:xfrm>
          <a:off x="5868097" y="310004"/>
          <a:ext cx="150335" cy="150335"/>
        </a:xfrm>
        <a:prstGeom prst="ellipse">
          <a:avLst/>
        </a:prstGeom>
        <a:solidFill>
          <a:schemeClr val="accent6">
            <a:shade val="80000"/>
            <a:hueOff val="252201"/>
            <a:satOff val="-32380"/>
            <a:lumOff val="25903"/>
            <a:alphaOff val="0"/>
          </a:schemeClr>
        </a:solidFill>
        <a:ln w="25400" cap="flat" cmpd="sng" algn="ctr">
          <a:solidFill>
            <a:schemeClr val="accent6">
              <a:shade val="80000"/>
              <a:hueOff val="252201"/>
              <a:satOff val="-32380"/>
              <a:lumOff val="2590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1010365-67BC-4E51-8535-02D619B2179D}">
      <dsp:nvSpPr>
        <dsp:cNvPr id="0" name=""/>
        <dsp:cNvSpPr/>
      </dsp:nvSpPr>
      <dsp:spPr>
        <a:xfrm>
          <a:off x="6077063" y="442705"/>
          <a:ext cx="150335" cy="150335"/>
        </a:xfrm>
        <a:prstGeom prst="ellipse">
          <a:avLst/>
        </a:prstGeom>
        <a:solidFill>
          <a:schemeClr val="accent6">
            <a:shade val="80000"/>
            <a:hueOff val="283726"/>
            <a:satOff val="-36428"/>
            <a:lumOff val="29141"/>
            <a:alphaOff val="0"/>
          </a:schemeClr>
        </a:solidFill>
        <a:ln w="25400" cap="flat" cmpd="sng" algn="ctr">
          <a:solidFill>
            <a:schemeClr val="accent6">
              <a:shade val="80000"/>
              <a:hueOff val="283726"/>
              <a:satOff val="-36428"/>
              <a:lumOff val="29141"/>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43C6959-7511-4C8C-B91C-FA6902532492}">
      <dsp:nvSpPr>
        <dsp:cNvPr id="0" name=""/>
        <dsp:cNvSpPr/>
      </dsp:nvSpPr>
      <dsp:spPr>
        <a:xfrm>
          <a:off x="5659131" y="457037"/>
          <a:ext cx="150335" cy="150335"/>
        </a:xfrm>
        <a:prstGeom prst="ellipse">
          <a:avLst/>
        </a:prstGeom>
        <a:solidFill>
          <a:schemeClr val="accent6">
            <a:shade val="80000"/>
            <a:hueOff val="315251"/>
            <a:satOff val="-40475"/>
            <a:lumOff val="32379"/>
            <a:alphaOff val="0"/>
          </a:schemeClr>
        </a:solidFill>
        <a:ln w="25400" cap="flat" cmpd="sng" algn="ctr">
          <a:solidFill>
            <a:schemeClr val="accent6">
              <a:shade val="80000"/>
              <a:hueOff val="315251"/>
              <a:satOff val="-40475"/>
              <a:lumOff val="3237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55E696D-8D71-4E92-99A7-A2E7D84D32C6}">
      <dsp:nvSpPr>
        <dsp:cNvPr id="0" name=""/>
        <dsp:cNvSpPr/>
      </dsp:nvSpPr>
      <dsp:spPr>
        <a:xfrm>
          <a:off x="5659131" y="737304"/>
          <a:ext cx="150335" cy="150335"/>
        </a:xfrm>
        <a:prstGeom prst="ellipse">
          <a:avLst/>
        </a:prstGeom>
        <a:solidFill>
          <a:schemeClr val="accent6">
            <a:shade val="80000"/>
            <a:hueOff val="346776"/>
            <a:satOff val="-44523"/>
            <a:lumOff val="35617"/>
            <a:alphaOff val="0"/>
          </a:schemeClr>
        </a:solidFill>
        <a:ln w="25400" cap="flat" cmpd="sng" algn="ctr">
          <a:solidFill>
            <a:schemeClr val="accent6">
              <a:shade val="80000"/>
              <a:hueOff val="346776"/>
              <a:satOff val="-44523"/>
              <a:lumOff val="3561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B6727CB-F90C-42B8-8D46-375439F2B9C7}">
      <dsp:nvSpPr>
        <dsp:cNvPr id="0" name=""/>
        <dsp:cNvSpPr/>
      </dsp:nvSpPr>
      <dsp:spPr>
        <a:xfrm>
          <a:off x="2762921" y="4675689"/>
          <a:ext cx="3242732" cy="869462"/>
        </a:xfrm>
        <a:prstGeom prst="roundRect">
          <a:avLst/>
        </a:prstGeom>
        <a:solidFill>
          <a:schemeClr val="accent6">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6378" tIns="87630" rIns="87630" bIns="87630" numCol="1" spcCol="1270" anchor="ctr" anchorCtr="0">
          <a:noAutofit/>
        </a:bodyPr>
        <a:lstStyle/>
        <a:p>
          <a:pPr marL="0" lvl="0" indent="0" algn="l" defTabSz="1022350">
            <a:lnSpc>
              <a:spcPct val="90000"/>
            </a:lnSpc>
            <a:spcBef>
              <a:spcPct val="0"/>
            </a:spcBef>
            <a:spcAft>
              <a:spcPct val="35000"/>
            </a:spcAft>
            <a:buNone/>
          </a:pPr>
          <a:r>
            <a:rPr lang="es-CO" sz="2300" kern="1200" dirty="0"/>
            <a:t>Revisión y retroalimentación</a:t>
          </a:r>
        </a:p>
      </dsp:txBody>
      <dsp:txXfrm>
        <a:off x="2805365" y="4718133"/>
        <a:ext cx="3157844" cy="784574"/>
      </dsp:txXfrm>
    </dsp:sp>
    <dsp:sp modelId="{488B7E0A-9310-4ACA-9847-1E97E8D657AB}">
      <dsp:nvSpPr>
        <dsp:cNvPr id="0" name=""/>
        <dsp:cNvSpPr/>
      </dsp:nvSpPr>
      <dsp:spPr>
        <a:xfrm>
          <a:off x="1863916" y="3823212"/>
          <a:ext cx="1503353" cy="1503246"/>
        </a:xfrm>
        <a:prstGeom prst="ellipse">
          <a:avLst/>
        </a:prstGeom>
        <a:blipFill rotWithShape="1">
          <a:blip xmlns:r="http://schemas.openxmlformats.org/officeDocument/2006/relationships" r:embed="rId1"/>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23874F5-46CE-47E8-92F9-55704117F222}">
      <dsp:nvSpPr>
        <dsp:cNvPr id="0" name=""/>
        <dsp:cNvSpPr/>
      </dsp:nvSpPr>
      <dsp:spPr>
        <a:xfrm>
          <a:off x="4848823" y="3546661"/>
          <a:ext cx="3242732" cy="869462"/>
        </a:xfrm>
        <a:prstGeom prst="roundRect">
          <a:avLst/>
        </a:prstGeom>
        <a:solidFill>
          <a:schemeClr val="accent6">
            <a:shade val="80000"/>
            <a:hueOff val="173388"/>
            <a:satOff val="-22262"/>
            <a:lumOff val="1780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6378" tIns="87630" rIns="87630" bIns="87630" numCol="1" spcCol="1270" anchor="ctr" anchorCtr="0">
          <a:noAutofit/>
        </a:bodyPr>
        <a:lstStyle/>
        <a:p>
          <a:pPr marL="0" lvl="0" indent="0" algn="l" defTabSz="1022350">
            <a:lnSpc>
              <a:spcPct val="90000"/>
            </a:lnSpc>
            <a:spcBef>
              <a:spcPct val="0"/>
            </a:spcBef>
            <a:spcAft>
              <a:spcPct val="35000"/>
            </a:spcAft>
            <a:buNone/>
          </a:pPr>
          <a:r>
            <a:rPr lang="es-CO" sz="2300" kern="1200" dirty="0"/>
            <a:t>Divulgación de resultados</a:t>
          </a:r>
        </a:p>
      </dsp:txBody>
      <dsp:txXfrm>
        <a:off x="4891267" y="3589105"/>
        <a:ext cx="3157844" cy="784574"/>
      </dsp:txXfrm>
    </dsp:sp>
    <dsp:sp modelId="{10F44B8F-6111-406B-862B-F72466D0A30E}">
      <dsp:nvSpPr>
        <dsp:cNvPr id="0" name=""/>
        <dsp:cNvSpPr/>
      </dsp:nvSpPr>
      <dsp:spPr>
        <a:xfrm>
          <a:off x="3949818" y="2694184"/>
          <a:ext cx="1503353" cy="1503246"/>
        </a:xfrm>
        <a:prstGeom prst="ellipse">
          <a:avLst/>
        </a:prstGeom>
        <a:blipFill rotWithShape="1">
          <a:blip xmlns:r="http://schemas.openxmlformats.org/officeDocument/2006/relationships" r:embed="rId2"/>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CD3403C-65D5-4D1B-BCCC-802685050C64}">
      <dsp:nvSpPr>
        <dsp:cNvPr id="0" name=""/>
        <dsp:cNvSpPr/>
      </dsp:nvSpPr>
      <dsp:spPr>
        <a:xfrm>
          <a:off x="5806459" y="1834276"/>
          <a:ext cx="3242732" cy="869462"/>
        </a:xfrm>
        <a:prstGeom prst="roundRect">
          <a:avLst/>
        </a:prstGeom>
        <a:solidFill>
          <a:schemeClr val="accent6">
            <a:shade val="80000"/>
            <a:hueOff val="346776"/>
            <a:satOff val="-44523"/>
            <a:lumOff val="3561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6378" tIns="87630" rIns="87630" bIns="87630" numCol="1" spcCol="1270" anchor="ctr" anchorCtr="0">
          <a:noAutofit/>
        </a:bodyPr>
        <a:lstStyle/>
        <a:p>
          <a:pPr marL="0" lvl="0" indent="0" algn="l" defTabSz="1022350">
            <a:lnSpc>
              <a:spcPct val="90000"/>
            </a:lnSpc>
            <a:spcBef>
              <a:spcPct val="0"/>
            </a:spcBef>
            <a:spcAft>
              <a:spcPct val="35000"/>
            </a:spcAft>
            <a:buNone/>
          </a:pPr>
          <a:r>
            <a:rPr lang="es-CO" sz="2300" kern="1200" dirty="0"/>
            <a:t>Actualización de datos con el 1Q del 2022</a:t>
          </a:r>
        </a:p>
      </dsp:txBody>
      <dsp:txXfrm>
        <a:off x="5848903" y="1876720"/>
        <a:ext cx="3157844" cy="784574"/>
      </dsp:txXfrm>
    </dsp:sp>
    <dsp:sp modelId="{22AE56BA-E376-4CF9-9DB3-5349CF6C5DBA}">
      <dsp:nvSpPr>
        <dsp:cNvPr id="0" name=""/>
        <dsp:cNvSpPr/>
      </dsp:nvSpPr>
      <dsp:spPr>
        <a:xfrm>
          <a:off x="4907454" y="981799"/>
          <a:ext cx="1503353" cy="1503246"/>
        </a:xfrm>
        <a:prstGeom prst="ellipse">
          <a:avLst/>
        </a:prstGeom>
        <a:blipFill rotWithShape="1">
          <a:blip xmlns:r="http://schemas.openxmlformats.org/officeDocument/2006/relationships" r:embed="rId3"/>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AB8AA6E-7FE1-4387-97E0-054617F21C9A}">
      <dsp:nvSpPr>
        <dsp:cNvPr id="0" name=""/>
        <dsp:cNvSpPr/>
      </dsp:nvSpPr>
      <dsp:spPr>
        <a:xfrm rot="5400000">
          <a:off x="3734972" y="-1210568"/>
          <a:ext cx="1397000" cy="4172679"/>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30480" rIns="60960" bIns="30480" numCol="1" spcCol="1270" anchor="ctr" anchorCtr="0">
          <a:noAutofit/>
        </a:bodyPr>
        <a:lstStyle/>
        <a:p>
          <a:pPr marL="171450" lvl="1" indent="-171450" algn="l" defTabSz="711200">
            <a:lnSpc>
              <a:spcPct val="90000"/>
            </a:lnSpc>
            <a:spcBef>
              <a:spcPct val="0"/>
            </a:spcBef>
            <a:spcAft>
              <a:spcPct val="15000"/>
            </a:spcAft>
            <a:buNone/>
          </a:pPr>
          <a:r>
            <a:rPr lang="es-CO" sz="1600" kern="1200"/>
            <a:t>Entregado en diciembre 2021.</a:t>
          </a:r>
        </a:p>
        <a:p>
          <a:pPr marL="171450" lvl="1" indent="-171450" algn="l" defTabSz="711200">
            <a:lnSpc>
              <a:spcPct val="90000"/>
            </a:lnSpc>
            <a:spcBef>
              <a:spcPct val="0"/>
            </a:spcBef>
            <a:spcAft>
              <a:spcPct val="15000"/>
            </a:spcAft>
            <a:buChar char="•"/>
          </a:pPr>
          <a:r>
            <a:rPr lang="es-CO" sz="1600" kern="1200"/>
            <a:t>Web </a:t>
          </a:r>
          <a:r>
            <a:rPr lang="es-CO" sz="1600" kern="1200" err="1"/>
            <a:t>Scraping</a:t>
          </a:r>
          <a:r>
            <a:rPr lang="es-CO" sz="1600" kern="1200"/>
            <a:t> y entrenamiento modelo de calculo.</a:t>
          </a:r>
        </a:p>
      </dsp:txBody>
      <dsp:txXfrm rot="-5400000">
        <a:off x="2347133" y="245467"/>
        <a:ext cx="4104483" cy="1260608"/>
      </dsp:txXfrm>
    </dsp:sp>
    <dsp:sp modelId="{6B31913D-C118-4778-A2EF-0431E901A649}">
      <dsp:nvSpPr>
        <dsp:cNvPr id="0" name=""/>
        <dsp:cNvSpPr/>
      </dsp:nvSpPr>
      <dsp:spPr>
        <a:xfrm>
          <a:off x="0" y="2645"/>
          <a:ext cx="2347132" cy="174625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41910" rIns="83820" bIns="41910" numCol="1" spcCol="1270" anchor="ctr" anchorCtr="0">
          <a:noAutofit/>
        </a:bodyPr>
        <a:lstStyle/>
        <a:p>
          <a:pPr marL="0" lvl="0" indent="0" algn="ctr" defTabSz="977900">
            <a:lnSpc>
              <a:spcPct val="90000"/>
            </a:lnSpc>
            <a:spcBef>
              <a:spcPct val="0"/>
            </a:spcBef>
            <a:spcAft>
              <a:spcPct val="35000"/>
            </a:spcAft>
            <a:buNone/>
          </a:pPr>
          <a:r>
            <a:rPr lang="es-CO" sz="2200" kern="1200"/>
            <a:t>METODOLOGIA RECOLECCION Y MODELO DE CALCULO.</a:t>
          </a:r>
        </a:p>
      </dsp:txBody>
      <dsp:txXfrm>
        <a:off x="85245" y="87890"/>
        <a:ext cx="2176642" cy="1575760"/>
      </dsp:txXfrm>
    </dsp:sp>
    <dsp:sp modelId="{EBDCD6D9-21EC-40C9-AB3E-6C835F9019BE}">
      <dsp:nvSpPr>
        <dsp:cNvPr id="0" name=""/>
        <dsp:cNvSpPr/>
      </dsp:nvSpPr>
      <dsp:spPr>
        <a:xfrm rot="5400000">
          <a:off x="3734972" y="622993"/>
          <a:ext cx="1397000" cy="4172679"/>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30480" rIns="60960" bIns="30480" numCol="1" spcCol="1270" anchor="ctr" anchorCtr="0">
          <a:noAutofit/>
        </a:bodyPr>
        <a:lstStyle/>
        <a:p>
          <a:pPr marL="171450" lvl="1" indent="-171450" algn="l" defTabSz="711200">
            <a:lnSpc>
              <a:spcPct val="90000"/>
            </a:lnSpc>
            <a:spcBef>
              <a:spcPct val="0"/>
            </a:spcBef>
            <a:spcAft>
              <a:spcPct val="15000"/>
            </a:spcAft>
            <a:buNone/>
          </a:pPr>
          <a:r>
            <a:rPr lang="es-CO" sz="1600" kern="1200"/>
            <a:t>En curso están:</a:t>
          </a:r>
        </a:p>
        <a:p>
          <a:pPr marL="171450" lvl="1" indent="-171450" algn="l" defTabSz="711200">
            <a:lnSpc>
              <a:spcPct val="90000"/>
            </a:lnSpc>
            <a:spcBef>
              <a:spcPct val="0"/>
            </a:spcBef>
            <a:spcAft>
              <a:spcPct val="15000"/>
            </a:spcAft>
            <a:buChar char="•"/>
          </a:pPr>
          <a:r>
            <a:rPr lang="es-CO" sz="1600" kern="1200"/>
            <a:t>Servicios actuales.</a:t>
          </a:r>
        </a:p>
        <a:p>
          <a:pPr marL="171450" lvl="1" indent="-171450" algn="l" defTabSz="711200">
            <a:lnSpc>
              <a:spcPct val="90000"/>
            </a:lnSpc>
            <a:spcBef>
              <a:spcPct val="0"/>
            </a:spcBef>
            <a:spcAft>
              <a:spcPct val="15000"/>
            </a:spcAft>
            <a:buChar char="•"/>
          </a:pPr>
          <a:r>
            <a:rPr lang="es-CO" sz="1600" kern="1200"/>
            <a:t>Nuevos servicios.</a:t>
          </a:r>
        </a:p>
        <a:p>
          <a:pPr marL="171450" lvl="1" indent="-171450" algn="l" defTabSz="711200">
            <a:lnSpc>
              <a:spcPct val="90000"/>
            </a:lnSpc>
            <a:spcBef>
              <a:spcPct val="0"/>
            </a:spcBef>
            <a:spcAft>
              <a:spcPct val="15000"/>
            </a:spcAft>
            <a:buChar char="•"/>
          </a:pPr>
          <a:r>
            <a:rPr lang="es-CO" sz="1600" kern="1200"/>
            <a:t>Pruebas en ambiente desarrollo (Entre abril y Mayo).</a:t>
          </a:r>
        </a:p>
      </dsp:txBody>
      <dsp:txXfrm rot="-5400000">
        <a:off x="2347133" y="2079028"/>
        <a:ext cx="4104483" cy="1260608"/>
      </dsp:txXfrm>
    </dsp:sp>
    <dsp:sp modelId="{1CB8F2BD-20F9-443E-AB27-D66C4FE7B7F3}">
      <dsp:nvSpPr>
        <dsp:cNvPr id="0" name=""/>
        <dsp:cNvSpPr/>
      </dsp:nvSpPr>
      <dsp:spPr>
        <a:xfrm>
          <a:off x="0" y="1836208"/>
          <a:ext cx="2347132" cy="174625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41910" rIns="83820" bIns="41910" numCol="1" spcCol="1270" anchor="ctr" anchorCtr="0">
          <a:noAutofit/>
        </a:bodyPr>
        <a:lstStyle/>
        <a:p>
          <a:pPr marL="0" lvl="0" indent="0" algn="ctr" defTabSz="977900">
            <a:lnSpc>
              <a:spcPct val="90000"/>
            </a:lnSpc>
            <a:spcBef>
              <a:spcPct val="0"/>
            </a:spcBef>
            <a:spcAft>
              <a:spcPct val="35000"/>
            </a:spcAft>
            <a:buNone/>
          </a:pPr>
          <a:r>
            <a:rPr lang="es-CO" sz="2200" kern="1200"/>
            <a:t>DESARROLOS TECNOLOGICOS.</a:t>
          </a:r>
        </a:p>
      </dsp:txBody>
      <dsp:txXfrm>
        <a:off x="85245" y="1921453"/>
        <a:ext cx="2176642" cy="1575760"/>
      </dsp:txXfrm>
    </dsp:sp>
    <dsp:sp modelId="{52596092-311C-4364-9729-84167F9C3551}">
      <dsp:nvSpPr>
        <dsp:cNvPr id="0" name=""/>
        <dsp:cNvSpPr/>
      </dsp:nvSpPr>
      <dsp:spPr>
        <a:xfrm rot="5400000">
          <a:off x="3734972" y="2456556"/>
          <a:ext cx="1397000" cy="4172679"/>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30480" rIns="60960" bIns="30480" numCol="1" spcCol="1270" anchor="ctr" anchorCtr="0">
          <a:noAutofit/>
        </a:bodyPr>
        <a:lstStyle/>
        <a:p>
          <a:pPr marL="171450" lvl="1" indent="-171450" algn="l" defTabSz="711200">
            <a:lnSpc>
              <a:spcPct val="90000"/>
            </a:lnSpc>
            <a:spcBef>
              <a:spcPct val="0"/>
            </a:spcBef>
            <a:spcAft>
              <a:spcPct val="15000"/>
            </a:spcAft>
            <a:buChar char="•"/>
          </a:pPr>
          <a:r>
            <a:rPr lang="es-CO" sz="1600" kern="1200"/>
            <a:t>Iniciar operación el 1 de Junio de 2022</a:t>
          </a:r>
        </a:p>
        <a:p>
          <a:pPr marL="171450" lvl="1" indent="-171450" algn="l" defTabSz="711200">
            <a:lnSpc>
              <a:spcPct val="90000"/>
            </a:lnSpc>
            <a:spcBef>
              <a:spcPct val="0"/>
            </a:spcBef>
            <a:spcAft>
              <a:spcPct val="15000"/>
            </a:spcAft>
            <a:buChar char="•"/>
          </a:pPr>
          <a:endParaRPr lang="es-CO" sz="1600" kern="1200"/>
        </a:p>
      </dsp:txBody>
      <dsp:txXfrm rot="-5400000">
        <a:off x="2347133" y="3912591"/>
        <a:ext cx="4104483" cy="1260608"/>
      </dsp:txXfrm>
    </dsp:sp>
    <dsp:sp modelId="{63D7A6DF-BD16-4784-8D57-3301656EE782}">
      <dsp:nvSpPr>
        <dsp:cNvPr id="0" name=""/>
        <dsp:cNvSpPr/>
      </dsp:nvSpPr>
      <dsp:spPr>
        <a:xfrm>
          <a:off x="0" y="3669771"/>
          <a:ext cx="2347132" cy="174625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41910" rIns="83820" bIns="41910" numCol="1" spcCol="1270" anchor="ctr" anchorCtr="0">
          <a:noAutofit/>
        </a:bodyPr>
        <a:lstStyle/>
        <a:p>
          <a:pPr marL="0" lvl="0" indent="0" algn="ctr" defTabSz="977900">
            <a:lnSpc>
              <a:spcPct val="90000"/>
            </a:lnSpc>
            <a:spcBef>
              <a:spcPct val="0"/>
            </a:spcBef>
            <a:spcAft>
              <a:spcPct val="35000"/>
            </a:spcAft>
            <a:buNone/>
          </a:pPr>
          <a:r>
            <a:rPr lang="es-CO" sz="2200" kern="1200"/>
            <a:t>EN PRODUCION.</a:t>
          </a:r>
        </a:p>
      </dsp:txBody>
      <dsp:txXfrm>
        <a:off x="85245" y="3755016"/>
        <a:ext cx="2176642" cy="1575760"/>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AscendingPictureAccentProcess">
  <dgm:title val=""/>
  <dgm:desc val=""/>
  <dgm:catLst>
    <dgm:cat type="process" pri="22500"/>
    <dgm:cat type="picture" pri="16000"/>
    <dgm:cat type="pictureconvert" pri="16000"/>
  </dgm:catLst>
  <dgm:samp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shape xmlns:r="http://schemas.openxmlformats.org/officeDocument/2006/relationships" r:blip="">
      <dgm:adjLst/>
    </dgm:shape>
    <dgm:choose name="Name1">
      <dgm:if name="Name2" axis="ch" ptType="node" func="cnt" op="equ" val="1">
        <dgm:choose name="Name3">
          <dgm:if name="Name4" func="var" arg="dir" op="equ" val="norm">
            <dgm:choose name="Name5">
              <dgm:if name="Name6" axis="des" func="maxDepth" op="gt" val="1">
                <dgm:alg type="composite">
                  <dgm:param type="ar" val="2.7"/>
                </dgm:alg>
                <dgm:constrLst>
                  <dgm:constr type="primFontSz" for="ch" forName="parTx1" op="equ" val="65"/>
                  <dgm:constr type="primFontSz" for="ch" forName="desTx1" op="equ" val="65"/>
                  <dgm:constr type="userD" refType="w" fact="0.0247"/>
                  <dgm:constr type="l" for="ch" forName="parTx1" refType="w" fact="0.2711"/>
                  <dgm:constr type="t" for="ch" forName="parTx1" refType="h" fact="0.9603"/>
                  <dgm:constr type="w" for="ch" forName="parTx1" refType="w" fact="0.5325"/>
                  <dgm:constr type="h" for="ch" forName="parTx1" refType="h" fact="0.3856"/>
                  <dgm:constr type="ctrX" for="ch" forName="picture1" refType="w" fact="0.2469"/>
                  <dgm:constr type="ctrY" for="ch" forName="picture1" refType="h" fact="0.9"/>
                  <dgm:constr type="w" for="ch" forName="picture1" refType="w" fact="0.2469"/>
                  <dgm:constr type="h" for="ch" forName="picture1" refType="h" fact="0.6667"/>
                  <dgm:constr type="l" for="ch" forName="desTx1" refType="r" refFor="ch" refForName="parTx1"/>
                  <dgm:constr type="r" for="ch" forName="desTx1" refType="w"/>
                  <dgm:constr type="t" for="ch" forName="desTx1" refType="t" refFor="ch" refForName="parTx1"/>
                  <dgm:constr type="h" for="ch" forName="desTx1" refType="h" refFor="ch" refForName="parTx1"/>
                </dgm:constrLst>
              </dgm:if>
              <dgm:else name="Name7">
                <dgm:alg type="composite">
                  <dgm:param type="ar" val="2"/>
                </dgm:alg>
                <dgm:constrLst>
                  <dgm:constr type="primFontSz" for="ch" forName="parTx1" op="equ" val="65"/>
                  <dgm:constr type="userD" refType="w" fact="0.0333"/>
                  <dgm:constr type="l" for="ch" forName="parTx1" refType="w" fact="0.366"/>
                  <dgm:constr type="t" for="ch" forName="parTx1" refType="h" fact="0.7113"/>
                  <dgm:constr type="w" for="ch" forName="parTx1" refType="w" fact="0.7189"/>
                  <dgm:constr type="h" for="ch" forName="parTx1" refType="h" fact="0.3856"/>
                  <dgm:constr type="ctrX" for="ch" forName="picture1" refType="w" fact="0.3333"/>
                  <dgm:constr type="ctrY" for="ch" forName="picture1" refType="h" fact="0.6667"/>
                  <dgm:constr type="w" for="ch" forName="picture1" refType="w" fact="0.3333"/>
                  <dgm:constr type="h" for="ch" forName="picture1" refType="h" fact="0.6667"/>
                </dgm:constrLst>
              </dgm:else>
            </dgm:choose>
          </dgm:if>
          <dgm:else name="Name8">
            <dgm:choose name="Name9">
              <dgm:if name="Name10" axis="des" func="maxDepth" op="gt" val="1">
                <dgm:alg type="composite">
                  <dgm:param type="ar" val="2.7"/>
                </dgm:alg>
                <dgm:constrLst>
                  <dgm:constr type="primFontSz" for="ch" forName="parTx1" op="equ" val="65"/>
                  <dgm:constr type="primFontSz" for="ch" forName="desTx1" op="equ" val="65"/>
                  <dgm:constr type="userD" refType="w" fact="0.0247"/>
                  <dgm:constr type="r" for="ch" forName="parTx1" refType="w" fact="0.7289"/>
                  <dgm:constr type="t" for="ch" forName="parTx1" refType="h" fact="0.9603"/>
                  <dgm:constr type="w" for="ch" forName="parTx1" refType="w" fact="0.5325"/>
                  <dgm:constr type="h" for="ch" forName="parTx1" refType="h" fact="0.3856"/>
                  <dgm:constr type="ctrX" for="ch" forName="picture1" refType="w" fact="0.7531"/>
                  <dgm:constr type="ctrY" for="ch" forName="picture1" refType="h" fact="0.9"/>
                  <dgm:constr type="w" for="ch" forName="picture1" refType="w" fact="0.2469"/>
                  <dgm:constr type="h" for="ch" forName="picture1" refType="h" fact="0.6667"/>
                  <dgm:constr type="r" for="ch" forName="desTx1" refType="l" refFor="ch" refForName="parTx1"/>
                  <dgm:constr type="l" for="ch" forName="desTx1"/>
                  <dgm:constr type="t" for="ch" forName="desTx1" refType="t" refFor="ch" refForName="parTx1"/>
                  <dgm:constr type="h" for="ch" forName="desTx1" refType="h" refFor="ch" refForName="parTx1"/>
                </dgm:constrLst>
              </dgm:if>
              <dgm:else name="Name11">
                <dgm:alg type="composite">
                  <dgm:param type="ar" val="2"/>
                </dgm:alg>
                <dgm:constrLst>
                  <dgm:constr type="primFontSz" for="ch" forName="parTx1" op="equ" val="65"/>
                  <dgm:constr type="userD" refType="w" fact="0.0333"/>
                  <dgm:constr type="r" for="ch" forName="parTx1" refType="w" fact="0.634"/>
                  <dgm:constr type="t" for="ch" forName="parTx1" refType="h" fact="0.7113"/>
                  <dgm:constr type="w" for="ch" forName="parTx1" refType="w" fact="0.7189"/>
                  <dgm:constr type="h" for="ch" forName="parTx1" refType="h" fact="0.3856"/>
                  <dgm:constr type="ctrX" for="ch" forName="picture1" refType="w" fact="0.6667"/>
                  <dgm:constr type="ctrY" for="ch" forName="picture1" refType="h" fact="0.6667"/>
                  <dgm:constr type="w" for="ch" forName="picture1" refType="w" fact="0.3333"/>
                  <dgm:constr type="h" for="ch" forName="picture1" refType="h" fact="0.6667"/>
                </dgm:constrLst>
              </dgm:else>
            </dgm:choose>
          </dgm:else>
        </dgm:choose>
      </dgm:if>
      <dgm:if name="Name12" axis="ch" ptType="node" func="cnt" op="equ" val="2">
        <dgm:choose name="Name13">
          <dgm:if name="Name14" func="var" arg="dir" op="equ" val="norm">
            <dgm:choose name="Name15">
              <dgm:if name="Name16" axis="des" func="maxDepth" op="gt" val="1">
                <dgm:alg type="composite">
                  <dgm:param type="ar" val="2"/>
                </dgm:alg>
                <dgm:constrLst>
                  <dgm:constr type="primFontSz" for="ch" forName="parTx1" op="equ" val="65"/>
                  <dgm:constr type="primFontSz" for="ch" forName="parTx2" refType="primFontSz" refFor="ch" refForName="parTx1" op="equ"/>
                  <dgm:constr type="primFontSz" for="ch" forName="desTx1" op="equ" val="65"/>
                  <dgm:constr type="primFontSz" for="ch" forName="desTx2" refType="primFontSz" refFor="ch" refForName="desTx1" op="equ"/>
                  <dgm:constr type="userD" refType="w" fact="0.0188"/>
                  <dgm:constr type="ctrX" for="ch" forName="dot1" refType="w" fact="0.3221"/>
                  <dgm:constr type="ctrY" for="ch" forName="dot1" refType="h" fact="0.5911"/>
                  <dgm:constr type="w" for="ch" forName="dot1" refType="userD"/>
                  <dgm:constr type="h" for="ch" forName="dot1" refType="userD"/>
                  <dgm:constr type="ctrX" for="ch" forName="dot2" refType="w" fact="0.3056"/>
                  <dgm:constr type="ctrY" for="ch" forName="dot2" refType="h" fact="0.644"/>
                  <dgm:constr type="w" for="ch" forName="dot2" refType="userD"/>
                  <dgm:constr type="h" for="ch" forName="dot2" refType="userD"/>
                  <dgm:constr type="ctrX" for="ch" forName="dot3" refType="w" fact="0.2859"/>
                  <dgm:constr type="ctrY" for="ch" forName="dot3" refType="h" fact="0.6898"/>
                  <dgm:constr type="w" for="ch" forName="dot3" refType="userD"/>
                  <dgm:constr type="h" for="ch" forName="dot3" refType="userD"/>
                  <dgm:constr type="ctrX" for="ch" forName="dotArrow1" refType="w" fact="0.3095"/>
                  <dgm:constr type="ctrY" for="ch" forName="dotArrow1" refType="h" fact="0.0587"/>
                  <dgm:constr type="w" for="ch" forName="dotArrow1" refType="userD"/>
                  <dgm:constr type="h" for="ch" forName="dotArrow1" refType="userD"/>
                  <dgm:constr type="ctrX" for="ch" forName="dotArrow2" refType="w" fact="0.3346"/>
                  <dgm:constr type="ctrY" for="ch" forName="dotArrow2" refType="h" fact="0.0287"/>
                  <dgm:constr type="w" for="ch" forName="dotArrow2" refType="userD"/>
                  <dgm:constr type="h" for="ch" forName="dotArrow2" refType="userD"/>
                  <dgm:constr type="ctrX" for="ch" forName="dotArrow3" refType="w" fact="0.3597"/>
                  <dgm:constr type="ctrY" for="ch" forName="dotArrow3" refType="h" fact="-0.0013"/>
                  <dgm:constr type="w" for="ch" forName="dotArrow3" refType="userD"/>
                  <dgm:constr type="h" for="ch" forName="dotArrow3" refType="userD"/>
                  <dgm:constr type="ctrX" for="ch" forName="dotArrow4" refType="w" fact="0.3848"/>
                  <dgm:constr type="ctrY" for="ch" forName="dotArrow4" refType="h" fact="0.0287"/>
                  <dgm:constr type="w" for="ch" forName="dotArrow4" refType="userD"/>
                  <dgm:constr type="h" for="ch" forName="dotArrow4" refType="userD"/>
                  <dgm:constr type="ctrX" for="ch" forName="dotArrow5" refType="w" fact="0.41"/>
                  <dgm:constr type="ctrY" for="ch" forName="dotArrow5" refType="h" fact="0.0587"/>
                  <dgm:constr type="w" for="ch" forName="dotArrow5" refType="userD"/>
                  <dgm:constr type="h" for="ch" forName="dotArrow5" refType="userD"/>
                  <dgm:constr type="ctrX" for="ch" forName="dotArrow6" refType="w" fact="0.3597"/>
                  <dgm:constr type="ctrY" for="ch" forName="dotArrow6" refType="h" fact="0.062"/>
                  <dgm:constr type="w" for="ch" forName="dotArrow6" refType="userD"/>
                  <dgm:constr type="h" for="ch" forName="dotArrow6" refType="userD"/>
                  <dgm:constr type="ctrX" for="ch" forName="dotArrow7" refType="w" fact="0.3597"/>
                  <dgm:constr type="ctrY" for="ch" forName="dotArrow7" refType="h" fact="0.1253"/>
                  <dgm:constr type="w" for="ch" forName="dotArrow7" refType="userD"/>
                  <dgm:constr type="h" for="ch" forName="dotArrow7" refType="userD"/>
                  <dgm:constr type="l" for="ch" forName="parTx1" refType="w" fact="0.197"/>
                  <dgm:constr type="t" for="ch" forName="parTx1" refType="h" fact="0.8169"/>
                  <dgm:constr type="w" for="ch" forName="parTx1" refType="w" fact="0.4064"/>
                  <dgm:constr type="h" for="ch" forName="parTx1" refType="h" fact="0.218"/>
                  <dgm:constr type="ctrX" for="ch" forName="picture1" refType="w" fact="0.1785"/>
                  <dgm:constr type="ctrY" for="ch" forName="picture1" refType="h" fact="0.7834"/>
                  <dgm:constr type="w" for="ch" forName="picture1" refType="w" fact="0.1884"/>
                  <dgm:constr type="h" for="ch" forName="picture1" refType="h" fact="0.3768"/>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688"/>
                  <dgm:constr type="t" for="ch" forName="parTx2" refType="h" fact="0.3905"/>
                  <dgm:constr type="w" for="ch" forName="parTx2" refType="w" fact="0.4064"/>
                  <dgm:constr type="h" for="ch" forName="parTx2" refType="h" fact="0.218"/>
                  <dgm:constr type="ctrX" for="ch" forName="picture2" refType="w" fact="0.3503"/>
                  <dgm:constr type="ctrY" for="ch" forName="picture2" refType="h" fact="0.357"/>
                  <dgm:constr type="w" for="ch" forName="picture2" refType="w" fact="0.1884"/>
                  <dgm:constr type="h" for="ch" forName="picture2" refType="h" fact="0.3768"/>
                  <dgm:constr type="l" for="ch" forName="desTx2" refType="r" refFor="ch" refForName="parTx2"/>
                  <dgm:constr type="r" for="ch" forName="desTx2" refType="w"/>
                  <dgm:constr type="t" for="ch" forName="desTx2" refType="t" refFor="ch" refForName="parTx2"/>
                  <dgm:constr type="h" for="ch" forName="desTx2" refType="h" refFor="ch" refForName="parTx2"/>
                </dgm:constrLst>
              </dgm:if>
              <dgm:else name="Name17">
                <dgm:alg type="composite">
                  <dgm:param type="ar" val="1.5073"/>
                </dgm:alg>
                <dgm:constrLst>
                  <dgm:constr type="primFontSz" for="ch" forName="parTx1" op="equ" val="65"/>
                  <dgm:constr type="primFontSz" for="ch" forName="parTx2" refType="primFontSz" refFor="ch" refForName="parTx1" op="equ"/>
                  <dgm:constr type="userD" refType="w" fact="0.025"/>
                  <dgm:constr type="ctrX" for="ch" forName="dot1" refType="w" fact="0.4274"/>
                  <dgm:constr type="ctrY" for="ch" forName="dot1" refType="h" fact="0.5911"/>
                  <dgm:constr type="w" for="ch" forName="dot1" refType="userD"/>
                  <dgm:constr type="h" for="ch" forName="dot1" refType="userD"/>
                  <dgm:constr type="ctrX" for="ch" forName="dot2" refType="w" fact="0.4055"/>
                  <dgm:constr type="ctrY" for="ch" forName="dot2" refType="h" fact="0.644"/>
                  <dgm:constr type="w" for="ch" forName="dot2" refType="userD"/>
                  <dgm:constr type="h" for="ch" forName="dot2" refType="userD"/>
                  <dgm:constr type="ctrX" for="ch" forName="dot3" refType="w" fact="0.3794"/>
                  <dgm:constr type="ctrY" for="ch" forName="dot3" refType="h" fact="0.6898"/>
                  <dgm:constr type="w" for="ch" forName="dot3" refType="userD"/>
                  <dgm:constr type="h" for="ch" forName="dot3" refType="userD"/>
                  <dgm:constr type="ctrX" for="ch" forName="dotArrow1" refType="w" fact="0.4106"/>
                  <dgm:constr type="ctrY" for="ch" forName="dotArrow1" refType="h" fact="0.0587"/>
                  <dgm:constr type="w" for="ch" forName="dotArrow1" refType="userD"/>
                  <dgm:constr type="h" for="ch" forName="dotArrow1" refType="userD"/>
                  <dgm:constr type="ctrX" for="ch" forName="dotArrow2" refType="w" fact="0.444"/>
                  <dgm:constr type="ctrY" for="ch" forName="dotArrow2" refType="h" fact="0.0287"/>
                  <dgm:constr type="w" for="ch" forName="dotArrow2" refType="userD"/>
                  <dgm:constr type="h" for="ch" forName="dotArrow2" refType="userD"/>
                  <dgm:constr type="ctrX" for="ch" forName="dotArrow3" refType="w" fact="0.4773"/>
                  <dgm:constr type="ctrY" for="ch" forName="dotArrow3" refType="h" fact="-0.0013"/>
                  <dgm:constr type="w" for="ch" forName="dotArrow3" refType="userD"/>
                  <dgm:constr type="h" for="ch" forName="dotArrow3" refType="userD"/>
                  <dgm:constr type="ctrX" for="ch" forName="dotArrow4" refType="w" fact="0.5106"/>
                  <dgm:constr type="ctrY" for="ch" forName="dotArrow4" refType="h" fact="0.0287"/>
                  <dgm:constr type="w" for="ch" forName="dotArrow4" refType="userD"/>
                  <dgm:constr type="h" for="ch" forName="dotArrow4" refType="userD"/>
                  <dgm:constr type="ctrX" for="ch" forName="dotArrow5" refType="w" fact="0.544"/>
                  <dgm:constr type="ctrY" for="ch" forName="dotArrow5" refType="h" fact="0.0587"/>
                  <dgm:constr type="w" for="ch" forName="dotArrow5" refType="userD"/>
                  <dgm:constr type="h" for="ch" forName="dotArrow5" refType="userD"/>
                  <dgm:constr type="ctrX" for="ch" forName="dotArrow6" refType="w" fact="0.4773"/>
                  <dgm:constr type="ctrY" for="ch" forName="dotArrow6" refType="h" fact="0.062"/>
                  <dgm:constr type="w" for="ch" forName="dotArrow6" refType="userD"/>
                  <dgm:constr type="h" for="ch" forName="dotArrow6" refType="userD"/>
                  <dgm:constr type="ctrX" for="ch" forName="dotArrow7" refType="w" fact="0.4773"/>
                  <dgm:constr type="ctrY" for="ch" forName="dotArrow7" refType="h" fact="0.1253"/>
                  <dgm:constr type="w" for="ch" forName="dotArrow7" refType="userD"/>
                  <dgm:constr type="h" for="ch" forName="dotArrow7" refType="userD"/>
                  <dgm:constr type="l" for="ch" forName="parTx1" refType="w" fact="0.2614"/>
                  <dgm:constr type="t" for="ch" forName="parTx1" refType="h" fact="0.8086"/>
                  <dgm:constr type="w" for="ch" forName="parTx1" refType="w" fact="0.5392"/>
                  <dgm:constr type="h" for="ch" forName="parTx1" refType="h" fact="0.218"/>
                  <dgm:constr type="ctrX" for="ch" forName="picture1" refType="w" fact="0.2369"/>
                  <dgm:constr type="ctrY" for="ch" forName="picture1" refType="h" fact="0.7834"/>
                  <dgm:constr type="w" for="ch" forName="picture1" refType="w" fact="0.25"/>
                  <dgm:constr type="h" for="ch" forName="picture1" refType="h" fact="0.3768"/>
                  <dgm:constr type="l" for="ch" forName="parTx2" refType="w" fact="0.4893"/>
                  <dgm:constr type="t" for="ch" forName="parTx2" refType="h" fact="0.3822"/>
                  <dgm:constr type="w" for="ch" forName="parTx2" refType="w" fact="0.5392"/>
                  <dgm:constr type="h" for="ch" forName="parTx2" refType="h" fact="0.218"/>
                  <dgm:constr type="ctrX" for="ch" forName="picture2" refType="w" fact="0.4648"/>
                  <dgm:constr type="ctrY" for="ch" forName="picture2" refType="h" fact="0.357"/>
                  <dgm:constr type="w" for="ch" forName="picture2" refType="w" fact="0.25"/>
                  <dgm:constr type="h" for="ch" forName="picture2" refType="h" fact="0.3768"/>
                </dgm:constrLst>
              </dgm:else>
            </dgm:choose>
          </dgm:if>
          <dgm:else name="Name18">
            <dgm:choose name="Name19">
              <dgm:if name="Name20" axis="des" func="maxDepth" op="gt" val="1">
                <dgm:alg type="composite">
                  <dgm:param type="ar" val="2"/>
                </dgm:alg>
                <dgm:constrLst>
                  <dgm:constr type="primFontSz" for="ch" forName="parTx1" op="equ" val="65"/>
                  <dgm:constr type="primFontSz" for="ch" forName="parTx2" refType="primFontSz" refFor="ch" refForName="parTx1" op="equ"/>
                  <dgm:constr type="primFontSz" for="ch" forName="desTx1" op="equ" val="65"/>
                  <dgm:constr type="primFontSz" for="ch" forName="desTx2" refType="primFontSz" refFor="ch" refForName="desTx1" op="equ"/>
                  <dgm:constr type="userD" refType="w" fact="0.0188"/>
                  <dgm:constr type="ctrX" for="ch" forName="dot1" refType="w" fact="0.6779"/>
                  <dgm:constr type="ctrY" for="ch" forName="dot1" refType="h" fact="0.5911"/>
                  <dgm:constr type="w" for="ch" forName="dot1" refType="userD"/>
                  <dgm:constr type="h" for="ch" forName="dot1" refType="userD"/>
                  <dgm:constr type="ctrX" for="ch" forName="dot2" refType="w" fact="0.6944"/>
                  <dgm:constr type="ctrY" for="ch" forName="dot2" refType="h" fact="0.644"/>
                  <dgm:constr type="w" for="ch" forName="dot2" refType="userD"/>
                  <dgm:constr type="h" for="ch" forName="dot2" refType="userD"/>
                  <dgm:constr type="ctrX" for="ch" forName="dot3" refType="w" fact="0.7141"/>
                  <dgm:constr type="ctrY" for="ch" forName="dot3" refType="h" fact="0.6898"/>
                  <dgm:constr type="w" for="ch" forName="dot3" refType="userD"/>
                  <dgm:constr type="h" for="ch" forName="dot3" refType="userD"/>
                  <dgm:constr type="ctrX" for="ch" forName="dotArrow1" refType="w" fact="0.6905"/>
                  <dgm:constr type="ctrY" for="ch" forName="dotArrow1" refType="h" fact="0.0587"/>
                  <dgm:constr type="w" for="ch" forName="dotArrow1" refType="userD"/>
                  <dgm:constr type="h" for="ch" forName="dotArrow1" refType="userD"/>
                  <dgm:constr type="ctrX" for="ch" forName="dotArrow2" refType="w" fact="0.6654"/>
                  <dgm:constr type="ctrY" for="ch" forName="dotArrow2" refType="h" fact="0.0287"/>
                  <dgm:constr type="w" for="ch" forName="dotArrow2" refType="userD"/>
                  <dgm:constr type="h" for="ch" forName="dotArrow2" refType="userD"/>
                  <dgm:constr type="ctrX" for="ch" forName="dotArrow3" refType="w" fact="0.6403"/>
                  <dgm:constr type="ctrY" for="ch" forName="dotArrow3" refType="h" fact="-0.0013"/>
                  <dgm:constr type="w" for="ch" forName="dotArrow3" refType="userD"/>
                  <dgm:constr type="h" for="ch" forName="dotArrow3" refType="userD"/>
                  <dgm:constr type="ctrX" for="ch" forName="dotArrow4" refType="w" fact="0.6152"/>
                  <dgm:constr type="ctrY" for="ch" forName="dotArrow4" refType="h" fact="0.0287"/>
                  <dgm:constr type="w" for="ch" forName="dotArrow4" refType="userD"/>
                  <dgm:constr type="h" for="ch" forName="dotArrow4" refType="userD"/>
                  <dgm:constr type="ctrX" for="ch" forName="dotArrow5" refType="w" fact="0.59"/>
                  <dgm:constr type="ctrY" for="ch" forName="dotArrow5" refType="h" fact="0.0587"/>
                  <dgm:constr type="w" for="ch" forName="dotArrow5" refType="userD"/>
                  <dgm:constr type="h" for="ch" forName="dotArrow5" refType="userD"/>
                  <dgm:constr type="ctrX" for="ch" forName="dotArrow6" refType="w" fact="0.6403"/>
                  <dgm:constr type="ctrY" for="ch" forName="dotArrow6" refType="h" fact="0.062"/>
                  <dgm:constr type="w" for="ch" forName="dotArrow6" refType="userD"/>
                  <dgm:constr type="h" for="ch" forName="dotArrow6" refType="userD"/>
                  <dgm:constr type="ctrX" for="ch" forName="dotArrow7" refType="w" fact="0.6403"/>
                  <dgm:constr type="ctrY" for="ch" forName="dotArrow7" refType="h" fact="0.1253"/>
                  <dgm:constr type="w" for="ch" forName="dotArrow7" refType="userD"/>
                  <dgm:constr type="h" for="ch" forName="dotArrow7" refType="userD"/>
                  <dgm:constr type="r" for="ch" forName="parTx1" refType="w" fact="0.803"/>
                  <dgm:constr type="t" for="ch" forName="parTx1" refType="h" fact="0.8169"/>
                  <dgm:constr type="w" for="ch" forName="parTx1" refType="w" fact="0.4064"/>
                  <dgm:constr type="h" for="ch" forName="parTx1" refType="h" fact="0.218"/>
                  <dgm:constr type="ctrX" for="ch" forName="picture1" refType="w" fact="0.8215"/>
                  <dgm:constr type="ctrY" for="ch" forName="picture1" refType="h" fact="0.7834"/>
                  <dgm:constr type="w" for="ch" forName="picture1" refType="w" fact="0.1884"/>
                  <dgm:constr type="h" for="ch" forName="picture1" refType="h" fact="0.3768"/>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312"/>
                  <dgm:constr type="t" for="ch" forName="parTx2" refType="h" fact="0.3905"/>
                  <dgm:constr type="w" for="ch" forName="parTx2" refType="w" fact="0.4064"/>
                  <dgm:constr type="h" for="ch" forName="parTx2" refType="h" fact="0.218"/>
                  <dgm:constr type="ctrX" for="ch" forName="picture2" refType="w" fact="0.6497"/>
                  <dgm:constr type="ctrY" for="ch" forName="picture2" refType="h" fact="0.357"/>
                  <dgm:constr type="w" for="ch" forName="picture2" refType="w" fact="0.1884"/>
                  <dgm:constr type="h" for="ch" forName="picture2" refType="h" fact="0.3768"/>
                  <dgm:constr type="r" for="ch" forName="desTx2" refType="l" refFor="ch" refForName="parTx2"/>
                  <dgm:constr type="l" for="ch" forName="desTx2"/>
                  <dgm:constr type="t" for="ch" forName="desTx2" refType="t" refFor="ch" refForName="parTx2"/>
                  <dgm:constr type="h" for="ch" forName="desTx2" refType="h" refFor="ch" refForName="parTx2"/>
                </dgm:constrLst>
              </dgm:if>
              <dgm:else name="Name21">
                <dgm:alg type="composite">
                  <dgm:param type="ar" val="1.5073"/>
                </dgm:alg>
                <dgm:constrLst>
                  <dgm:constr type="primFontSz" for="ch" forName="parTx1" op="equ" val="65"/>
                  <dgm:constr type="primFontSz" for="ch" forName="parTx2" refType="primFontSz" refFor="ch" refForName="parTx1" op="equ"/>
                  <dgm:constr type="userD" refType="w" fact="0.025"/>
                  <dgm:constr type="ctrX" for="ch" forName="dot1" refType="w" fact="0.5726"/>
                  <dgm:constr type="ctrY" for="ch" forName="dot1" refType="h" fact="0.5911"/>
                  <dgm:constr type="w" for="ch" forName="dot1" refType="userD"/>
                  <dgm:constr type="h" for="ch" forName="dot1" refType="userD"/>
                  <dgm:constr type="ctrX" for="ch" forName="dot2" refType="w" fact="0.5945"/>
                  <dgm:constr type="ctrY" for="ch" forName="dot2" refType="h" fact="0.644"/>
                  <dgm:constr type="w" for="ch" forName="dot2" refType="userD"/>
                  <dgm:constr type="h" for="ch" forName="dot2" refType="userD"/>
                  <dgm:constr type="ctrX" for="ch" forName="dot3" refType="w" fact="0.6206"/>
                  <dgm:constr type="ctrY" for="ch" forName="dot3" refType="h" fact="0.6898"/>
                  <dgm:constr type="w" for="ch" forName="dot3" refType="userD"/>
                  <dgm:constr type="h" for="ch" forName="dot3" refType="userD"/>
                  <dgm:constr type="ctrX" for="ch" forName="dotArrow1" refType="w" fact="0.5894"/>
                  <dgm:constr type="ctrY" for="ch" forName="dotArrow1" refType="h" fact="0.0587"/>
                  <dgm:constr type="w" for="ch" forName="dotArrow1" refType="userD"/>
                  <dgm:constr type="h" for="ch" forName="dotArrow1" refType="userD"/>
                  <dgm:constr type="ctrX" for="ch" forName="dotArrow2" refType="w" fact="0.556"/>
                  <dgm:constr type="ctrY" for="ch" forName="dotArrow2" refType="h" fact="0.0287"/>
                  <dgm:constr type="w" for="ch" forName="dotArrow2" refType="userD"/>
                  <dgm:constr type="h" for="ch" forName="dotArrow2" refType="userD"/>
                  <dgm:constr type="ctrX" for="ch" forName="dotArrow3" refType="w" fact="0.5227"/>
                  <dgm:constr type="ctrY" for="ch" forName="dotArrow3" refType="h" fact="-0.0013"/>
                  <dgm:constr type="w" for="ch" forName="dotArrow3" refType="userD"/>
                  <dgm:constr type="h" for="ch" forName="dotArrow3" refType="userD"/>
                  <dgm:constr type="ctrX" for="ch" forName="dotArrow4" refType="w" fact="0.4894"/>
                  <dgm:constr type="ctrY" for="ch" forName="dotArrow4" refType="h" fact="0.0287"/>
                  <dgm:constr type="w" for="ch" forName="dotArrow4" refType="userD"/>
                  <dgm:constr type="h" for="ch" forName="dotArrow4" refType="userD"/>
                  <dgm:constr type="ctrX" for="ch" forName="dotArrow5" refType="w" fact="0.456"/>
                  <dgm:constr type="ctrY" for="ch" forName="dotArrow5" refType="h" fact="0.0587"/>
                  <dgm:constr type="w" for="ch" forName="dotArrow5" refType="userD"/>
                  <dgm:constr type="h" for="ch" forName="dotArrow5" refType="userD"/>
                  <dgm:constr type="ctrX" for="ch" forName="dotArrow6" refType="w" fact="0.5227"/>
                  <dgm:constr type="ctrY" for="ch" forName="dotArrow6" refType="h" fact="0.062"/>
                  <dgm:constr type="w" for="ch" forName="dotArrow6" refType="userD"/>
                  <dgm:constr type="h" for="ch" forName="dotArrow6" refType="userD"/>
                  <dgm:constr type="ctrX" for="ch" forName="dotArrow7" refType="w" fact="0.5227"/>
                  <dgm:constr type="ctrY" for="ch" forName="dotArrow7" refType="h" fact="0.1253"/>
                  <dgm:constr type="w" for="ch" forName="dotArrow7" refType="userD"/>
                  <dgm:constr type="h" for="ch" forName="dotArrow7" refType="userD"/>
                  <dgm:constr type="r" for="ch" forName="parTx1" refType="w" fact="0.7386"/>
                  <dgm:constr type="t" for="ch" forName="parTx1" refType="h" fact="0.8086"/>
                  <dgm:constr type="w" for="ch" forName="parTx1" refType="w" fact="0.5392"/>
                  <dgm:constr type="h" for="ch" forName="parTx1" refType="h" fact="0.218"/>
                  <dgm:constr type="ctrX" for="ch" forName="picture1" refType="w" fact="0.7631"/>
                  <dgm:constr type="ctrY" for="ch" forName="picture1" refType="h" fact="0.7834"/>
                  <dgm:constr type="w" for="ch" forName="picture1" refType="w" fact="0.25"/>
                  <dgm:constr type="h" for="ch" forName="picture1" refType="h" fact="0.3768"/>
                  <dgm:constr type="r" for="ch" forName="parTx2" refType="w" fact="0.5107"/>
                  <dgm:constr type="t" for="ch" forName="parTx2" refType="h" fact="0.3822"/>
                  <dgm:constr type="w" for="ch" forName="parTx2" refType="w" fact="0.5392"/>
                  <dgm:constr type="h" for="ch" forName="parTx2" refType="h" fact="0.218"/>
                  <dgm:constr type="ctrX" for="ch" forName="picture2" refType="w" fact="0.5352"/>
                  <dgm:constr type="ctrY" for="ch" forName="picture2" refType="h" fact="0.357"/>
                  <dgm:constr type="w" for="ch" forName="picture2" refType="w" fact="0.25"/>
                  <dgm:constr type="h" for="ch" forName="picture2" refType="h" fact="0.3768"/>
                </dgm:constrLst>
              </dgm:else>
            </dgm:choose>
          </dgm:else>
        </dgm:choose>
      </dgm:if>
      <dgm:if name="Name22" axis="ch" ptType="node" func="cnt" op="equ" val="3">
        <dgm:choose name="Name23">
          <dgm:if name="Name24" func="var" arg="dir" op="equ" val="norm">
            <dgm:choose name="Name25">
              <dgm:if name="Name26" axis="des" func="maxDepth" op="gt" val="1">
                <dgm:alg type="composite">
                  <dgm:param type="ar" val="1.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userD" refType="w" fact="0.0162"/>
                  <dgm:constr type="ctrX" for="ch" forName="dot1" refType="w" fact="0.2981"/>
                  <dgm:constr type="ctrY" for="ch" forName="dot1" refType="h" fact="0.763"/>
                  <dgm:constr type="w" for="ch" forName="dot1" refType="userD"/>
                  <dgm:constr type="h" for="ch" forName="dot1" refType="userD"/>
                  <dgm:constr type="ctrX" for="ch" forName="dot2" refType="w" fact="0.2676"/>
                  <dgm:constr type="ctrY" for="ch" forName="dot2" refType="h" fact="0.7887"/>
                  <dgm:constr type="w" for="ch" forName="dot2" refType="userD"/>
                  <dgm:constr type="h" for="ch" forName="dot2" refType="userD"/>
                  <dgm:constr type="ctrX" for="ch" forName="dot3" refType="w" fact="0.2357"/>
                  <dgm:constr type="ctrY" for="ch" forName="dot3" refType="h" fact="0.809"/>
                  <dgm:constr type="w" for="ch" forName="dot3" refType="userD"/>
                  <dgm:constr type="h" for="ch" forName="dot3" refType="userD"/>
                  <dgm:constr type="ctrX" for="ch" forName="dot4" refType="w" fact="0.4445"/>
                  <dgm:constr type="ctrY" for="ch" forName="dot4" refType="h" fact="0.4655"/>
                  <dgm:constr type="w" for="ch" forName="dot4" refType="userD"/>
                  <dgm:constr type="h" for="ch" forName="dot4" refType="userD"/>
                  <dgm:constr type="ctrX" for="ch" forName="dot5" refType="w" fact="0.4323"/>
                  <dgm:constr type="ctrY" for="ch" forName="dot5" refType="h" fact="0.5178"/>
                  <dgm:constr type="w" for="ch" forName="dot5" refType="userD"/>
                  <dgm:constr type="h" for="ch" forName="dot5" refType="userD"/>
                  <dgm:constr type="ctrX" for="ch" forName="dotArrow1" refType="w" fact="0.4236"/>
                  <dgm:constr type="ctrY" for="ch" forName="dotArrow1" refType="h" fact="0.0718"/>
                  <dgm:constr type="w" for="ch" forName="dotArrow1" refType="userD"/>
                  <dgm:constr type="h" for="ch" forName="dotArrow1" refType="userD"/>
                  <dgm:constr type="ctrX" for="ch" forName="dotArrow2" refType="w" fact="0.446"/>
                  <dgm:constr type="ctrY" for="ch" forName="dotArrow2" refType="h" fact="0.0468"/>
                  <dgm:constr type="w" for="ch" forName="dotArrow2" refType="userD"/>
                  <dgm:constr type="h" for="ch" forName="dotArrow2" refType="userD"/>
                  <dgm:constr type="ctrX" for="ch" forName="dotArrow3" refType="w" fact="0.4685"/>
                  <dgm:constr type="ctrY" for="ch" forName="dotArrow3" refType="h" fact="0.0218"/>
                  <dgm:constr type="w" for="ch" forName="dotArrow3" refType="userD"/>
                  <dgm:constr type="h" for="ch" forName="dotArrow3" refType="userD"/>
                  <dgm:constr type="ctrX" for="ch" forName="dotArrow4" refType="w" fact="0.491"/>
                  <dgm:constr type="ctrY" for="ch" forName="dotArrow4" refType="h" fact="0.0468"/>
                  <dgm:constr type="w" for="ch" forName="dotArrow4" refType="userD"/>
                  <dgm:constr type="h" for="ch" forName="dotArrow4" refType="userD"/>
                  <dgm:constr type="ctrX" for="ch" forName="dotArrow5" refType="w" fact="0.5135"/>
                  <dgm:constr type="ctrY" for="ch" forName="dotArrow5" refType="h" fact="0.0718"/>
                  <dgm:constr type="w" for="ch" forName="dotArrow5" refType="userD"/>
                  <dgm:constr type="h" for="ch" forName="dotArrow5" refType="userD"/>
                  <dgm:constr type="ctrX" for="ch" forName="dotArrow6" refType="w" fact="0.4685"/>
                  <dgm:constr type="ctrY" for="ch" forName="dotArrow6" refType="h" fact="0.0745"/>
                  <dgm:constr type="w" for="ch" forName="dotArrow6" refType="userD"/>
                  <dgm:constr type="h" for="ch" forName="dotArrow6" refType="userD"/>
                  <dgm:constr type="ctrX" for="ch" forName="dotArrow7" refType="w" fact="0.4685"/>
                  <dgm:constr type="ctrY" for="ch" forName="dotArrow7" refType="h" fact="0.1273"/>
                  <dgm:constr type="w" for="ch" forName="dotArrow7" refType="userD"/>
                  <dgm:constr type="h" for="ch" forName="dotArrow7" refType="userD"/>
                  <dgm:constr type="l" for="ch" forName="parTx1" refType="w" fact="0.1487"/>
                  <dgm:constr type="t" for="ch" forName="parTx1" refType="h" fact="0.8596"/>
                  <dgm:constr type="w" for="ch" forName="parTx1" refType="w" fact="0.3491"/>
                  <dgm:constr type="h" for="ch" forName="parTx1" refType="h" fact="0.1638"/>
                  <dgm:constr type="ctrX" for="ch" forName="picture1" refType="w" fact="0.1328"/>
                  <dgm:constr type="ctrY" for="ch" forName="picture1" refType="h" fact="0.8361"/>
                  <dgm:constr type="w" for="ch" forName="picture1" refType="w" fact="0.1618"/>
                  <dgm:constr type="h" for="ch" forName="picture1" refType="h" fact="0.2832"/>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732"/>
                  <dgm:constr type="t" for="ch" forName="parTx2" refType="h" fact="0.6469"/>
                  <dgm:constr type="w" for="ch" forName="parTx2" refType="w" fact="0.3491"/>
                  <dgm:constr type="h" for="ch" forName="parTx2" refType="h" fact="0.1638"/>
                  <dgm:constr type="ctrX" for="ch" forName="picture2" refType="w" fact="0.3573"/>
                  <dgm:constr type="ctrY" for="ch" forName="picture2" refType="h" fact="0.6234"/>
                  <dgm:constr type="w" for="ch" forName="picture2" refType="w" fact="0.1618"/>
                  <dgm:constr type="h" for="ch" forName="picture2" refType="h" fact="0.2832"/>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4763"/>
                  <dgm:constr type="t" for="ch" forName="parTx3" refType="h" fact="0.3243"/>
                  <dgm:constr type="w" for="ch" forName="parTx3" refType="w" fact="0.3491"/>
                  <dgm:constr type="h" for="ch" forName="parTx3" refType="h" fact="0.1638"/>
                  <dgm:constr type="ctrX" for="ch" forName="picture3" refType="w" fact="0.4604"/>
                  <dgm:constr type="ctrY" for="ch" forName="picture3" refType="h" fact="0.3008"/>
                  <dgm:constr type="w" for="ch" forName="picture3" refType="w" fact="0.1618"/>
                  <dgm:constr type="h" for="ch" forName="picture3" refType="h" fact="0.2832"/>
                  <dgm:constr type="l" for="ch" forName="desTx3" refType="r" refFor="ch" refForName="parTx3"/>
                  <dgm:constr type="r" for="ch" forName="desTx3" refType="w"/>
                  <dgm:constr type="t" for="ch" forName="desTx3" refType="t" refFor="ch" refForName="parTx3"/>
                  <dgm:constr type="h" for="ch" forName="desTx3" refType="h" refFor="ch" refForName="parTx3"/>
                </dgm:constrLst>
              </dgm:if>
              <dgm:else name="Name27">
                <dgm:alg type="composite">
                  <dgm:param type="ar" val="1.416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userD" refType="w" fact="0.02"/>
                  <dgm:constr type="ctrX" for="ch" forName="dot1" refType="w" fact="0.3684"/>
                  <dgm:constr type="ctrY" for="ch" forName="dot1" refType="h" fact="0.763"/>
                  <dgm:constr type="w" for="ch" forName="dot1" refType="userD"/>
                  <dgm:constr type="h" for="ch" forName="dot1" refType="userD"/>
                  <dgm:constr type="ctrX" for="ch" forName="dot2" refType="w" fact="0.3307"/>
                  <dgm:constr type="ctrY" for="ch" forName="dot2" refType="h" fact="0.7887"/>
                  <dgm:constr type="w" for="ch" forName="dot2" refType="userD"/>
                  <dgm:constr type="h" for="ch" forName="dot2" refType="userD"/>
                  <dgm:constr type="ctrX" for="ch" forName="dot3" refType="w" fact="0.2912"/>
                  <dgm:constr type="ctrY" for="ch" forName="dot3" refType="h" fact="0.809"/>
                  <dgm:constr type="w" for="ch" forName="dot3" refType="userD"/>
                  <dgm:constr type="h" for="ch" forName="dot3" refType="userD"/>
                  <dgm:constr type="ctrX" for="ch" forName="dot4" refType="w" fact="0.5494"/>
                  <dgm:constr type="ctrY" for="ch" forName="dot4" refType="h" fact="0.4655"/>
                  <dgm:constr type="w" for="ch" forName="dot4" refType="userD"/>
                  <dgm:constr type="h" for="ch" forName="dot4" refType="userD"/>
                  <dgm:constr type="ctrX" for="ch" forName="dot5" refType="w" fact="0.5342"/>
                  <dgm:constr type="ctrY" for="ch" forName="dot5" refType="h" fact="0.5178"/>
                  <dgm:constr type="w" for="ch" forName="dot5" refType="userD"/>
                  <dgm:constr type="h" for="ch" forName="dot5" refType="userD"/>
                  <dgm:constr type="ctrX" for="ch" forName="dotArrow1" refType="w" fact="0.5234"/>
                  <dgm:constr type="ctrY" for="ch" forName="dotArrow1" refType="h" fact="0.0718"/>
                  <dgm:constr type="w" for="ch" forName="dotArrow1" refType="userD"/>
                  <dgm:constr type="h" for="ch" forName="dotArrow1" refType="userD"/>
                  <dgm:constr type="ctrX" for="ch" forName="dotArrow2" refType="w" fact="0.5512"/>
                  <dgm:constr type="ctrY" for="ch" forName="dotArrow2" refType="h" fact="0.0468"/>
                  <dgm:constr type="w" for="ch" forName="dotArrow2" refType="userD"/>
                  <dgm:constr type="h" for="ch" forName="dotArrow2" refType="userD"/>
                  <dgm:constr type="ctrX" for="ch" forName="dotArrow3" refType="w" fact="0.579"/>
                  <dgm:constr type="ctrY" for="ch" forName="dotArrow3" refType="h" fact="0.0218"/>
                  <dgm:constr type="w" for="ch" forName="dotArrow3" refType="userD"/>
                  <dgm:constr type="h" for="ch" forName="dotArrow3" refType="userD"/>
                  <dgm:constr type="ctrX" for="ch" forName="dotArrow4" refType="w" fact="0.6068"/>
                  <dgm:constr type="ctrY" for="ch" forName="dotArrow4" refType="h" fact="0.0468"/>
                  <dgm:constr type="w" for="ch" forName="dotArrow4" refType="userD"/>
                  <dgm:constr type="h" for="ch" forName="dotArrow4" refType="userD"/>
                  <dgm:constr type="ctrX" for="ch" forName="dotArrow5" refType="w" fact="0.6346"/>
                  <dgm:constr type="ctrY" for="ch" forName="dotArrow5" refType="h" fact="0.0718"/>
                  <dgm:constr type="w" for="ch" forName="dotArrow5" refType="userD"/>
                  <dgm:constr type="h" for="ch" forName="dotArrow5" refType="userD"/>
                  <dgm:constr type="ctrX" for="ch" forName="dotArrow6" refType="w" fact="0.579"/>
                  <dgm:constr type="ctrY" for="ch" forName="dotArrow6" refType="h" fact="0.0745"/>
                  <dgm:constr type="w" for="ch" forName="dotArrow6" refType="userD"/>
                  <dgm:constr type="h" for="ch" forName="dotArrow6" refType="userD"/>
                  <dgm:constr type="ctrX" for="ch" forName="dotArrow7" refType="w" fact="0.579"/>
                  <dgm:constr type="ctrY" for="ch" forName="dotArrow7" refType="h" fact="0.1273"/>
                  <dgm:constr type="w" for="ch" forName="dotArrow7" refType="userD"/>
                  <dgm:constr type="h" for="ch" forName="dotArrow7" refType="userD"/>
                  <dgm:constr type="l" for="ch" forName="parTx1" refType="w" fact="0.1837"/>
                  <dgm:constr type="t" for="ch" forName="parTx1" refType="h" fact="0.8551"/>
                  <dgm:constr type="w" for="ch" forName="parTx1" refType="w" fact="0.4314"/>
                  <dgm:constr type="h" for="ch" forName="parTx1" refType="h" fact="0.1638"/>
                  <dgm:constr type="ctrX" for="ch" forName="picture1" refType="w" fact="0.1641"/>
                  <dgm:constr type="ctrY" for="ch" forName="picture1" refType="h" fact="0.8361"/>
                  <dgm:constr type="w" for="ch" forName="picture1" refType="w" fact="0.2"/>
                  <dgm:constr type="h" for="ch" forName="picture1" refType="h" fact="0.2832"/>
                  <dgm:constr type="l" for="ch" forName="parTx2" refType="w" fact="0.4612"/>
                  <dgm:constr type="t" for="ch" forName="parTx2" refType="h" fact="0.6424"/>
                  <dgm:constr type="w" for="ch" forName="parTx2" refType="w" fact="0.4314"/>
                  <dgm:constr type="h" for="ch" forName="parTx2" refType="h" fact="0.1638"/>
                  <dgm:constr type="ctrX" for="ch" forName="picture2" refType="w" fact="0.4416"/>
                  <dgm:constr type="ctrY" for="ch" forName="picture2" refType="h" fact="0.6234"/>
                  <dgm:constr type="w" for="ch" forName="picture2" refType="w" fact="0.2"/>
                  <dgm:constr type="h" for="ch" forName="picture2" refType="h" fact="0.2832"/>
                  <dgm:constr type="l" for="ch" forName="parTx3" refType="w" fact="0.5886"/>
                  <dgm:constr type="t" for="ch" forName="parTx3" refType="h" fact="0.3198"/>
                  <dgm:constr type="w" for="ch" forName="parTx3" refType="w" fact="0.4314"/>
                  <dgm:constr type="h" for="ch" forName="parTx3" refType="h" fact="0.1638"/>
                  <dgm:constr type="ctrX" for="ch" forName="picture3" refType="w" fact="0.569"/>
                  <dgm:constr type="ctrY" for="ch" forName="picture3" refType="h" fact="0.3008"/>
                  <dgm:constr type="w" for="ch" forName="picture3" refType="w" fact="0.2"/>
                  <dgm:constr type="h" for="ch" forName="picture3" refType="h" fact="0.2832"/>
                </dgm:constrLst>
              </dgm:else>
            </dgm:choose>
          </dgm:if>
          <dgm:else name="Name28">
            <dgm:choose name="Name29">
              <dgm:if name="Name30" axis="des" func="maxDepth" op="gt" val="1">
                <dgm:alg type="composite">
                  <dgm:param type="ar" val="1.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userD" refType="w" fact="0.0162"/>
                  <dgm:constr type="ctrX" for="ch" forName="dot1" refType="w" fact="0.7019"/>
                  <dgm:constr type="ctrY" for="ch" forName="dot1" refType="h" fact="0.763"/>
                  <dgm:constr type="w" for="ch" forName="dot1" refType="userD"/>
                  <dgm:constr type="h" for="ch" forName="dot1" refType="userD"/>
                  <dgm:constr type="ctrX" for="ch" forName="dot2" refType="w" fact="0.7324"/>
                  <dgm:constr type="ctrY" for="ch" forName="dot2" refType="h" fact="0.7887"/>
                  <dgm:constr type="w" for="ch" forName="dot2" refType="userD"/>
                  <dgm:constr type="h" for="ch" forName="dot2" refType="userD"/>
                  <dgm:constr type="ctrX" for="ch" forName="dot3" refType="w" fact="0.7643"/>
                  <dgm:constr type="ctrY" for="ch" forName="dot3" refType="h" fact="0.809"/>
                  <dgm:constr type="w" for="ch" forName="dot3" refType="userD"/>
                  <dgm:constr type="h" for="ch" forName="dot3" refType="userD"/>
                  <dgm:constr type="ctrX" for="ch" forName="dot4" refType="w" fact="0.5555"/>
                  <dgm:constr type="ctrY" for="ch" forName="dot4" refType="h" fact="0.4655"/>
                  <dgm:constr type="w" for="ch" forName="dot4" refType="userD"/>
                  <dgm:constr type="h" for="ch" forName="dot4" refType="userD"/>
                  <dgm:constr type="ctrX" for="ch" forName="dot5" refType="w" fact="0.5677"/>
                  <dgm:constr type="ctrY" for="ch" forName="dot5" refType="h" fact="0.5178"/>
                  <dgm:constr type="w" for="ch" forName="dot5" refType="userD"/>
                  <dgm:constr type="h" for="ch" forName="dot5" refType="userD"/>
                  <dgm:constr type="ctrX" for="ch" forName="dotArrow1" refType="w" fact="0.5764"/>
                  <dgm:constr type="ctrY" for="ch" forName="dotArrow1" refType="h" fact="0.0718"/>
                  <dgm:constr type="w" for="ch" forName="dotArrow1" refType="userD"/>
                  <dgm:constr type="h" for="ch" forName="dotArrow1" refType="userD"/>
                  <dgm:constr type="ctrX" for="ch" forName="dotArrow2" refType="w" fact="0.554"/>
                  <dgm:constr type="ctrY" for="ch" forName="dotArrow2" refType="h" fact="0.0468"/>
                  <dgm:constr type="w" for="ch" forName="dotArrow2" refType="userD"/>
                  <dgm:constr type="h" for="ch" forName="dotArrow2" refType="userD"/>
                  <dgm:constr type="ctrX" for="ch" forName="dotArrow3" refType="w" fact="0.5315"/>
                  <dgm:constr type="ctrY" for="ch" forName="dotArrow3" refType="h" fact="0.0218"/>
                  <dgm:constr type="w" for="ch" forName="dotArrow3" refType="userD"/>
                  <dgm:constr type="h" for="ch" forName="dotArrow3" refType="userD"/>
                  <dgm:constr type="ctrX" for="ch" forName="dotArrow4" refType="w" fact="0.509"/>
                  <dgm:constr type="ctrY" for="ch" forName="dotArrow4" refType="h" fact="0.0468"/>
                  <dgm:constr type="w" for="ch" forName="dotArrow4" refType="userD"/>
                  <dgm:constr type="h" for="ch" forName="dotArrow4" refType="userD"/>
                  <dgm:constr type="ctrX" for="ch" forName="dotArrow5" refType="w" fact="0.4865"/>
                  <dgm:constr type="ctrY" for="ch" forName="dotArrow5" refType="h" fact="0.0718"/>
                  <dgm:constr type="w" for="ch" forName="dotArrow5" refType="userD"/>
                  <dgm:constr type="h" for="ch" forName="dotArrow5" refType="userD"/>
                  <dgm:constr type="ctrX" for="ch" forName="dotArrow6" refType="w" fact="0.5315"/>
                  <dgm:constr type="ctrY" for="ch" forName="dotArrow6" refType="h" fact="0.0745"/>
                  <dgm:constr type="w" for="ch" forName="dotArrow6" refType="userD"/>
                  <dgm:constr type="h" for="ch" forName="dotArrow6" refType="userD"/>
                  <dgm:constr type="ctrX" for="ch" forName="dotArrow7" refType="w" fact="0.5315"/>
                  <dgm:constr type="ctrY" for="ch" forName="dotArrow7" refType="h" fact="0.1273"/>
                  <dgm:constr type="w" for="ch" forName="dotArrow7" refType="userD"/>
                  <dgm:constr type="h" for="ch" forName="dotArrow7" refType="userD"/>
                  <dgm:constr type="r" for="ch" forName="parTx1" refType="w" fact="0.8513"/>
                  <dgm:constr type="t" for="ch" forName="parTx1" refType="h" fact="0.8596"/>
                  <dgm:constr type="w" for="ch" forName="parTx1" refType="w" fact="0.3491"/>
                  <dgm:constr type="h" for="ch" forName="parTx1" refType="h" fact="0.1638"/>
                  <dgm:constr type="ctrX" for="ch" forName="picture1" refType="w" fact="0.8672"/>
                  <dgm:constr type="ctrY" for="ch" forName="picture1" refType="h" fact="0.8361"/>
                  <dgm:constr type="w" for="ch" forName="picture1" refType="w" fact="0.1618"/>
                  <dgm:constr type="h" for="ch" forName="picture1" refType="h" fact="0.2832"/>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268"/>
                  <dgm:constr type="t" for="ch" forName="parTx2" refType="h" fact="0.6469"/>
                  <dgm:constr type="w" for="ch" forName="parTx2" refType="w" fact="0.3491"/>
                  <dgm:constr type="h" for="ch" forName="parTx2" refType="h" fact="0.1638"/>
                  <dgm:constr type="ctrX" for="ch" forName="picture2" refType="w" fact="0.6427"/>
                  <dgm:constr type="ctrY" for="ch" forName="picture2" refType="h" fact="0.6234"/>
                  <dgm:constr type="w" for="ch" forName="picture2" refType="w" fact="0.1618"/>
                  <dgm:constr type="h" for="ch" forName="picture2" refType="h" fact="0.2832"/>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5237"/>
                  <dgm:constr type="t" for="ch" forName="parTx3" refType="h" fact="0.3243"/>
                  <dgm:constr type="w" for="ch" forName="parTx3" refType="w" fact="0.3491"/>
                  <dgm:constr type="h" for="ch" forName="parTx3" refType="h" fact="0.1638"/>
                  <dgm:constr type="ctrX" for="ch" forName="picture3" refType="w" fact="0.5396"/>
                  <dgm:constr type="ctrY" for="ch" forName="picture3" refType="h" fact="0.3008"/>
                  <dgm:constr type="w" for="ch" forName="picture3" refType="w" fact="0.1618"/>
                  <dgm:constr type="h" for="ch" forName="picture3" refType="h" fact="0.2832"/>
                  <dgm:constr type="r" for="ch" forName="desTx3" refType="l" refFor="ch" refForName="parTx3"/>
                  <dgm:constr type="l" for="ch" forName="desTx3"/>
                  <dgm:constr type="t" for="ch" forName="desTx3" refType="t" refFor="ch" refForName="parTx3"/>
                  <dgm:constr type="h" for="ch" forName="desTx3" refType="h" refFor="ch" refForName="parTx3"/>
                </dgm:constrLst>
              </dgm:if>
              <dgm:else name="Name31">
                <dgm:alg type="composite">
                  <dgm:param type="ar" val="1.416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userD" refType="w" fact="0.02"/>
                  <dgm:constr type="ctrX" for="ch" forName="dot1" refType="w" fact="0.6316"/>
                  <dgm:constr type="ctrY" for="ch" forName="dot1" refType="h" fact="0.763"/>
                  <dgm:constr type="w" for="ch" forName="dot1" refType="userD"/>
                  <dgm:constr type="h" for="ch" forName="dot1" refType="userD"/>
                  <dgm:constr type="ctrX" for="ch" forName="dot2" refType="w" fact="0.6693"/>
                  <dgm:constr type="ctrY" for="ch" forName="dot2" refType="h" fact="0.7887"/>
                  <dgm:constr type="w" for="ch" forName="dot2" refType="userD"/>
                  <dgm:constr type="h" for="ch" forName="dot2" refType="userD"/>
                  <dgm:constr type="ctrX" for="ch" forName="dot3" refType="w" fact="0.7088"/>
                  <dgm:constr type="ctrY" for="ch" forName="dot3" refType="h" fact="0.809"/>
                  <dgm:constr type="w" for="ch" forName="dot3" refType="userD"/>
                  <dgm:constr type="h" for="ch" forName="dot3" refType="userD"/>
                  <dgm:constr type="ctrX" for="ch" forName="dot4" refType="w" fact="0.4506"/>
                  <dgm:constr type="ctrY" for="ch" forName="dot4" refType="h" fact="0.4655"/>
                  <dgm:constr type="w" for="ch" forName="dot4" refType="userD"/>
                  <dgm:constr type="h" for="ch" forName="dot4" refType="userD"/>
                  <dgm:constr type="ctrX" for="ch" forName="dot5" refType="w" fact="0.4658"/>
                  <dgm:constr type="ctrY" for="ch" forName="dot5" refType="h" fact="0.5178"/>
                  <dgm:constr type="w" for="ch" forName="dot5" refType="userD"/>
                  <dgm:constr type="h" for="ch" forName="dot5" refType="userD"/>
                  <dgm:constr type="ctrX" for="ch" forName="dotArrow1" refType="w" fact="0.4766"/>
                  <dgm:constr type="ctrY" for="ch" forName="dotArrow1" refType="h" fact="0.0718"/>
                  <dgm:constr type="w" for="ch" forName="dotArrow1" refType="userD"/>
                  <dgm:constr type="h" for="ch" forName="dotArrow1" refType="userD"/>
                  <dgm:constr type="ctrX" for="ch" forName="dotArrow2" refType="w" fact="0.4488"/>
                  <dgm:constr type="ctrY" for="ch" forName="dotArrow2" refType="h" fact="0.0468"/>
                  <dgm:constr type="w" for="ch" forName="dotArrow2" refType="userD"/>
                  <dgm:constr type="h" for="ch" forName="dotArrow2" refType="userD"/>
                  <dgm:constr type="ctrX" for="ch" forName="dotArrow3" refType="w" fact="0.421"/>
                  <dgm:constr type="ctrY" for="ch" forName="dotArrow3" refType="h" fact="0.0218"/>
                  <dgm:constr type="w" for="ch" forName="dotArrow3" refType="userD"/>
                  <dgm:constr type="h" for="ch" forName="dotArrow3" refType="userD"/>
                  <dgm:constr type="ctrX" for="ch" forName="dotArrow4" refType="w" fact="0.3932"/>
                  <dgm:constr type="ctrY" for="ch" forName="dotArrow4" refType="h" fact="0.0468"/>
                  <dgm:constr type="w" for="ch" forName="dotArrow4" refType="userD"/>
                  <dgm:constr type="h" for="ch" forName="dotArrow4" refType="userD"/>
                  <dgm:constr type="ctrX" for="ch" forName="dotArrow5" refType="w" fact="0.3654"/>
                  <dgm:constr type="ctrY" for="ch" forName="dotArrow5" refType="h" fact="0.0718"/>
                  <dgm:constr type="w" for="ch" forName="dotArrow5" refType="userD"/>
                  <dgm:constr type="h" for="ch" forName="dotArrow5" refType="userD"/>
                  <dgm:constr type="ctrX" for="ch" forName="dotArrow6" refType="w" fact="0.421"/>
                  <dgm:constr type="ctrY" for="ch" forName="dotArrow6" refType="h" fact="0.0745"/>
                  <dgm:constr type="w" for="ch" forName="dotArrow6" refType="userD"/>
                  <dgm:constr type="h" for="ch" forName="dotArrow6" refType="userD"/>
                  <dgm:constr type="ctrX" for="ch" forName="dotArrow7" refType="w" fact="0.421"/>
                  <dgm:constr type="ctrY" for="ch" forName="dotArrow7" refType="h" fact="0.1273"/>
                  <dgm:constr type="w" for="ch" forName="dotArrow7" refType="userD"/>
                  <dgm:constr type="h" for="ch" forName="dotArrow7" refType="userD"/>
                  <dgm:constr type="r" for="ch" forName="parTx1" refType="w" fact="0.8163"/>
                  <dgm:constr type="t" for="ch" forName="parTx1" refType="h" fact="0.8551"/>
                  <dgm:constr type="w" for="ch" forName="parTx1" refType="w" fact="0.4314"/>
                  <dgm:constr type="h" for="ch" forName="parTx1" refType="h" fact="0.1638"/>
                  <dgm:constr type="ctrX" for="ch" forName="picture1" refType="w" fact="0.8359"/>
                  <dgm:constr type="ctrY" for="ch" forName="picture1" refType="h" fact="0.8361"/>
                  <dgm:constr type="w" for="ch" forName="picture1" refType="w" fact="0.2"/>
                  <dgm:constr type="h" for="ch" forName="picture1" refType="h" fact="0.2832"/>
                  <dgm:constr type="r" for="ch" forName="parTx2" refType="w" fact="0.5388"/>
                  <dgm:constr type="t" for="ch" forName="parTx2" refType="h" fact="0.6424"/>
                  <dgm:constr type="w" for="ch" forName="parTx2" refType="w" fact="0.4314"/>
                  <dgm:constr type="h" for="ch" forName="parTx2" refType="h" fact="0.1638"/>
                  <dgm:constr type="ctrX" for="ch" forName="picture2" refType="w" fact="0.5584"/>
                  <dgm:constr type="ctrY" for="ch" forName="picture2" refType="h" fact="0.6234"/>
                  <dgm:constr type="w" for="ch" forName="picture2" refType="w" fact="0.2"/>
                  <dgm:constr type="h" for="ch" forName="picture2" refType="h" fact="0.2832"/>
                  <dgm:constr type="r" for="ch" forName="parTx3" refType="w" fact="0.4114"/>
                  <dgm:constr type="t" for="ch" forName="parTx3" refType="h" fact="0.3198"/>
                  <dgm:constr type="w" for="ch" forName="parTx3" refType="w" fact="0.4314"/>
                  <dgm:constr type="h" for="ch" forName="parTx3" refType="h" fact="0.1638"/>
                  <dgm:constr type="ctrX" for="ch" forName="picture3" refType="w" fact="0.431"/>
                  <dgm:constr type="ctrY" for="ch" forName="picture3" refType="h" fact="0.3008"/>
                  <dgm:constr type="w" for="ch" forName="picture3" refType="w" fact="0.2"/>
                  <dgm:constr type="h" for="ch" forName="picture3" refType="h" fact="0.2832"/>
                </dgm:constrLst>
              </dgm:else>
            </dgm:choose>
          </dgm:else>
        </dgm:choose>
      </dgm:if>
      <dgm:if name="Name32" axis="ch" ptType="node" func="cnt" op="equ" val="4">
        <dgm:choose name="Name33">
          <dgm:if name="Name34" func="var" arg="dir" op="equ" val="norm">
            <dgm:choose name="Name35">
              <dgm:if name="Name36" axis="des" func="maxDepth" op="gt" val="1">
                <dgm:alg type="composite">
                  <dgm:param type="ar" val="1.5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userD" refType="w" fact="0.0136"/>
                  <dgm:constr type="ctrX" for="ch" forName="dot1" refType="w" fact="0.3253"/>
                  <dgm:constr type="ctrY" for="ch" forName="dot1" refType="h" fact="0.8215"/>
                  <dgm:constr type="w" for="ch" forName="dot1" refType="userD"/>
                  <dgm:constr type="h" for="ch" forName="dot1" refType="userD"/>
                  <dgm:constr type="ctrX" for="ch" forName="dot2" refType="w" fact="0.2949"/>
                  <dgm:constr type="ctrY" for="ch" forName="dot2" refType="h" fact="0.843"/>
                  <dgm:constr type="w" for="ch" forName="dot2" refType="userD"/>
                  <dgm:constr type="h" for="ch" forName="dot2" refType="userD"/>
                  <dgm:constr type="ctrX" for="ch" forName="dot3" refType="w" fact="0.2635"/>
                  <dgm:constr type="ctrY" for="ch" forName="dot3" refType="h" fact="0.8607"/>
                  <dgm:constr type="w" for="ch" forName="dot3" refType="userD"/>
                  <dgm:constr type="h" for="ch" forName="dot3" refType="userD"/>
                  <dgm:constr type="ctrX" for="ch" forName="dot4" refType="w" fact="0.2313"/>
                  <dgm:constr type="ctrY" for="ch" forName="dot4" refType="h" fact="0.8745"/>
                  <dgm:constr type="w" for="ch" forName="dot4" refType="userD"/>
                  <dgm:constr type="h" for="ch" forName="dot4" refType="userD"/>
                  <dgm:constr type="ctrX" for="ch" forName="dot5" refType="w" fact="0.4675"/>
                  <dgm:constr type="ctrY" for="ch" forName="dot5" refType="h" fact="0.6419"/>
                  <dgm:constr type="w" for="ch" forName="dot5" refType="userD"/>
                  <dgm:constr type="h" for="ch" forName="dot5" refType="userD"/>
                  <dgm:constr type="ctrX" for="ch" forName="dot6" refType="w" fact="0.5486"/>
                  <dgm:constr type="ctrY" for="ch" forName="dot6" refType="h" fact="0.3784"/>
                  <dgm:constr type="w" for="ch" forName="dot6" refType="userD"/>
                  <dgm:constr type="h" for="ch" forName="dot6" refType="userD"/>
                  <dgm:constr type="ctrX" for="ch" forName="dotArrow1" refType="w" fact="0.5267"/>
                  <dgm:constr type="ctrY" for="ch" forName="dotArrow1" refType="h" fact="0.0496"/>
                  <dgm:constr type="w" for="ch" forName="dotArrow1" refType="userD"/>
                  <dgm:constr type="h" for="ch" forName="dotArrow1" refType="userD"/>
                  <dgm:constr type="ctrX" for="ch" forName="dotArrow2" refType="w" fact="0.5462"/>
                  <dgm:constr type="ctrY" for="ch" forName="dotArrow2" refType="h" fact="0.0282"/>
                  <dgm:constr type="w" for="ch" forName="dotArrow2" refType="userD"/>
                  <dgm:constr type="h" for="ch" forName="dotArrow2" refType="userD"/>
                  <dgm:constr type="ctrX" for="ch" forName="dotArrow3" refType="w" fact="0.5657"/>
                  <dgm:constr type="ctrY" for="ch" forName="dotArrow3" refType="h" fact="0.0068"/>
                  <dgm:constr type="w" for="ch" forName="dotArrow3" refType="userD"/>
                  <dgm:constr type="h" for="ch" forName="dotArrow3" refType="userD"/>
                  <dgm:constr type="ctrX" for="ch" forName="dotArrow4" refType="w" fact="0.5851"/>
                  <dgm:constr type="ctrY" for="ch" forName="dotArrow4" refType="h" fact="0.0282"/>
                  <dgm:constr type="w" for="ch" forName="dotArrow4" refType="userD"/>
                  <dgm:constr type="h" for="ch" forName="dotArrow4" refType="userD"/>
                  <dgm:constr type="ctrX" for="ch" forName="dotArrow5" refType="w" fact="0.6046"/>
                  <dgm:constr type="ctrY" for="ch" forName="dotArrow5" refType="h" fact="0.0496"/>
                  <dgm:constr type="w" for="ch" forName="dotArrow5" refType="userD"/>
                  <dgm:constr type="h" for="ch" forName="dotArrow5" refType="userD"/>
                  <dgm:constr type="ctrX" for="ch" forName="dotArrow6" refType="w" fact="0.5657"/>
                  <dgm:constr type="ctrY" for="ch" forName="dotArrow6" refType="h" fact="0.052"/>
                  <dgm:constr type="w" for="ch" forName="dotArrow6" refType="userD"/>
                  <dgm:constr type="h" for="ch" forName="dotArrow6" refType="userD"/>
                  <dgm:constr type="ctrX" for="ch" forName="dotArrow7" refType="w" fact="0.5657"/>
                  <dgm:constr type="ctrY" for="ch" forName="dotArrow7" refType="h" fact="0.0972"/>
                  <dgm:constr type="w" for="ch" forName="dotArrow7" refType="userD"/>
                  <dgm:constr type="h" for="ch" forName="dotArrow7" refType="userD"/>
                  <dgm:constr type="l" for="ch" forName="parTx1" refType="w" fact="0.1466"/>
                  <dgm:constr type="t" for="ch" forName="parTx1" refType="h" fact="0.9095"/>
                  <dgm:constr type="w" for="ch" forName="parTx1" refType="w" fact="0.294"/>
                  <dgm:constr type="h" for="ch" forName="parTx1" refType="h" fact="0.1222"/>
                  <dgm:constr type="ctrX" for="ch" forName="picture1" refType="w" fact="0.1333"/>
                  <dgm:constr type="ctrY" for="ch" forName="picture1" refType="h" fact="0.8922"/>
                  <dgm:constr type="w" for="ch" forName="picture1" refType="w" fact="0.1363"/>
                  <dgm:constr type="h" for="ch" forName="picture1" refType="h" fact="0.211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105"/>
                  <dgm:constr type="t" for="ch" forName="parTx2" refType="h" fact="0.762"/>
                  <dgm:constr type="w" for="ch" forName="parTx2" refType="w" fact="0.294"/>
                  <dgm:constr type="h" for="ch" forName="parTx2" refType="h" fact="0.1222"/>
                  <dgm:constr type="ctrX" for="ch" forName="picture2" refType="w" fact="0.3972"/>
                  <dgm:constr type="ctrY" for="ch" forName="picture2" refType="h" fact="0.7447"/>
                  <dgm:constr type="w" for="ch" forName="picture2" refType="w" fact="0.1363"/>
                  <dgm:constr type="h" for="ch" forName="picture2" refType="h" fact="0.211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229"/>
                  <dgm:constr type="t" for="ch" forName="parTx3" refType="h" fact="0.5294"/>
                  <dgm:constr type="w" for="ch" forName="parTx3" refType="w" fact="0.294"/>
                  <dgm:constr type="h" for="ch" forName="parTx3" refType="h" fact="0.1222"/>
                  <dgm:constr type="ctrX" for="ch" forName="picture3" refType="w" fact="0.5095"/>
                  <dgm:constr type="ctrY" for="ch" forName="picture3" refType="h" fact="0.5121"/>
                  <dgm:constr type="w" for="ch" forName="picture3" refType="w" fact="0.1363"/>
                  <dgm:constr type="h" for="ch" forName="picture3" refType="h" fact="0.211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722"/>
                  <dgm:constr type="t" for="ch" forName="parTx4" refType="h" fact="0.2523"/>
                  <dgm:constr type="w" for="ch" forName="parTx4" refType="w" fact="0.294"/>
                  <dgm:constr type="h" for="ch" forName="parTx4" refType="h" fact="0.1222"/>
                  <dgm:constr type="ctrX" for="ch" forName="picture4" refType="w" fact="0.5588"/>
                  <dgm:constr type="ctrY" for="ch" forName="picture4" refType="h" fact="0.235"/>
                  <dgm:constr type="w" for="ch" forName="picture4" refType="w" fact="0.1363"/>
                  <dgm:constr type="h" for="ch" forName="picture4" refType="h" fact="0.2113"/>
                  <dgm:constr type="l" for="ch" forName="desTx4" refType="r" refFor="ch" refForName="parTx4"/>
                  <dgm:constr type="r" for="ch" forName="desTx4" refType="w"/>
                  <dgm:constr type="t" for="ch" forName="desTx4" refType="t" refFor="ch" refForName="parTx4"/>
                  <dgm:constr type="h" for="ch" forName="desTx4" refType="h" refFor="ch" refForName="parTx4"/>
                </dgm:constrLst>
              </dgm:if>
              <dgm:else name="Name37">
                <dgm:alg type="composite">
                  <dgm:param type="ar" val="1.26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userD" refType="w" fact="0.0167"/>
                  <dgm:constr type="ctrX" for="ch" forName="dot1" refType="w" fact="0.3978"/>
                  <dgm:constr type="ctrY" for="ch" forName="dot1" refType="h" fact="0.8215"/>
                  <dgm:constr type="w" for="ch" forName="dot1" refType="userD"/>
                  <dgm:constr type="h" for="ch" forName="dot1" refType="userD"/>
                  <dgm:constr type="ctrX" for="ch" forName="dot2" refType="w" fact="0.3606"/>
                  <dgm:constr type="ctrY" for="ch" forName="dot2" refType="h" fact="0.843"/>
                  <dgm:constr type="w" for="ch" forName="dot2" refType="userD"/>
                  <dgm:constr type="h" for="ch" forName="dot2" refType="userD"/>
                  <dgm:constr type="ctrX" for="ch" forName="dot3" refType="w" fact="0.3223"/>
                  <dgm:constr type="ctrY" for="ch" forName="dot3" refType="h" fact="0.8607"/>
                  <dgm:constr type="w" for="ch" forName="dot3" refType="userD"/>
                  <dgm:constr type="h" for="ch" forName="dot3" refType="userD"/>
                  <dgm:constr type="ctrX" for="ch" forName="dot4" refType="w" fact="0.2829"/>
                  <dgm:constr type="ctrY" for="ch" forName="dot4" refType="h" fact="0.8745"/>
                  <dgm:constr type="w" for="ch" forName="dot4" refType="userD"/>
                  <dgm:constr type="h" for="ch" forName="dot4" refType="userD"/>
                  <dgm:constr type="ctrX" for="ch" forName="dot5" refType="w" fact="0.5717"/>
                  <dgm:constr type="ctrY" for="ch" forName="dot5" refType="h" fact="0.6419"/>
                  <dgm:constr type="w" for="ch" forName="dot5" refType="userD"/>
                  <dgm:constr type="h" for="ch" forName="dot5" refType="userD"/>
                  <dgm:constr type="ctrX" for="ch" forName="dot6" refType="w" fact="0.6709"/>
                  <dgm:constr type="ctrY" for="ch" forName="dot6" refType="h" fact="0.3784"/>
                  <dgm:constr type="w" for="ch" forName="dot6" refType="userD"/>
                  <dgm:constr type="h" for="ch" forName="dot6" refType="userD"/>
                  <dgm:constr type="ctrX" for="ch" forName="dotArrow1" refType="w" fact="0.6441"/>
                  <dgm:constr type="ctrY" for="ch" forName="dotArrow1" refType="h" fact="0.0496"/>
                  <dgm:constr type="w" for="ch" forName="dotArrow1" refType="userD"/>
                  <dgm:constr type="h" for="ch" forName="dotArrow1" refType="userD"/>
                  <dgm:constr type="ctrX" for="ch" forName="dotArrow2" refType="w" fact="0.6679"/>
                  <dgm:constr type="ctrY" for="ch" forName="dotArrow2" refType="h" fact="0.0282"/>
                  <dgm:constr type="w" for="ch" forName="dotArrow2" refType="userD"/>
                  <dgm:constr type="h" for="ch" forName="dotArrow2" refType="userD"/>
                  <dgm:constr type="ctrX" for="ch" forName="dotArrow3" refType="w" fact="0.6917"/>
                  <dgm:constr type="ctrY" for="ch" forName="dotArrow3" refType="h" fact="0.0068"/>
                  <dgm:constr type="w" for="ch" forName="dotArrow3" refType="userD"/>
                  <dgm:constr type="h" for="ch" forName="dotArrow3" refType="userD"/>
                  <dgm:constr type="ctrX" for="ch" forName="dotArrow4" refType="w" fact="0.7155"/>
                  <dgm:constr type="ctrY" for="ch" forName="dotArrow4" refType="h" fact="0.0282"/>
                  <dgm:constr type="w" for="ch" forName="dotArrow4" refType="userD"/>
                  <dgm:constr type="h" for="ch" forName="dotArrow4" refType="userD"/>
                  <dgm:constr type="ctrX" for="ch" forName="dotArrow5" refType="w" fact="0.7394"/>
                  <dgm:constr type="ctrY" for="ch" forName="dotArrow5" refType="h" fact="0.0496"/>
                  <dgm:constr type="w" for="ch" forName="dotArrow5" refType="userD"/>
                  <dgm:constr type="h" for="ch" forName="dotArrow5" refType="userD"/>
                  <dgm:constr type="ctrX" for="ch" forName="dotArrow6" refType="w" fact="0.6917"/>
                  <dgm:constr type="ctrY" for="ch" forName="dotArrow6" refType="h" fact="0.052"/>
                  <dgm:constr type="w" for="ch" forName="dotArrow6" refType="userD"/>
                  <dgm:constr type="h" for="ch" forName="dotArrow6" refType="userD"/>
                  <dgm:constr type="ctrX" for="ch" forName="dotArrow7" refType="w" fact="0.6917"/>
                  <dgm:constr type="ctrY" for="ch" forName="dotArrow7" refType="h" fact="0.0972"/>
                  <dgm:constr type="w" for="ch" forName="dotArrow7" refType="userD"/>
                  <dgm:constr type="h" for="ch" forName="dotArrow7" refType="userD"/>
                  <dgm:constr type="l" for="ch" forName="parTx1" refType="w" fact="0.1793"/>
                  <dgm:constr type="t" for="ch" forName="parTx1" refType="h" fact="0.9064"/>
                  <dgm:constr type="w" for="ch" forName="parTx1" refType="w" fact="0.3595"/>
                  <dgm:constr type="h" for="ch" forName="parTx1" refType="h" fact="0.1222"/>
                  <dgm:constr type="ctrX" for="ch" forName="picture1" refType="w" fact="0.163"/>
                  <dgm:constr type="ctrY" for="ch" forName="picture1" refType="h" fact="0.8922"/>
                  <dgm:constr type="w" for="ch" forName="picture1" refType="w" fact="0.1667"/>
                  <dgm:constr type="h" for="ch" forName="picture1" refType="h" fact="0.2113"/>
                  <dgm:constr type="l" for="ch" forName="parTx2" refType="w" fact="0.502"/>
                  <dgm:constr type="t" for="ch" forName="parTx2" refType="h" fact="0.7589"/>
                  <dgm:constr type="w" for="ch" forName="parTx2" refType="w" fact="0.3595"/>
                  <dgm:constr type="h" for="ch" forName="parTx2" refType="h" fact="0.1222"/>
                  <dgm:constr type="ctrX" for="ch" forName="picture2" refType="w" fact="0.4857"/>
                  <dgm:constr type="ctrY" for="ch" forName="picture2" refType="h" fact="0.7447"/>
                  <dgm:constr type="w" for="ch" forName="picture2" refType="w" fact="0.1667"/>
                  <dgm:constr type="h" for="ch" forName="picture2" refType="h" fact="0.2113"/>
                  <dgm:constr type="l" for="ch" forName="parTx3" refType="w" fact="0.6394"/>
                  <dgm:constr type="t" for="ch" forName="parTx3" refType="h" fact="0.5263"/>
                  <dgm:constr type="w" for="ch" forName="parTx3" refType="w" fact="0.3595"/>
                  <dgm:constr type="h" for="ch" forName="parTx3" refType="h" fact="0.1222"/>
                  <dgm:constr type="ctrX" for="ch" forName="picture3" refType="w" fact="0.6231"/>
                  <dgm:constr type="ctrY" for="ch" forName="picture3" refType="h" fact="0.5121"/>
                  <dgm:constr type="w" for="ch" forName="picture3" refType="w" fact="0.1667"/>
                  <dgm:constr type="h" for="ch" forName="picture3" refType="h" fact="0.2113"/>
                  <dgm:constr type="l" for="ch" forName="parTx4" refType="w" fact="0.6997"/>
                  <dgm:constr type="t" for="ch" forName="parTx4" refType="h" fact="0.2492"/>
                  <dgm:constr type="w" for="ch" forName="parTx4" refType="w" fact="0.3595"/>
                  <dgm:constr type="h" for="ch" forName="parTx4" refType="h" fact="0.1222"/>
                  <dgm:constr type="ctrX" for="ch" forName="picture4" refType="w" fact="0.6834"/>
                  <dgm:constr type="ctrY" for="ch" forName="picture4" refType="h" fact="0.235"/>
                  <dgm:constr type="w" for="ch" forName="picture4" refType="w" fact="0.1667"/>
                  <dgm:constr type="h" for="ch" forName="picture4" refType="h" fact="0.2113"/>
                </dgm:constrLst>
              </dgm:else>
            </dgm:choose>
          </dgm:if>
          <dgm:else name="Name38">
            <dgm:choose name="Name39">
              <dgm:if name="Name40" axis="des" func="maxDepth" op="gt" val="1">
                <dgm:alg type="composite">
                  <dgm:param type="ar" val="1.5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userD" refType="w" fact="0.0136"/>
                  <dgm:constr type="ctrX" for="ch" forName="dot1" refType="w" fact="0.6747"/>
                  <dgm:constr type="ctrY" for="ch" forName="dot1" refType="h" fact="0.8215"/>
                  <dgm:constr type="w" for="ch" forName="dot1" refType="userD"/>
                  <dgm:constr type="h" for="ch" forName="dot1" refType="userD"/>
                  <dgm:constr type="ctrX" for="ch" forName="dot2" refType="w" fact="0.7051"/>
                  <dgm:constr type="ctrY" for="ch" forName="dot2" refType="h" fact="0.843"/>
                  <dgm:constr type="w" for="ch" forName="dot2" refType="userD"/>
                  <dgm:constr type="h" for="ch" forName="dot2" refType="userD"/>
                  <dgm:constr type="ctrX" for="ch" forName="dot3" refType="w" fact="0.7365"/>
                  <dgm:constr type="ctrY" for="ch" forName="dot3" refType="h" fact="0.8607"/>
                  <dgm:constr type="w" for="ch" forName="dot3" refType="userD"/>
                  <dgm:constr type="h" for="ch" forName="dot3" refType="userD"/>
                  <dgm:constr type="ctrX" for="ch" forName="dot4" refType="w" fact="0.7687"/>
                  <dgm:constr type="ctrY" for="ch" forName="dot4" refType="h" fact="0.8745"/>
                  <dgm:constr type="w" for="ch" forName="dot4" refType="userD"/>
                  <dgm:constr type="h" for="ch" forName="dot4" refType="userD"/>
                  <dgm:constr type="ctrX" for="ch" forName="dot5" refType="w" fact="0.5325"/>
                  <dgm:constr type="ctrY" for="ch" forName="dot5" refType="h" fact="0.6419"/>
                  <dgm:constr type="w" for="ch" forName="dot5" refType="userD"/>
                  <dgm:constr type="h" for="ch" forName="dot5" refType="userD"/>
                  <dgm:constr type="ctrX" for="ch" forName="dot6" refType="w" fact="0.4514"/>
                  <dgm:constr type="ctrY" for="ch" forName="dot6" refType="h" fact="0.3784"/>
                  <dgm:constr type="w" for="ch" forName="dot6" refType="userD"/>
                  <dgm:constr type="h" for="ch" forName="dot6" refType="userD"/>
                  <dgm:constr type="ctrX" for="ch" forName="dotArrow1" refType="w" fact="0.4733"/>
                  <dgm:constr type="ctrY" for="ch" forName="dotArrow1" refType="h" fact="0.0496"/>
                  <dgm:constr type="w" for="ch" forName="dotArrow1" refType="userD"/>
                  <dgm:constr type="h" for="ch" forName="dotArrow1" refType="userD"/>
                  <dgm:constr type="ctrX" for="ch" forName="dotArrow2" refType="w" fact="0.4538"/>
                  <dgm:constr type="ctrY" for="ch" forName="dotArrow2" refType="h" fact="0.0282"/>
                  <dgm:constr type="w" for="ch" forName="dotArrow2" refType="userD"/>
                  <dgm:constr type="h" for="ch" forName="dotArrow2" refType="userD"/>
                  <dgm:constr type="ctrX" for="ch" forName="dotArrow3" refType="w" fact="0.4343"/>
                  <dgm:constr type="ctrY" for="ch" forName="dotArrow3" refType="h" fact="0.0068"/>
                  <dgm:constr type="w" for="ch" forName="dotArrow3" refType="userD"/>
                  <dgm:constr type="h" for="ch" forName="dotArrow3" refType="userD"/>
                  <dgm:constr type="ctrX" for="ch" forName="dotArrow4" refType="w" fact="0.4149"/>
                  <dgm:constr type="ctrY" for="ch" forName="dotArrow4" refType="h" fact="0.0282"/>
                  <dgm:constr type="w" for="ch" forName="dotArrow4" refType="userD"/>
                  <dgm:constr type="h" for="ch" forName="dotArrow4" refType="userD"/>
                  <dgm:constr type="ctrX" for="ch" forName="dotArrow5" refType="w" fact="0.3954"/>
                  <dgm:constr type="ctrY" for="ch" forName="dotArrow5" refType="h" fact="0.0496"/>
                  <dgm:constr type="w" for="ch" forName="dotArrow5" refType="userD"/>
                  <dgm:constr type="h" for="ch" forName="dotArrow5" refType="userD"/>
                  <dgm:constr type="ctrX" for="ch" forName="dotArrow6" refType="w" fact="0.4343"/>
                  <dgm:constr type="ctrY" for="ch" forName="dotArrow6" refType="h" fact="0.052"/>
                  <dgm:constr type="w" for="ch" forName="dotArrow6" refType="userD"/>
                  <dgm:constr type="h" for="ch" forName="dotArrow6" refType="userD"/>
                  <dgm:constr type="ctrX" for="ch" forName="dotArrow7" refType="w" fact="0.4343"/>
                  <dgm:constr type="ctrY" for="ch" forName="dotArrow7" refType="h" fact="0.0972"/>
                  <dgm:constr type="w" for="ch" forName="dotArrow7" refType="userD"/>
                  <dgm:constr type="h" for="ch" forName="dotArrow7" refType="userD"/>
                  <dgm:constr type="r" for="ch" forName="parTx1" refType="w" fact="0.8534"/>
                  <dgm:constr type="t" for="ch" forName="parTx1" refType="h" fact="0.9095"/>
                  <dgm:constr type="w" for="ch" forName="parTx1" refType="w" fact="0.294"/>
                  <dgm:constr type="h" for="ch" forName="parTx1" refType="h" fact="0.1222"/>
                  <dgm:constr type="ctrX" for="ch" forName="picture1" refType="w" fact="0.8667"/>
                  <dgm:constr type="ctrY" for="ch" forName="picture1" refType="h" fact="0.8922"/>
                  <dgm:constr type="w" for="ch" forName="picture1" refType="w" fact="0.1363"/>
                  <dgm:constr type="h" for="ch" forName="picture1" refType="h" fact="0.211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895"/>
                  <dgm:constr type="t" for="ch" forName="parTx2" refType="h" fact="0.762"/>
                  <dgm:constr type="w" for="ch" forName="parTx2" refType="w" fact="0.294"/>
                  <dgm:constr type="h" for="ch" forName="parTx2" refType="h" fact="0.1222"/>
                  <dgm:constr type="ctrX" for="ch" forName="picture2" refType="w" fact="0.6028"/>
                  <dgm:constr type="ctrY" for="ch" forName="picture2" refType="h" fact="0.7447"/>
                  <dgm:constr type="w" for="ch" forName="picture2" refType="w" fact="0.1363"/>
                  <dgm:constr type="h" for="ch" forName="picture2" refType="h" fact="0.211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771"/>
                  <dgm:constr type="t" for="ch" forName="parTx3" refType="h" fact="0.5294"/>
                  <dgm:constr type="w" for="ch" forName="parTx3" refType="w" fact="0.294"/>
                  <dgm:constr type="h" for="ch" forName="parTx3" refType="h" fact="0.1222"/>
                  <dgm:constr type="ctrX" for="ch" forName="picture3" refType="w" fact="0.4905"/>
                  <dgm:constr type="ctrY" for="ch" forName="picture3" refType="h" fact="0.5121"/>
                  <dgm:constr type="w" for="ch" forName="picture3" refType="w" fact="0.1363"/>
                  <dgm:constr type="h" for="ch" forName="picture3" refType="h" fact="0.211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278"/>
                  <dgm:constr type="t" for="ch" forName="parTx4" refType="h" fact="0.2523"/>
                  <dgm:constr type="w" for="ch" forName="parTx4" refType="w" fact="0.294"/>
                  <dgm:constr type="h" for="ch" forName="parTx4" refType="h" fact="0.1222"/>
                  <dgm:constr type="ctrX" for="ch" forName="picture4" refType="w" fact="0.4412"/>
                  <dgm:constr type="ctrY" for="ch" forName="picture4" refType="h" fact="0.235"/>
                  <dgm:constr type="w" for="ch" forName="picture4" refType="w" fact="0.1363"/>
                  <dgm:constr type="h" for="ch" forName="picture4" refType="h" fact="0.2113"/>
                  <dgm:constr type="r" for="ch" forName="desTx4" refType="l" refFor="ch" refForName="parTx4"/>
                  <dgm:constr type="l" for="ch" forName="desTx4"/>
                  <dgm:constr type="t" for="ch" forName="desTx4" refType="t" refFor="ch" refForName="parTx4"/>
                  <dgm:constr type="h" for="ch" forName="desTx4" refType="h" refFor="ch" refForName="parTx4"/>
                </dgm:constrLst>
              </dgm:if>
              <dgm:else name="Name41">
                <dgm:alg type="composite">
                  <dgm:param type="ar" val="1.26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userD" refType="w" fact="0.0167"/>
                  <dgm:constr type="ctrX" for="ch" forName="dot1" refType="w" fact="0.6022"/>
                  <dgm:constr type="ctrY" for="ch" forName="dot1" refType="h" fact="0.8215"/>
                  <dgm:constr type="w" for="ch" forName="dot1" refType="userD"/>
                  <dgm:constr type="h" for="ch" forName="dot1" refType="userD"/>
                  <dgm:constr type="ctrX" for="ch" forName="dot2" refType="w" fact="0.6394"/>
                  <dgm:constr type="ctrY" for="ch" forName="dot2" refType="h" fact="0.843"/>
                  <dgm:constr type="w" for="ch" forName="dot2" refType="userD"/>
                  <dgm:constr type="h" for="ch" forName="dot2" refType="userD"/>
                  <dgm:constr type="ctrX" for="ch" forName="dot3" refType="w" fact="0.6777"/>
                  <dgm:constr type="ctrY" for="ch" forName="dot3" refType="h" fact="0.8607"/>
                  <dgm:constr type="w" for="ch" forName="dot3" refType="userD"/>
                  <dgm:constr type="h" for="ch" forName="dot3" refType="userD"/>
                  <dgm:constr type="ctrX" for="ch" forName="dot4" refType="w" fact="0.7171"/>
                  <dgm:constr type="ctrY" for="ch" forName="dot4" refType="h" fact="0.8745"/>
                  <dgm:constr type="w" for="ch" forName="dot4" refType="userD"/>
                  <dgm:constr type="h" for="ch" forName="dot4" refType="userD"/>
                  <dgm:constr type="ctrX" for="ch" forName="dot5" refType="w" fact="0.4283"/>
                  <dgm:constr type="ctrY" for="ch" forName="dot5" refType="h" fact="0.6419"/>
                  <dgm:constr type="w" for="ch" forName="dot5" refType="userD"/>
                  <dgm:constr type="h" for="ch" forName="dot5" refType="userD"/>
                  <dgm:constr type="ctrX" for="ch" forName="dot6" refType="w" fact="0.3291"/>
                  <dgm:constr type="ctrY" for="ch" forName="dot6" refType="h" fact="0.3784"/>
                  <dgm:constr type="w" for="ch" forName="dot6" refType="userD"/>
                  <dgm:constr type="h" for="ch" forName="dot6" refType="userD"/>
                  <dgm:constr type="ctrX" for="ch" forName="dotArrow1" refType="w" fact="0.3559"/>
                  <dgm:constr type="ctrY" for="ch" forName="dotArrow1" refType="h" fact="0.0496"/>
                  <dgm:constr type="w" for="ch" forName="dotArrow1" refType="userD"/>
                  <dgm:constr type="h" for="ch" forName="dotArrow1" refType="userD"/>
                  <dgm:constr type="ctrX" for="ch" forName="dotArrow2" refType="w" fact="0.3321"/>
                  <dgm:constr type="ctrY" for="ch" forName="dotArrow2" refType="h" fact="0.0282"/>
                  <dgm:constr type="w" for="ch" forName="dotArrow2" refType="userD"/>
                  <dgm:constr type="h" for="ch" forName="dotArrow2" refType="userD"/>
                  <dgm:constr type="ctrX" for="ch" forName="dotArrow3" refType="w" fact="0.3083"/>
                  <dgm:constr type="ctrY" for="ch" forName="dotArrow3" refType="h" fact="0.0068"/>
                  <dgm:constr type="w" for="ch" forName="dotArrow3" refType="userD"/>
                  <dgm:constr type="h" for="ch" forName="dotArrow3" refType="userD"/>
                  <dgm:constr type="ctrX" for="ch" forName="dotArrow4" refType="w" fact="0.2845"/>
                  <dgm:constr type="ctrY" for="ch" forName="dotArrow4" refType="h" fact="0.0282"/>
                  <dgm:constr type="w" for="ch" forName="dotArrow4" refType="userD"/>
                  <dgm:constr type="h" for="ch" forName="dotArrow4" refType="userD"/>
                  <dgm:constr type="ctrX" for="ch" forName="dotArrow5" refType="w" fact="0.2606"/>
                  <dgm:constr type="ctrY" for="ch" forName="dotArrow5" refType="h" fact="0.0496"/>
                  <dgm:constr type="w" for="ch" forName="dotArrow5" refType="userD"/>
                  <dgm:constr type="h" for="ch" forName="dotArrow5" refType="userD"/>
                  <dgm:constr type="ctrX" for="ch" forName="dotArrow6" refType="w" fact="0.3083"/>
                  <dgm:constr type="ctrY" for="ch" forName="dotArrow6" refType="h" fact="0.052"/>
                  <dgm:constr type="w" for="ch" forName="dotArrow6" refType="userD"/>
                  <dgm:constr type="h" for="ch" forName="dotArrow6" refType="userD"/>
                  <dgm:constr type="ctrX" for="ch" forName="dotArrow7" refType="w" fact="0.3083"/>
                  <dgm:constr type="ctrY" for="ch" forName="dotArrow7" refType="h" fact="0.0972"/>
                  <dgm:constr type="w" for="ch" forName="dotArrow7" refType="userD"/>
                  <dgm:constr type="h" for="ch" forName="dotArrow7" refType="userD"/>
                  <dgm:constr type="r" for="ch" forName="parTx1" refType="w" fact="0.8207"/>
                  <dgm:constr type="t" for="ch" forName="parTx1" refType="h" fact="0.9064"/>
                  <dgm:constr type="w" for="ch" forName="parTx1" refType="w" fact="0.3595"/>
                  <dgm:constr type="h" for="ch" forName="parTx1" refType="h" fact="0.1222"/>
                  <dgm:constr type="ctrX" for="ch" forName="picture1" refType="w" fact="0.837"/>
                  <dgm:constr type="ctrY" for="ch" forName="picture1" refType="h" fact="0.8922"/>
                  <dgm:constr type="w" for="ch" forName="picture1" refType="w" fact="0.1667"/>
                  <dgm:constr type="h" for="ch" forName="picture1" refType="h" fact="0.2113"/>
                  <dgm:constr type="r" for="ch" forName="parTx2" refType="w" fact="0.498"/>
                  <dgm:constr type="t" for="ch" forName="parTx2" refType="h" fact="0.7589"/>
                  <dgm:constr type="w" for="ch" forName="parTx2" refType="w" fact="0.3595"/>
                  <dgm:constr type="h" for="ch" forName="parTx2" refType="h" fact="0.1222"/>
                  <dgm:constr type="ctrX" for="ch" forName="picture2" refType="w" fact="0.5143"/>
                  <dgm:constr type="ctrY" for="ch" forName="picture2" refType="h" fact="0.7447"/>
                  <dgm:constr type="w" for="ch" forName="picture2" refType="w" fact="0.1667"/>
                  <dgm:constr type="h" for="ch" forName="picture2" refType="h" fact="0.2113"/>
                  <dgm:constr type="r" for="ch" forName="parTx3" refType="w" fact="0.3606"/>
                  <dgm:constr type="t" for="ch" forName="parTx3" refType="h" fact="0.5263"/>
                  <dgm:constr type="w" for="ch" forName="parTx3" refType="w" fact="0.3595"/>
                  <dgm:constr type="h" for="ch" forName="parTx3" refType="h" fact="0.1222"/>
                  <dgm:constr type="ctrX" for="ch" forName="picture3" refType="w" fact="0.3769"/>
                  <dgm:constr type="ctrY" for="ch" forName="picture3" refType="h" fact="0.5121"/>
                  <dgm:constr type="w" for="ch" forName="picture3" refType="w" fact="0.1667"/>
                  <dgm:constr type="h" for="ch" forName="picture3" refType="h" fact="0.2113"/>
                  <dgm:constr type="r" for="ch" forName="parTx4" refType="w" fact="0.3003"/>
                  <dgm:constr type="t" for="ch" forName="parTx4" refType="h" fact="0.2492"/>
                  <dgm:constr type="w" for="ch" forName="parTx4" refType="w" fact="0.3595"/>
                  <dgm:constr type="h" for="ch" forName="parTx4" refType="h" fact="0.1222"/>
                  <dgm:constr type="ctrX" for="ch" forName="picture4" refType="w" fact="0.3166"/>
                  <dgm:constr type="ctrY" for="ch" forName="picture4" refType="h" fact="0.235"/>
                  <dgm:constr type="w" for="ch" forName="picture4" refType="w" fact="0.1667"/>
                  <dgm:constr type="h" for="ch" forName="picture4" refType="h" fact="0.2113"/>
                </dgm:constrLst>
              </dgm:else>
            </dgm:choose>
          </dgm:else>
        </dgm:choose>
      </dgm:if>
      <dgm:if name="Name42" axis="ch" ptType="node" func="cnt" op="equ" val="5">
        <dgm:choose name="Name43">
          <dgm:if name="Name44" func="var" arg="dir" op="equ" val="norm">
            <dgm:choose name="Name45">
              <dgm:if name="Name46" axis="des" func="maxDepth" op="gt" val="1">
                <dgm:alg type="composite">
                  <dgm:param type="ar" val="1.4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userD" refType="w" fact="0.0118"/>
                  <dgm:constr type="ctrX" for="ch" forName="dot1" refType="w" fact="0.3263"/>
                  <dgm:constr type="ctrY" for="ch" forName="dot1" refType="h" fact="0.8674"/>
                  <dgm:constr type="w" for="ch" forName="dot1" refType="userD"/>
                  <dgm:constr type="h" for="ch" forName="dot1" refType="userD"/>
                  <dgm:constr type="ctrX" for="ch" forName="dot2" refType="w" fact="0.3001"/>
                  <dgm:constr type="ctrY" for="ch" forName="dot2" refType="h" fact="0.8824"/>
                  <dgm:constr type="w" for="ch" forName="dot2" refType="userD"/>
                  <dgm:constr type="h" for="ch" forName="dot2" refType="userD"/>
                  <dgm:constr type="ctrX" for="ch" forName="dot3" refType="w" fact="0.2733"/>
                  <dgm:constr type="ctrY" for="ch" forName="dot3" refType="h" fact="0.8948"/>
                  <dgm:constr type="w" for="ch" forName="dot3" refType="userD"/>
                  <dgm:constr type="h" for="ch" forName="dot3" refType="userD"/>
                  <dgm:constr type="ctrX" for="ch" forName="dot4" refType="w" fact="0.2462"/>
                  <dgm:constr type="ctrY" for="ch" forName="dot4" refType="h" fact="0.9044"/>
                  <dgm:constr type="w" for="ch" forName="dot4" refType="userD"/>
                  <dgm:constr type="h" for="ch" forName="dot4" refType="userD"/>
                  <dgm:constr type="ctrX" for="ch" forName="dot5" refType="w" fact="0.4691"/>
                  <dgm:constr type="ctrY" for="ch" forName="dot5" refType="h" fact="0.7222"/>
                  <dgm:constr type="w" for="ch" forName="dot5" refType="userD"/>
                  <dgm:constr type="h" for="ch" forName="dot5" refType="userD"/>
                  <dgm:constr type="ctrX" for="ch" forName="dot6" refType="w" fact="0.4484"/>
                  <dgm:constr type="ctrY" for="ch" forName="dot6" refType="h" fact="0.7518"/>
                  <dgm:constr type="w" for="ch" forName="dot6" refType="userD"/>
                  <dgm:constr type="h" for="ch" forName="dot6" refType="userD"/>
                  <dgm:constr type="ctrX" for="ch" forName="dot7" refType="w" fact="0.5549"/>
                  <dgm:constr type="ctrY" for="ch" forName="dot7" refType="h" fact="0.5422"/>
                  <dgm:constr type="w" for="ch" forName="dot7" refType="userD"/>
                  <dgm:constr type="h" for="ch" forName="dot7" refType="userD"/>
                  <dgm:constr type="ctrX" for="ch" forName="dot8" refType="w" fact="0.601"/>
                  <dgm:constr type="ctrY" for="ch" forName="dot8" refType="h" fact="0.3229"/>
                  <dgm:constr type="w" for="ch" forName="dot8" refType="userD"/>
                  <dgm:constr type="h" for="ch" forName="dot8" refType="userD"/>
                  <dgm:constr type="ctrX" for="ch" forName="dotArrow1" refType="w" fact="0.5779"/>
                  <dgm:constr type="ctrY" for="ch" forName="dotArrow1" refType="h" fact="0.0635"/>
                  <dgm:constr type="w" for="ch" forName="dotArrow1" refType="userD"/>
                  <dgm:constr type="h" for="ch" forName="dotArrow1" refType="userD"/>
                  <dgm:constr type="ctrX" for="ch" forName="dotArrow2" refType="w" fact="0.5951"/>
                  <dgm:constr type="ctrY" for="ch" forName="dotArrow2" refType="h" fact="0.0448"/>
                  <dgm:constr type="w" for="ch" forName="dotArrow2" refType="userD"/>
                  <dgm:constr type="h" for="ch" forName="dotArrow2" refType="userD"/>
                  <dgm:constr type="ctrX" for="ch" forName="dotArrow3" refType="w" fact="0.6123"/>
                  <dgm:constr type="ctrY" for="ch" forName="dotArrow3" refType="h" fact="0.026"/>
                  <dgm:constr type="w" for="ch" forName="dotArrow3" refType="userD"/>
                  <dgm:constr type="h" for="ch" forName="dotArrow3" refType="userD"/>
                  <dgm:constr type="ctrX" for="ch" forName="dotArrow4" refType="w" fact="0.6295"/>
                  <dgm:constr type="ctrY" for="ch" forName="dotArrow4" refType="h" fact="0.0448"/>
                  <dgm:constr type="w" for="ch" forName="dotArrow4" refType="userD"/>
                  <dgm:constr type="h" for="ch" forName="dotArrow4" refType="userD"/>
                  <dgm:constr type="ctrX" for="ch" forName="dotArrow5" refType="w" fact="0.6467"/>
                  <dgm:constr type="ctrY" for="ch" forName="dotArrow5" refType="h" fact="0.0635"/>
                  <dgm:constr type="w" for="ch" forName="dotArrow5" refType="userD"/>
                  <dgm:constr type="h" for="ch" forName="dotArrow5" refType="userD"/>
                  <dgm:constr type="ctrX" for="ch" forName="dotArrow6" refType="w" fact="0.6123"/>
                  <dgm:constr type="ctrY" for="ch" forName="dotArrow6" refType="h" fact="0.0656"/>
                  <dgm:constr type="w" for="ch" forName="dotArrow6" refType="userD"/>
                  <dgm:constr type="h" for="ch" forName="dotArrow6" refType="userD"/>
                  <dgm:constr type="ctrX" for="ch" forName="dotArrow7" refType="w" fact="0.6123"/>
                  <dgm:constr type="ctrY" for="ch" forName="dotArrow7" refType="h" fact="0.1052"/>
                  <dgm:constr type="w" for="ch" forName="dotArrow7" refType="userD"/>
                  <dgm:constr type="h" for="ch" forName="dotArrow7" refType="userD"/>
                  <dgm:constr type="l" for="ch" forName="parTx1" refType="w" fact="0.1746"/>
                  <dgm:constr type="t" for="ch" forName="parTx1" refType="h" fact="0.9304"/>
                  <dgm:constr type="w" for="ch" forName="parTx1" refType="w" fact="0.2544"/>
                  <dgm:constr type="h" for="ch" forName="parTx1" refType="h" fact="0.0962"/>
                  <dgm:constr type="ctrX" for="ch" forName="picture1" refType="w" fact="0.1631"/>
                  <dgm:constr type="ctrY" for="ch" forName="picture1" refType="h" fact="0.9169"/>
                  <dgm:constr type="w" for="ch" forName="picture1" refType="w" fact="0.118"/>
                  <dgm:constr type="h" for="ch" forName="picture1" refType="h" fact="0.166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982"/>
                  <dgm:constr type="t" for="ch" forName="parTx2" refType="h" fact="0.8167"/>
                  <dgm:constr type="w" for="ch" forName="parTx2" refType="w" fact="0.2544"/>
                  <dgm:constr type="h" for="ch" forName="parTx2" refType="h" fact="0.0962"/>
                  <dgm:constr type="ctrX" for="ch" forName="picture2" refType="w" fact="0.3866"/>
                  <dgm:constr type="ctrY" for="ch" forName="picture2" refType="h" fact="0.8032"/>
                  <dgm:constr type="w" for="ch" forName="picture2" refType="w" fact="0.118"/>
                  <dgm:constr type="h" for="ch" forName="picture2" refType="h" fact="0.166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194"/>
                  <dgm:constr type="t" for="ch" forName="parTx3" refType="h" fact="0.6524"/>
                  <dgm:constr type="w" for="ch" forName="parTx3" refType="w" fact="0.2544"/>
                  <dgm:constr type="h" for="ch" forName="parTx3" refType="h" fact="0.0962"/>
                  <dgm:constr type="ctrX" for="ch" forName="picture3" refType="w" fact="0.5078"/>
                  <dgm:constr type="ctrY" for="ch" forName="picture3" refType="h" fact="0.6389"/>
                  <dgm:constr type="w" for="ch" forName="picture3" refType="w" fact="0.118"/>
                  <dgm:constr type="h" for="ch" forName="picture3" refType="h" fact="0.166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827"/>
                  <dgm:constr type="t" for="ch" forName="parTx4" refType="h" fact="0.4412"/>
                  <dgm:constr type="w" for="ch" forName="parTx4" refType="w" fact="0.2544"/>
                  <dgm:constr type="h" for="ch" forName="parTx4" refType="h" fact="0.0962"/>
                  <dgm:constr type="ctrX" for="ch" forName="picture4" refType="w" fact="0.5712"/>
                  <dgm:constr type="ctrY" for="ch" forName="picture4" refType="h" fact="0.4277"/>
                  <dgm:constr type="w" for="ch" forName="picture4" refType="w" fact="0.118"/>
                  <dgm:constr type="h" for="ch" forName="picture4" refType="h" fact="0.1663"/>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18"/>
                  <dgm:constr type="t" for="ch" forName="parTx5" refType="h" fact="0.2262"/>
                  <dgm:constr type="w" for="ch" forName="parTx5" refType="w" fact="0.2544"/>
                  <dgm:constr type="h" for="ch" forName="parTx5" refType="h" fact="0.0962"/>
                  <dgm:constr type="ctrX" for="ch" forName="picture5" refType="w" fact="0.6064"/>
                  <dgm:constr type="ctrY" for="ch" forName="picture5" refType="h" fact="0.2127"/>
                  <dgm:constr type="w" for="ch" forName="picture5" refType="w" fact="0.118"/>
                  <dgm:constr type="h" for="ch" forName="picture5" refType="h" fact="0.1663"/>
                  <dgm:constr type="l" for="ch" forName="desTx5" refType="r" refFor="ch" refForName="parTx5"/>
                  <dgm:constr type="r" for="ch" forName="desTx5" refType="w"/>
                  <dgm:constr type="t" for="ch" forName="desTx5" refType="t" refFor="ch" refForName="parTx5"/>
                  <dgm:constr type="h" for="ch" forName="desTx5" refType="h" refFor="ch" refForName="parTx5"/>
                </dgm:constrLst>
              </dgm:if>
              <dgm:else name="Name47">
                <dgm:alg type="composite">
                  <dgm:param type="ar" val="1.164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userD" refType="w" fact="0.0143"/>
                  <dgm:constr type="ctrX" for="ch" forName="dot1" refType="w" fact="0.3951"/>
                  <dgm:constr type="ctrY" for="ch" forName="dot1" refType="h" fact="0.8674"/>
                  <dgm:constr type="w" for="ch" forName="dot1" refType="userD"/>
                  <dgm:constr type="h" for="ch" forName="dot1" refType="userD"/>
                  <dgm:constr type="ctrX" for="ch" forName="dot2" refType="w" fact="0.3634"/>
                  <dgm:constr type="ctrY" for="ch" forName="dot2" refType="h" fact="0.8824"/>
                  <dgm:constr type="w" for="ch" forName="dot2" refType="userD"/>
                  <dgm:constr type="h" for="ch" forName="dot2" refType="userD"/>
                  <dgm:constr type="ctrX" for="ch" forName="dot3" refType="w" fact="0.331"/>
                  <dgm:constr type="ctrY" for="ch" forName="dot3" refType="h" fact="0.8948"/>
                  <dgm:constr type="w" for="ch" forName="dot3" refType="userD"/>
                  <dgm:constr type="h" for="ch" forName="dot3" refType="userD"/>
                  <dgm:constr type="ctrX" for="ch" forName="dot4" refType="w" fact="0.2981"/>
                  <dgm:constr type="ctrY" for="ch" forName="dot4" refType="h" fact="0.9044"/>
                  <dgm:constr type="w" for="ch" forName="dot4" refType="userD"/>
                  <dgm:constr type="h" for="ch" forName="dot4" refType="userD"/>
                  <dgm:constr type="ctrX" for="ch" forName="dot5" refType="w" fact="0.5681"/>
                  <dgm:constr type="ctrY" for="ch" forName="dot5" refType="h" fact="0.7222"/>
                  <dgm:constr type="w" for="ch" forName="dot5" refType="userD"/>
                  <dgm:constr type="h" for="ch" forName="dot5" refType="userD"/>
                  <dgm:constr type="ctrX" for="ch" forName="dot6" refType="w" fact="0.543"/>
                  <dgm:constr type="ctrY" for="ch" forName="dot6" refType="h" fact="0.7518"/>
                  <dgm:constr type="w" for="ch" forName="dot6" refType="userD"/>
                  <dgm:constr type="h" for="ch" forName="dot6" refType="userD"/>
                  <dgm:constr type="ctrX" for="ch" forName="dot7" refType="w" fact="0.672"/>
                  <dgm:constr type="ctrY" for="ch" forName="dot7" refType="h" fact="0.5422"/>
                  <dgm:constr type="w" for="ch" forName="dot7" refType="userD"/>
                  <dgm:constr type="h" for="ch" forName="dot7" refType="userD"/>
                  <dgm:constr type="ctrX" for="ch" forName="dot8" refType="w" fact="0.7278"/>
                  <dgm:constr type="ctrY" for="ch" forName="dot8" refType="h" fact="0.3229"/>
                  <dgm:constr type="w" for="ch" forName="dot8" refType="userD"/>
                  <dgm:constr type="h" for="ch" forName="dot8" refType="userD"/>
                  <dgm:constr type="ctrX" for="ch" forName="dotArrow1" refType="w" fact="0.6999"/>
                  <dgm:constr type="ctrY" for="ch" forName="dotArrow1" refType="h" fact="0.0635"/>
                  <dgm:constr type="w" for="ch" forName="dotArrow1" refType="userD"/>
                  <dgm:constr type="h" for="ch" forName="dotArrow1" refType="userD"/>
                  <dgm:constr type="ctrX" for="ch" forName="dotArrow2" refType="w" fact="0.7207"/>
                  <dgm:constr type="ctrY" for="ch" forName="dotArrow2" refType="h" fact="0.0448"/>
                  <dgm:constr type="w" for="ch" forName="dotArrow2" refType="userD"/>
                  <dgm:constr type="h" for="ch" forName="dotArrow2" refType="userD"/>
                  <dgm:constr type="ctrX" for="ch" forName="dotArrow3" refType="w" fact="0.7415"/>
                  <dgm:constr type="ctrY" for="ch" forName="dotArrow3" refType="h" fact="0.026"/>
                  <dgm:constr type="w" for="ch" forName="dotArrow3" refType="userD"/>
                  <dgm:constr type="h" for="ch" forName="dotArrow3" refType="userD"/>
                  <dgm:constr type="ctrX" for="ch" forName="dotArrow4" refType="w" fact="0.7624"/>
                  <dgm:constr type="ctrY" for="ch" forName="dotArrow4" refType="h" fact="0.0448"/>
                  <dgm:constr type="w" for="ch" forName="dotArrow4" refType="userD"/>
                  <dgm:constr type="h" for="ch" forName="dotArrow4" refType="userD"/>
                  <dgm:constr type="ctrX" for="ch" forName="dotArrow5" refType="w" fact="0.7832"/>
                  <dgm:constr type="ctrY" for="ch" forName="dotArrow5" refType="h" fact="0.0635"/>
                  <dgm:constr type="w" for="ch" forName="dotArrow5" refType="userD"/>
                  <dgm:constr type="h" for="ch" forName="dotArrow5" refType="userD"/>
                  <dgm:constr type="ctrX" for="ch" forName="dotArrow6" refType="w" fact="0.7415"/>
                  <dgm:constr type="ctrY" for="ch" forName="dotArrow6" refType="h" fact="0.0656"/>
                  <dgm:constr type="w" for="ch" forName="dotArrow6" refType="userD"/>
                  <dgm:constr type="h" for="ch" forName="dotArrow6" refType="userD"/>
                  <dgm:constr type="ctrX" for="ch" forName="dotArrow7" refType="w" fact="0.7415"/>
                  <dgm:constr type="ctrY" for="ch" forName="dotArrow7" refType="h" fact="0.1052"/>
                  <dgm:constr type="w" for="ch" forName="dotArrow7" refType="userD"/>
                  <dgm:constr type="h" for="ch" forName="dotArrow7" refType="userD"/>
                  <dgm:constr type="l" for="ch" forName="parTx1" refType="w" fact="0.2115"/>
                  <dgm:constr type="t" for="ch" forName="parTx1" refType="h" fact="0.928"/>
                  <dgm:constr type="w" for="ch" forName="parTx1" refType="w" fact="0.3081"/>
                  <dgm:constr type="h" for="ch" forName="parTx1" refType="h" fact="0.0962"/>
                  <dgm:constr type="ctrX" for="ch" forName="picture1" refType="w" fact="0.1975"/>
                  <dgm:constr type="ctrY" for="ch" forName="picture1" refType="h" fact="0.9169"/>
                  <dgm:constr type="w" for="ch" forName="picture1" refType="w" fact="0.1429"/>
                  <dgm:constr type="h" for="ch" forName="picture1" refType="h" fact="0.1663"/>
                  <dgm:constr type="l" for="ch" forName="parTx2" refType="w" fact="0.4822"/>
                  <dgm:constr type="t" for="ch" forName="parTx2" refType="h" fact="0.8143"/>
                  <dgm:constr type="w" for="ch" forName="parTx2" refType="w" fact="0.3081"/>
                  <dgm:constr type="h" for="ch" forName="parTx2" refType="h" fact="0.0962"/>
                  <dgm:constr type="ctrX" for="ch" forName="picture2" refType="w" fact="0.4682"/>
                  <dgm:constr type="ctrY" for="ch" forName="picture2" refType="h" fact="0.8032"/>
                  <dgm:constr type="w" for="ch" forName="picture2" refType="w" fact="0.1429"/>
                  <dgm:constr type="h" for="ch" forName="picture2" refType="h" fact="0.1663"/>
                  <dgm:constr type="l" for="ch" forName="parTx3" refType="w" fact="0.629"/>
                  <dgm:constr type="t" for="ch" forName="parTx3" refType="h" fact="0.65"/>
                  <dgm:constr type="w" for="ch" forName="parTx3" refType="w" fact="0.3081"/>
                  <dgm:constr type="h" for="ch" forName="parTx3" refType="h" fact="0.0962"/>
                  <dgm:constr type="ctrX" for="ch" forName="picture3" refType="w" fact="0.615"/>
                  <dgm:constr type="ctrY" for="ch" forName="picture3" refType="h" fact="0.6389"/>
                  <dgm:constr type="w" for="ch" forName="picture3" refType="w" fact="0.1429"/>
                  <dgm:constr type="h" for="ch" forName="picture3" refType="h" fact="0.1663"/>
                  <dgm:constr type="l" for="ch" forName="parTx4" refType="w" fact="0.7057"/>
                  <dgm:constr type="t" for="ch" forName="parTx4" refType="h" fact="0.4388"/>
                  <dgm:constr type="w" for="ch" forName="parTx4" refType="w" fact="0.3081"/>
                  <dgm:constr type="h" for="ch" forName="parTx4" refType="h" fact="0.0962"/>
                  <dgm:constr type="ctrX" for="ch" forName="picture4" refType="w" fact="0.6917"/>
                  <dgm:constr type="ctrY" for="ch" forName="picture4" refType="h" fact="0.4277"/>
                  <dgm:constr type="w" for="ch" forName="picture4" refType="w" fact="0.1429"/>
                  <dgm:constr type="h" for="ch" forName="picture4" refType="h" fact="0.1663"/>
                  <dgm:constr type="l" for="ch" forName="parTx5" refType="w" fact="0.7484"/>
                  <dgm:constr type="t" for="ch" forName="parTx5" refType="h" fact="0.2238"/>
                  <dgm:constr type="w" for="ch" forName="parTx5" refType="w" fact="0.3081"/>
                  <dgm:constr type="h" for="ch" forName="parTx5" refType="h" fact="0.0962"/>
                  <dgm:constr type="ctrX" for="ch" forName="picture5" refType="w" fact="0.7344"/>
                  <dgm:constr type="ctrY" for="ch" forName="picture5" refType="h" fact="0.2127"/>
                  <dgm:constr type="w" for="ch" forName="picture5" refType="w" fact="0.1429"/>
                  <dgm:constr type="h" for="ch" forName="picture5" refType="h" fact="0.1663"/>
                </dgm:constrLst>
              </dgm:else>
            </dgm:choose>
          </dgm:if>
          <dgm:else name="Name48">
            <dgm:choose name="Name49">
              <dgm:if name="Name50" axis="des" func="maxDepth" op="gt" val="1">
                <dgm:alg type="composite">
                  <dgm:param type="ar" val="1.4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userD" refType="w" fact="0.0118"/>
                  <dgm:constr type="ctrX" for="ch" forName="dot1" refType="w" fact="0.6737"/>
                  <dgm:constr type="ctrY" for="ch" forName="dot1" refType="h" fact="0.8674"/>
                  <dgm:constr type="w" for="ch" forName="dot1" refType="userD"/>
                  <dgm:constr type="h" for="ch" forName="dot1" refType="userD"/>
                  <dgm:constr type="ctrX" for="ch" forName="dot2" refType="w" fact="0.6999"/>
                  <dgm:constr type="ctrY" for="ch" forName="dot2" refType="h" fact="0.8824"/>
                  <dgm:constr type="w" for="ch" forName="dot2" refType="userD"/>
                  <dgm:constr type="h" for="ch" forName="dot2" refType="userD"/>
                  <dgm:constr type="ctrX" for="ch" forName="dot3" refType="w" fact="0.7267"/>
                  <dgm:constr type="ctrY" for="ch" forName="dot3" refType="h" fact="0.8948"/>
                  <dgm:constr type="w" for="ch" forName="dot3" refType="userD"/>
                  <dgm:constr type="h" for="ch" forName="dot3" refType="userD"/>
                  <dgm:constr type="ctrX" for="ch" forName="dot4" refType="w" fact="0.7538"/>
                  <dgm:constr type="ctrY" for="ch" forName="dot4" refType="h" fact="0.9044"/>
                  <dgm:constr type="w" for="ch" forName="dot4" refType="userD"/>
                  <dgm:constr type="h" for="ch" forName="dot4" refType="userD"/>
                  <dgm:constr type="ctrX" for="ch" forName="dot5" refType="w" fact="0.5309"/>
                  <dgm:constr type="ctrY" for="ch" forName="dot5" refType="h" fact="0.7222"/>
                  <dgm:constr type="w" for="ch" forName="dot5" refType="userD"/>
                  <dgm:constr type="h" for="ch" forName="dot5" refType="userD"/>
                  <dgm:constr type="ctrX" for="ch" forName="dot6" refType="w" fact="0.5516"/>
                  <dgm:constr type="ctrY" for="ch" forName="dot6" refType="h" fact="0.7518"/>
                  <dgm:constr type="w" for="ch" forName="dot6" refType="userD"/>
                  <dgm:constr type="h" for="ch" forName="dot6" refType="userD"/>
                  <dgm:constr type="ctrX" for="ch" forName="dot7" refType="w" fact="0.4451"/>
                  <dgm:constr type="ctrY" for="ch" forName="dot7" refType="h" fact="0.5422"/>
                  <dgm:constr type="w" for="ch" forName="dot7" refType="userD"/>
                  <dgm:constr type="h" for="ch" forName="dot7" refType="userD"/>
                  <dgm:constr type="ctrX" for="ch" forName="dot8" refType="w" fact="0.399"/>
                  <dgm:constr type="ctrY" for="ch" forName="dot8" refType="h" fact="0.3229"/>
                  <dgm:constr type="w" for="ch" forName="dot8" refType="userD"/>
                  <dgm:constr type="h" for="ch" forName="dot8" refType="userD"/>
                  <dgm:constr type="ctrX" for="ch" forName="dotArrow1" refType="w" fact="0.4221"/>
                  <dgm:constr type="ctrY" for="ch" forName="dotArrow1" refType="h" fact="0.0635"/>
                  <dgm:constr type="w" for="ch" forName="dotArrow1" refType="userD"/>
                  <dgm:constr type="h" for="ch" forName="dotArrow1" refType="userD"/>
                  <dgm:constr type="ctrX" for="ch" forName="dotArrow2" refType="w" fact="0.4049"/>
                  <dgm:constr type="ctrY" for="ch" forName="dotArrow2" refType="h" fact="0.0448"/>
                  <dgm:constr type="w" for="ch" forName="dotArrow2" refType="userD"/>
                  <dgm:constr type="h" for="ch" forName="dotArrow2" refType="userD"/>
                  <dgm:constr type="ctrX" for="ch" forName="dotArrow3" refType="w" fact="0.3877"/>
                  <dgm:constr type="ctrY" for="ch" forName="dotArrow3" refType="h" fact="0.026"/>
                  <dgm:constr type="w" for="ch" forName="dotArrow3" refType="userD"/>
                  <dgm:constr type="h" for="ch" forName="dotArrow3" refType="userD"/>
                  <dgm:constr type="ctrX" for="ch" forName="dotArrow4" refType="w" fact="0.3705"/>
                  <dgm:constr type="ctrY" for="ch" forName="dotArrow4" refType="h" fact="0.0448"/>
                  <dgm:constr type="w" for="ch" forName="dotArrow4" refType="userD"/>
                  <dgm:constr type="h" for="ch" forName="dotArrow4" refType="userD"/>
                  <dgm:constr type="ctrX" for="ch" forName="dotArrow5" refType="w" fact="0.3533"/>
                  <dgm:constr type="ctrY" for="ch" forName="dotArrow5" refType="h" fact="0.0635"/>
                  <dgm:constr type="w" for="ch" forName="dotArrow5" refType="userD"/>
                  <dgm:constr type="h" for="ch" forName="dotArrow5" refType="userD"/>
                  <dgm:constr type="ctrX" for="ch" forName="dotArrow6" refType="w" fact="0.3877"/>
                  <dgm:constr type="ctrY" for="ch" forName="dotArrow6" refType="h" fact="0.0656"/>
                  <dgm:constr type="w" for="ch" forName="dotArrow6" refType="userD"/>
                  <dgm:constr type="h" for="ch" forName="dotArrow6" refType="userD"/>
                  <dgm:constr type="ctrX" for="ch" forName="dotArrow7" refType="w" fact="0.3877"/>
                  <dgm:constr type="ctrY" for="ch" forName="dotArrow7" refType="h" fact="0.1052"/>
                  <dgm:constr type="w" for="ch" forName="dotArrow7" refType="userD"/>
                  <dgm:constr type="h" for="ch" forName="dotArrow7" refType="userD"/>
                  <dgm:constr type="r" for="ch" forName="parTx1" refType="w" fact="0.8254"/>
                  <dgm:constr type="t" for="ch" forName="parTx1" refType="h" fact="0.9304"/>
                  <dgm:constr type="w" for="ch" forName="parTx1" refType="w" fact="0.2544"/>
                  <dgm:constr type="h" for="ch" forName="parTx1" refType="h" fact="0.0962"/>
                  <dgm:constr type="ctrX" for="ch" forName="picture1" refType="w" fact="0.8369"/>
                  <dgm:constr type="ctrY" for="ch" forName="picture1" refType="h" fact="0.9169"/>
                  <dgm:constr type="w" for="ch" forName="picture1" refType="w" fact="0.118"/>
                  <dgm:constr type="h" for="ch" forName="picture1" refType="h" fact="0.166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018"/>
                  <dgm:constr type="t" for="ch" forName="parTx2" refType="h" fact="0.8167"/>
                  <dgm:constr type="w" for="ch" forName="parTx2" refType="w" fact="0.2544"/>
                  <dgm:constr type="h" for="ch" forName="parTx2" refType="h" fact="0.0962"/>
                  <dgm:constr type="ctrX" for="ch" forName="picture2" refType="w" fact="0.6134"/>
                  <dgm:constr type="ctrY" for="ch" forName="picture2" refType="h" fact="0.8032"/>
                  <dgm:constr type="w" for="ch" forName="picture2" refType="w" fact="0.118"/>
                  <dgm:constr type="h" for="ch" forName="picture2" refType="h" fact="0.166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806"/>
                  <dgm:constr type="t" for="ch" forName="parTx3" refType="h" fact="0.6524"/>
                  <dgm:constr type="w" for="ch" forName="parTx3" refType="w" fact="0.2544"/>
                  <dgm:constr type="h" for="ch" forName="parTx3" refType="h" fact="0.0962"/>
                  <dgm:constr type="ctrX" for="ch" forName="picture3" refType="w" fact="0.4922"/>
                  <dgm:constr type="ctrY" for="ch" forName="picture3" refType="h" fact="0.6389"/>
                  <dgm:constr type="w" for="ch" forName="picture3" refType="w" fact="0.118"/>
                  <dgm:constr type="h" for="ch" forName="picture3" refType="h" fact="0.166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173"/>
                  <dgm:constr type="t" for="ch" forName="parTx4" refType="h" fact="0.4412"/>
                  <dgm:constr type="w" for="ch" forName="parTx4" refType="w" fact="0.2544"/>
                  <dgm:constr type="h" for="ch" forName="parTx4" refType="h" fact="0.0962"/>
                  <dgm:constr type="ctrX" for="ch" forName="picture4" refType="w" fact="0.4288"/>
                  <dgm:constr type="ctrY" for="ch" forName="picture4" refType="h" fact="0.4277"/>
                  <dgm:constr type="w" for="ch" forName="picture4" refType="w" fact="0.118"/>
                  <dgm:constr type="h" for="ch" forName="picture4" refType="h" fact="0.1663"/>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82"/>
                  <dgm:constr type="t" for="ch" forName="parTx5" refType="h" fact="0.2262"/>
                  <dgm:constr type="w" for="ch" forName="parTx5" refType="w" fact="0.2544"/>
                  <dgm:constr type="h" for="ch" forName="parTx5" refType="h" fact="0.0962"/>
                  <dgm:constr type="ctrX" for="ch" forName="picture5" refType="w" fact="0.3936"/>
                  <dgm:constr type="ctrY" for="ch" forName="picture5" refType="h" fact="0.2127"/>
                  <dgm:constr type="w" for="ch" forName="picture5" refType="w" fact="0.118"/>
                  <dgm:constr type="h" for="ch" forName="picture5" refType="h" fact="0.1663"/>
                  <dgm:constr type="r" for="ch" forName="desTx5" refType="l" refFor="ch" refForName="parTx5"/>
                  <dgm:constr type="l" for="ch" forName="desTx5"/>
                  <dgm:constr type="t" for="ch" forName="desTx5" refType="t" refFor="ch" refForName="parTx5"/>
                  <dgm:constr type="h" for="ch" forName="desTx5" refType="h" refFor="ch" refForName="parTx5"/>
                </dgm:constrLst>
              </dgm:if>
              <dgm:else name="Name51">
                <dgm:alg type="composite">
                  <dgm:param type="ar" val="1.164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userD" refType="w" fact="0.0143"/>
                  <dgm:constr type="ctrX" for="ch" forName="dot1" refType="w" fact="0.6049"/>
                  <dgm:constr type="ctrY" for="ch" forName="dot1" refType="h" fact="0.8674"/>
                  <dgm:constr type="w" for="ch" forName="dot1" refType="userD"/>
                  <dgm:constr type="h" for="ch" forName="dot1" refType="userD"/>
                  <dgm:constr type="ctrX" for="ch" forName="dot2" refType="w" fact="0.6366"/>
                  <dgm:constr type="ctrY" for="ch" forName="dot2" refType="h" fact="0.8824"/>
                  <dgm:constr type="w" for="ch" forName="dot2" refType="userD"/>
                  <dgm:constr type="h" for="ch" forName="dot2" refType="userD"/>
                  <dgm:constr type="ctrX" for="ch" forName="dot3" refType="w" fact="0.669"/>
                  <dgm:constr type="ctrY" for="ch" forName="dot3" refType="h" fact="0.8948"/>
                  <dgm:constr type="w" for="ch" forName="dot3" refType="userD"/>
                  <dgm:constr type="h" for="ch" forName="dot3" refType="userD"/>
                  <dgm:constr type="ctrX" for="ch" forName="dot4" refType="w" fact="0.7019"/>
                  <dgm:constr type="ctrY" for="ch" forName="dot4" refType="h" fact="0.9044"/>
                  <dgm:constr type="w" for="ch" forName="dot4" refType="userD"/>
                  <dgm:constr type="h" for="ch" forName="dot4" refType="userD"/>
                  <dgm:constr type="ctrX" for="ch" forName="dot5" refType="w" fact="0.4319"/>
                  <dgm:constr type="ctrY" for="ch" forName="dot5" refType="h" fact="0.7222"/>
                  <dgm:constr type="w" for="ch" forName="dot5" refType="userD"/>
                  <dgm:constr type="h" for="ch" forName="dot5" refType="userD"/>
                  <dgm:constr type="ctrX" for="ch" forName="dot6" refType="w" fact="0.457"/>
                  <dgm:constr type="ctrY" for="ch" forName="dot6" refType="h" fact="0.7518"/>
                  <dgm:constr type="w" for="ch" forName="dot6" refType="userD"/>
                  <dgm:constr type="h" for="ch" forName="dot6" refType="userD"/>
                  <dgm:constr type="ctrX" for="ch" forName="dot7" refType="w" fact="0.328"/>
                  <dgm:constr type="ctrY" for="ch" forName="dot7" refType="h" fact="0.5422"/>
                  <dgm:constr type="w" for="ch" forName="dot7" refType="userD"/>
                  <dgm:constr type="h" for="ch" forName="dot7" refType="userD"/>
                  <dgm:constr type="ctrX" for="ch" forName="dot8" refType="w" fact="0.2722"/>
                  <dgm:constr type="ctrY" for="ch" forName="dot8" refType="h" fact="0.3229"/>
                  <dgm:constr type="w" for="ch" forName="dot8" refType="userD"/>
                  <dgm:constr type="h" for="ch" forName="dot8" refType="userD"/>
                  <dgm:constr type="ctrX" for="ch" forName="dotArrow1" refType="w" fact="0.3001"/>
                  <dgm:constr type="ctrY" for="ch" forName="dotArrow1" refType="h" fact="0.0635"/>
                  <dgm:constr type="w" for="ch" forName="dotArrow1" refType="userD"/>
                  <dgm:constr type="h" for="ch" forName="dotArrow1" refType="userD"/>
                  <dgm:constr type="ctrX" for="ch" forName="dotArrow2" refType="w" fact="0.2793"/>
                  <dgm:constr type="ctrY" for="ch" forName="dotArrow2" refType="h" fact="0.0448"/>
                  <dgm:constr type="w" for="ch" forName="dotArrow2" refType="userD"/>
                  <dgm:constr type="h" for="ch" forName="dotArrow2" refType="userD"/>
                  <dgm:constr type="ctrX" for="ch" forName="dotArrow3" refType="w" fact="0.2585"/>
                  <dgm:constr type="ctrY" for="ch" forName="dotArrow3" refType="h" fact="0.026"/>
                  <dgm:constr type="w" for="ch" forName="dotArrow3" refType="userD"/>
                  <dgm:constr type="h" for="ch" forName="dotArrow3" refType="userD"/>
                  <dgm:constr type="ctrX" for="ch" forName="dotArrow4" refType="w" fact="0.2376"/>
                  <dgm:constr type="ctrY" for="ch" forName="dotArrow4" refType="h" fact="0.0448"/>
                  <dgm:constr type="w" for="ch" forName="dotArrow4" refType="userD"/>
                  <dgm:constr type="h" for="ch" forName="dotArrow4" refType="userD"/>
                  <dgm:constr type="ctrX" for="ch" forName="dotArrow5" refType="w" fact="0.2168"/>
                  <dgm:constr type="ctrY" for="ch" forName="dotArrow5" refType="h" fact="0.0635"/>
                  <dgm:constr type="w" for="ch" forName="dotArrow5" refType="userD"/>
                  <dgm:constr type="h" for="ch" forName="dotArrow5" refType="userD"/>
                  <dgm:constr type="ctrX" for="ch" forName="dotArrow6" refType="w" fact="0.2585"/>
                  <dgm:constr type="ctrY" for="ch" forName="dotArrow6" refType="h" fact="0.0656"/>
                  <dgm:constr type="w" for="ch" forName="dotArrow6" refType="userD"/>
                  <dgm:constr type="h" for="ch" forName="dotArrow6" refType="userD"/>
                  <dgm:constr type="ctrX" for="ch" forName="dotArrow7" refType="w" fact="0.2585"/>
                  <dgm:constr type="ctrY" for="ch" forName="dotArrow7" refType="h" fact="0.1052"/>
                  <dgm:constr type="w" for="ch" forName="dotArrow7" refType="userD"/>
                  <dgm:constr type="h" for="ch" forName="dotArrow7" refType="userD"/>
                  <dgm:constr type="r" for="ch" forName="parTx1" refType="w" fact="0.7885"/>
                  <dgm:constr type="t" for="ch" forName="parTx1" refType="h" fact="0.928"/>
                  <dgm:constr type="w" for="ch" forName="parTx1" refType="w" fact="0.3081"/>
                  <dgm:constr type="h" for="ch" forName="parTx1" refType="h" fact="0.0962"/>
                  <dgm:constr type="ctrX" for="ch" forName="picture1" refType="w" fact="0.8025"/>
                  <dgm:constr type="ctrY" for="ch" forName="picture1" refType="h" fact="0.9169"/>
                  <dgm:constr type="w" for="ch" forName="picture1" refType="w" fact="0.1429"/>
                  <dgm:constr type="h" for="ch" forName="picture1" refType="h" fact="0.1663"/>
                  <dgm:constr type="r" for="ch" forName="parTx2" refType="w" fact="0.5178"/>
                  <dgm:constr type="t" for="ch" forName="parTx2" refType="h" fact="0.8143"/>
                  <dgm:constr type="w" for="ch" forName="parTx2" refType="w" fact="0.3081"/>
                  <dgm:constr type="h" for="ch" forName="parTx2" refType="h" fact="0.0962"/>
                  <dgm:constr type="ctrX" for="ch" forName="picture2" refType="w" fact="0.5318"/>
                  <dgm:constr type="ctrY" for="ch" forName="picture2" refType="h" fact="0.8032"/>
                  <dgm:constr type="w" for="ch" forName="picture2" refType="w" fact="0.1429"/>
                  <dgm:constr type="h" for="ch" forName="picture2" refType="h" fact="0.1663"/>
                  <dgm:constr type="r" for="ch" forName="parTx3" refType="w" fact="0.371"/>
                  <dgm:constr type="t" for="ch" forName="parTx3" refType="h" fact="0.65"/>
                  <dgm:constr type="w" for="ch" forName="parTx3" refType="w" fact="0.3081"/>
                  <dgm:constr type="h" for="ch" forName="parTx3" refType="h" fact="0.0962"/>
                  <dgm:constr type="ctrX" for="ch" forName="picture3" refType="w" fact="0.385"/>
                  <dgm:constr type="ctrY" for="ch" forName="picture3" refType="h" fact="0.6389"/>
                  <dgm:constr type="w" for="ch" forName="picture3" refType="w" fact="0.1429"/>
                  <dgm:constr type="h" for="ch" forName="picture3" refType="h" fact="0.1663"/>
                  <dgm:constr type="r" for="ch" forName="parTx4" refType="w" fact="0.2943"/>
                  <dgm:constr type="t" for="ch" forName="parTx4" refType="h" fact="0.4388"/>
                  <dgm:constr type="w" for="ch" forName="parTx4" refType="w" fact="0.3081"/>
                  <dgm:constr type="h" for="ch" forName="parTx4" refType="h" fact="0.0962"/>
                  <dgm:constr type="ctrX" for="ch" forName="picture4" refType="w" fact="0.3083"/>
                  <dgm:constr type="ctrY" for="ch" forName="picture4" refType="h" fact="0.4277"/>
                  <dgm:constr type="w" for="ch" forName="picture4" refType="w" fact="0.1429"/>
                  <dgm:constr type="h" for="ch" forName="picture4" refType="h" fact="0.1663"/>
                  <dgm:constr type="r" for="ch" forName="parTx5" refType="w" fact="0.2516"/>
                  <dgm:constr type="t" for="ch" forName="parTx5" refType="h" fact="0.2238"/>
                  <dgm:constr type="w" for="ch" forName="parTx5" refType="w" fact="0.3081"/>
                  <dgm:constr type="h" for="ch" forName="parTx5" refType="h" fact="0.0962"/>
                  <dgm:constr type="ctrX" for="ch" forName="picture5" refType="w" fact="0.2656"/>
                  <dgm:constr type="ctrY" for="ch" forName="picture5" refType="h" fact="0.2127"/>
                  <dgm:constr type="w" for="ch" forName="picture5" refType="w" fact="0.1429"/>
                  <dgm:constr type="h" for="ch" forName="picture5" refType="h" fact="0.1663"/>
                </dgm:constrLst>
              </dgm:else>
            </dgm:choose>
          </dgm:else>
        </dgm:choose>
      </dgm:if>
      <dgm:if name="Name52" axis="ch" ptType="node" func="cnt" op="equ" val="6">
        <dgm:choose name="Name53">
          <dgm:if name="Name54" func="var" arg="dir" op="equ" val="norm">
            <dgm:choose name="Name55">
              <dgm:if name="Name56" axis="des" func="maxDepth" op="gt" val="1">
                <dgm:alg type="composite">
                  <dgm:param type="ar" val="1.3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userD" refType="w" fact="0.0105"/>
                  <dgm:constr type="ctrX" for="ch" forName="dot1" refType="w" fact="0.3608"/>
                  <dgm:constr type="ctrY" for="ch" forName="dot1" refType="h" fact="0.8839"/>
                  <dgm:constr type="w" for="ch" forName="dot1" refType="userD"/>
                  <dgm:constr type="h" for="ch" forName="dot1" refType="userD"/>
                  <dgm:constr type="ctrX" for="ch" forName="dot2" refType="w" fact="0.3384"/>
                  <dgm:constr type="ctrY" for="ch" forName="dot2" refType="h" fact="0.8967"/>
                  <dgm:constr type="w" for="ch" forName="dot2" refType="userD"/>
                  <dgm:constr type="h" for="ch" forName="dot2" refType="userD"/>
                  <dgm:constr type="ctrX" for="ch" forName="dot3" refType="w" fact="0.3155"/>
                  <dgm:constr type="ctrY" for="ch" forName="dot3" refType="h" fact="0.9076"/>
                  <dgm:constr type="w" for="ch" forName="dot3" refType="userD"/>
                  <dgm:constr type="h" for="ch" forName="dot3" refType="userD"/>
                  <dgm:constr type="ctrX" for="ch" forName="dot4" refType="w" fact="0.2923"/>
                  <dgm:constr type="ctrY" for="ch" forName="dot4" refType="h" fact="0.9165"/>
                  <dgm:constr type="w" for="ch" forName="dot4" refType="userD"/>
                  <dgm:constr type="h" for="ch" forName="dot4" refType="userD"/>
                  <dgm:constr type="ctrX" for="ch" forName="dot5" refType="w" fact="0.2688"/>
                  <dgm:constr type="ctrY" for="ch" forName="dot5" refType="h" fact="0.9234"/>
                  <dgm:constr type="w" for="ch" forName="dot5" refType="userD"/>
                  <dgm:constr type="h" for="ch" forName="dot5" refType="userD"/>
                  <dgm:constr type="ctrX" for="ch" forName="dot6" refType="w" fact="0.4883"/>
                  <dgm:constr type="ctrY" for="ch" forName="dot6" refType="h" fact="0.764"/>
                  <dgm:constr type="w" for="ch" forName="dot6" refType="userD"/>
                  <dgm:constr type="h" for="ch" forName="dot6" refType="userD"/>
                  <dgm:constr type="ctrX" for="ch" forName="dot7" refType="w" fact="0.4695"/>
                  <dgm:constr type="ctrY" for="ch" forName="dot7" refType="h" fact="0.7878"/>
                  <dgm:constr type="w" for="ch" forName="dot7" refType="userD"/>
                  <dgm:constr type="h" for="ch" forName="dot7" refType="userD"/>
                  <dgm:constr type="ctrX" for="ch" forName="dot8" refType="w" fact="0.5696"/>
                  <dgm:constr type="ctrY" for="ch" forName="dot8" refType="h" fact="0.6227"/>
                  <dgm:constr type="w" for="ch" forName="dot8" refType="userD"/>
                  <dgm:constr type="h" for="ch" forName="dot8" refType="userD"/>
                  <dgm:constr type="ctrX" for="ch" forName="dot9" refType="w" fact="0.6247"/>
                  <dgm:constr type="ctrY" for="ch" forName="dot9" refType="h" fact="0.4556"/>
                  <dgm:constr type="w" for="ch" forName="dot9" refType="userD"/>
                  <dgm:constr type="h" for="ch" forName="dot9" refType="userD"/>
                  <dgm:constr type="ctrX" for="ch" forName="dot10" refType="w" fact="0.6509"/>
                  <dgm:constr type="ctrY" for="ch" forName="dot10" refType="h" fact="0.2816"/>
                  <dgm:constr type="w" for="ch" forName="dot10" refType="userD"/>
                  <dgm:constr type="h" for="ch" forName="dot10" refType="userD"/>
                  <dgm:constr type="ctrX" for="ch" forName="dotArrow1" refType="w" fact="0.6281"/>
                  <dgm:constr type="ctrY" for="ch" forName="dotArrow1" refType="h" fact="0.0748"/>
                  <dgm:constr type="w" for="ch" forName="dotArrow1" refType="userD"/>
                  <dgm:constr type="h" for="ch" forName="dotArrow1" refType="userD"/>
                  <dgm:constr type="ctrX" for="ch" forName="dotArrow2" refType="w" fact="0.6437"/>
                  <dgm:constr type="ctrY" for="ch" forName="dotArrow2" refType="h" fact="0.0581"/>
                  <dgm:constr type="w" for="ch" forName="dotArrow2" refType="userD"/>
                  <dgm:constr type="h" for="ch" forName="dotArrow2" refType="userD"/>
                  <dgm:constr type="ctrX" for="ch" forName="dotArrow3" refType="w" fact="0.6593"/>
                  <dgm:constr type="ctrY" for="ch" forName="dotArrow3" refType="h" fact="0.0414"/>
                  <dgm:constr type="w" for="ch" forName="dotArrow3" refType="userD"/>
                  <dgm:constr type="h" for="ch" forName="dotArrow3" refType="userD"/>
                  <dgm:constr type="ctrX" for="ch" forName="dotArrow4" refType="w" fact="0.675"/>
                  <dgm:constr type="ctrY" for="ch" forName="dotArrow4" refType="h" fact="0.0581"/>
                  <dgm:constr type="w" for="ch" forName="dotArrow4" refType="userD"/>
                  <dgm:constr type="h" for="ch" forName="dotArrow4" refType="userD"/>
                  <dgm:constr type="ctrX" for="ch" forName="dotArrow5" refType="w" fact="0.6906"/>
                  <dgm:constr type="ctrY" for="ch" forName="dotArrow5" refType="h" fact="0.0748"/>
                  <dgm:constr type="w" for="ch" forName="dotArrow5" refType="userD"/>
                  <dgm:constr type="h" for="ch" forName="dotArrow5" refType="userD"/>
                  <dgm:constr type="ctrX" for="ch" forName="dotArrow6" refType="w" fact="0.6593"/>
                  <dgm:constr type="ctrY" for="ch" forName="dotArrow6" refType="h" fact="0.0766"/>
                  <dgm:constr type="w" for="ch" forName="dotArrow6" refType="userD"/>
                  <dgm:constr type="h" for="ch" forName="dotArrow6" refType="userD"/>
                  <dgm:constr type="ctrX" for="ch" forName="dotArrow7" refType="w" fact="0.6593"/>
                  <dgm:constr type="ctrY" for="ch" forName="dotArrow7" refType="h" fact="0.1118"/>
                  <dgm:constr type="w" for="ch" forName="dotArrow7" refType="userD"/>
                  <dgm:constr type="h" for="ch" forName="dotArrow7" refType="userD"/>
                  <dgm:constr type="l" for="ch" forName="parTx1" refType="w" fact="0.2091"/>
                  <dgm:constr type="t" for="ch" forName="parTx1" refType="h" fact="0.9433"/>
                  <dgm:constr type="w" for="ch" forName="parTx1" refType="w" fact="0.2275"/>
                  <dgm:constr type="h" for="ch" forName="parTx1" refType="h" fact="0.0811"/>
                  <dgm:constr type="ctrX" for="ch" forName="picture1" refType="w" fact="0.1988"/>
                  <dgm:constr type="ctrY" for="ch" forName="picture1" refType="h" fact="0.9322"/>
                  <dgm:constr type="w" for="ch" forName="picture1" refType="w" fact="0.1055"/>
                  <dgm:constr type="h" for="ch" forName="picture1" refType="h" fact="0.140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273"/>
                  <dgm:constr type="t" for="ch" forName="parTx2" refType="h" fact="0.8468"/>
                  <dgm:constr type="w" for="ch" forName="parTx2" refType="w" fact="0.2275"/>
                  <dgm:constr type="h" for="ch" forName="parTx2" refType="h" fact="0.0811"/>
                  <dgm:constr type="ctrX" for="ch" forName="picture2" refType="w" fact="0.4169"/>
                  <dgm:constr type="ctrY" for="ch" forName="picture2" refType="h" fact="0.8357"/>
                  <dgm:constr type="w" for="ch" forName="picture2" refType="w" fact="0.1055"/>
                  <dgm:constr type="h" for="ch" forName="picture2" refType="h" fact="0.140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349"/>
                  <dgm:constr type="t" for="ch" forName="parTx3" refType="h" fact="0.7023"/>
                  <dgm:constr type="w" for="ch" forName="parTx3" refType="w" fact="0.2275"/>
                  <dgm:constr type="h" for="ch" forName="parTx3" refType="h" fact="0.0811"/>
                  <dgm:constr type="ctrX" for="ch" forName="picture3" refType="w" fact="0.5245"/>
                  <dgm:constr type="ctrY" for="ch" forName="picture3" refType="h" fact="0.6912"/>
                  <dgm:constr type="w" for="ch" forName="picture3" refType="w" fact="0.1055"/>
                  <dgm:constr type="h" for="ch" forName="picture3" refType="h" fact="0.140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998"/>
                  <dgm:constr type="t" for="ch" forName="parTx4" refType="h" fact="0.5441"/>
                  <dgm:constr type="w" for="ch" forName="parTx4" refType="w" fact="0.2275"/>
                  <dgm:constr type="h" for="ch" forName="parTx4" refType="h" fact="0.0811"/>
                  <dgm:constr type="ctrX" for="ch" forName="picture4" refType="w" fact="0.5894"/>
                  <dgm:constr type="ctrY" for="ch" forName="picture4" refType="h" fact="0.533"/>
                  <dgm:constr type="w" for="ch" forName="picture4" refType="w" fact="0.1055"/>
                  <dgm:constr type="h" for="ch" forName="picture4" refType="h" fact="0.1403"/>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416"/>
                  <dgm:constr type="t" for="ch" forName="parTx5" refType="h" fact="0.3737"/>
                  <dgm:constr type="w" for="ch" forName="parTx5" refType="w" fact="0.2275"/>
                  <dgm:constr type="h" for="ch" forName="parTx5" refType="h" fact="0.0811"/>
                  <dgm:constr type="ctrX" for="ch" forName="picture5" refType="w" fact="0.6313"/>
                  <dgm:constr type="ctrY" for="ch" forName="picture5" refType="h" fact="0.3626"/>
                  <dgm:constr type="w" for="ch" forName="picture5" refType="w" fact="0.1055"/>
                  <dgm:constr type="h" for="ch" forName="picture5" refType="h" fact="0.1403"/>
                  <dgm:constr type="l" for="ch" forName="desTx5" refType="r" refFor="ch" refForName="parTx5"/>
                  <dgm:constr type="r" for="ch" forName="desTx5" refType="w"/>
                  <dgm:constr type="t" for="ch" forName="desTx5" refType="t" refFor="ch" refForName="parTx5"/>
                  <dgm:constr type="h" for="ch" forName="desTx5" refType="h" refFor="ch" refForName="parTx5"/>
                  <dgm:constr type="l" for="ch" forName="parTx6" refType="w" fact="0.6644"/>
                  <dgm:constr type="t" for="ch" forName="parTx6" refType="h" fact="0.2061"/>
                  <dgm:constr type="w" for="ch" forName="parTx6" refType="w" fact="0.2275"/>
                  <dgm:constr type="h" for="ch" forName="parTx6" refType="h" fact="0.0811"/>
                  <dgm:constr type="ctrX" for="ch" forName="picture6" refType="w" fact="0.6541"/>
                  <dgm:constr type="ctrY" for="ch" forName="picture6" refType="h" fact="0.195"/>
                  <dgm:constr type="w" for="ch" forName="picture6" refType="w" fact="0.1055"/>
                  <dgm:constr type="h" for="ch" forName="picture6" refType="h" fact="0.1403"/>
                  <dgm:constr type="l" for="ch" forName="desTx6" refType="r" refFor="ch" refForName="parTx6"/>
                  <dgm:constr type="r" for="ch" forName="desTx6" refType="w"/>
                  <dgm:constr type="t" for="ch" forName="desTx6" refType="t" refFor="ch" refForName="parTx6"/>
                  <dgm:constr type="h" for="ch" forName="desTx6" refType="h" refFor="ch" refForName="parTx6"/>
                </dgm:constrLst>
              </dgm:if>
              <dgm:else name="Name57">
                <dgm:alg type="composite">
                  <dgm:param type="ar" val="1.122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userD" refType="w" fact="0.0125"/>
                  <dgm:constr type="ctrX" for="ch" forName="dot1" refType="w" fact="0.4276"/>
                  <dgm:constr type="ctrY" for="ch" forName="dot1" refType="h" fact="0.8839"/>
                  <dgm:constr type="w" for="ch" forName="dot1" refType="userD"/>
                  <dgm:constr type="h" for="ch" forName="dot1" refType="userD"/>
                  <dgm:constr type="ctrX" for="ch" forName="dot2" refType="w" fact="0.401"/>
                  <dgm:constr type="ctrY" for="ch" forName="dot2" refType="h" fact="0.8967"/>
                  <dgm:constr type="w" for="ch" forName="dot2" refType="userD"/>
                  <dgm:constr type="h" for="ch" forName="dot2" refType="userD"/>
                  <dgm:constr type="ctrX" for="ch" forName="dot3" refType="w" fact="0.3739"/>
                  <dgm:constr type="ctrY" for="ch" forName="dot3" refType="h" fact="0.9076"/>
                  <dgm:constr type="w" for="ch" forName="dot3" refType="userD"/>
                  <dgm:constr type="h" for="ch" forName="dot3" refType="userD"/>
                  <dgm:constr type="ctrX" for="ch" forName="dot4" refType="w" fact="0.3464"/>
                  <dgm:constr type="ctrY" for="ch" forName="dot4" refType="h" fact="0.9165"/>
                  <dgm:constr type="w" for="ch" forName="dot4" refType="userD"/>
                  <dgm:constr type="h" for="ch" forName="dot4" refType="userD"/>
                  <dgm:constr type="ctrX" for="ch" forName="dot5" refType="w" fact="0.3186"/>
                  <dgm:constr type="ctrY" for="ch" forName="dot5" refType="h" fact="0.9234"/>
                  <dgm:constr type="w" for="ch" forName="dot5" refType="userD"/>
                  <dgm:constr type="h" for="ch" forName="dot5" refType="userD"/>
                  <dgm:constr type="ctrX" for="ch" forName="dot6" refType="w" fact="0.5786"/>
                  <dgm:constr type="ctrY" for="ch" forName="dot6" refType="h" fact="0.764"/>
                  <dgm:constr type="w" for="ch" forName="dot6" refType="userD"/>
                  <dgm:constr type="h" for="ch" forName="dot6" refType="userD"/>
                  <dgm:constr type="ctrX" for="ch" forName="dot7" refType="w" fact="0.5564"/>
                  <dgm:constr type="ctrY" for="ch" forName="dot7" refType="h" fact="0.7878"/>
                  <dgm:constr type="w" for="ch" forName="dot7" refType="userD"/>
                  <dgm:constr type="h" for="ch" forName="dot7" refType="userD"/>
                  <dgm:constr type="ctrX" for="ch" forName="dot8" refType="w" fact="0.675"/>
                  <dgm:constr type="ctrY" for="ch" forName="dot8" refType="h" fact="0.6227"/>
                  <dgm:constr type="w" for="ch" forName="dot8" refType="userD"/>
                  <dgm:constr type="h" for="ch" forName="dot8" refType="userD"/>
                  <dgm:constr type="ctrX" for="ch" forName="dot9" refType="w" fact="0.7403"/>
                  <dgm:constr type="ctrY" for="ch" forName="dot9" refType="h" fact="0.4556"/>
                  <dgm:constr type="w" for="ch" forName="dot9" refType="userD"/>
                  <dgm:constr type="h" for="ch" forName="dot9" refType="userD"/>
                  <dgm:constr type="ctrX" for="ch" forName="dot10" refType="w" fact="0.7714"/>
                  <dgm:constr type="ctrY" for="ch" forName="dot10" refType="h" fact="0.2816"/>
                  <dgm:constr type="w" for="ch" forName="dot10" refType="userD"/>
                  <dgm:constr type="h" for="ch" forName="dot10" refType="userD"/>
                  <dgm:constr type="ctrX" for="ch" forName="dotArrow1" refType="w" fact="0.7443"/>
                  <dgm:constr type="ctrY" for="ch" forName="dotArrow1" refType="h" fact="0.0748"/>
                  <dgm:constr type="w" for="ch" forName="dotArrow1" refType="userD"/>
                  <dgm:constr type="h" for="ch" forName="dotArrow1" refType="userD"/>
                  <dgm:constr type="ctrX" for="ch" forName="dotArrow2" refType="w" fact="0.7628"/>
                  <dgm:constr type="ctrY" for="ch" forName="dotArrow2" refType="h" fact="0.0581"/>
                  <dgm:constr type="w" for="ch" forName="dotArrow2" refType="userD"/>
                  <dgm:constr type="h" for="ch" forName="dotArrow2" refType="userD"/>
                  <dgm:constr type="ctrX" for="ch" forName="dotArrow3" refType="w" fact="0.7814"/>
                  <dgm:constr type="ctrY" for="ch" forName="dotArrow3" refType="h" fact="0.0414"/>
                  <dgm:constr type="w" for="ch" forName="dotArrow3" refType="userD"/>
                  <dgm:constr type="h" for="ch" forName="dotArrow3" refType="userD"/>
                  <dgm:constr type="ctrX" for="ch" forName="dotArrow4" refType="w" fact="0.7999"/>
                  <dgm:constr type="ctrY" for="ch" forName="dotArrow4" refType="h" fact="0.0581"/>
                  <dgm:constr type="w" for="ch" forName="dotArrow4" refType="userD"/>
                  <dgm:constr type="h" for="ch" forName="dotArrow4" refType="userD"/>
                  <dgm:constr type="ctrX" for="ch" forName="dotArrow5" refType="w" fact="0.8184"/>
                  <dgm:constr type="ctrY" for="ch" forName="dotArrow5" refType="h" fact="0.0748"/>
                  <dgm:constr type="w" for="ch" forName="dotArrow5" refType="userD"/>
                  <dgm:constr type="h" for="ch" forName="dotArrow5" refType="userD"/>
                  <dgm:constr type="ctrX" for="ch" forName="dotArrow6" refType="w" fact="0.7814"/>
                  <dgm:constr type="ctrY" for="ch" forName="dotArrow6" refType="h" fact="0.0766"/>
                  <dgm:constr type="w" for="ch" forName="dotArrow6" refType="userD"/>
                  <dgm:constr type="h" for="ch" forName="dotArrow6" refType="userD"/>
                  <dgm:constr type="ctrX" for="ch" forName="dotArrow7" refType="w" fact="0.7814"/>
                  <dgm:constr type="ctrY" for="ch" forName="dotArrow7" refType="h" fact="0.1118"/>
                  <dgm:constr type="w" for="ch" forName="dotArrow7" refType="userD"/>
                  <dgm:constr type="h" for="ch" forName="dotArrow7" refType="userD"/>
                  <dgm:constr type="l" for="ch" forName="parTx1" refType="w" fact="0.2479"/>
                  <dgm:constr type="t" for="ch" forName="parTx1" refType="h" fact="0.9416"/>
                  <dgm:constr type="w" for="ch" forName="parTx1" refType="w" fact="0.2696"/>
                  <dgm:constr type="h" for="ch" forName="parTx1" refType="h" fact="0.0811"/>
                  <dgm:constr type="ctrX" for="ch" forName="picture1" refType="w" fact="0.2356"/>
                  <dgm:constr type="ctrY" for="ch" forName="picture1" refType="h" fact="0.9322"/>
                  <dgm:constr type="w" for="ch" forName="picture1" refType="w" fact="0.125"/>
                  <dgm:constr type="h" for="ch" forName="picture1" refType="h" fact="0.1403"/>
                  <dgm:constr type="l" for="ch" forName="parTx2" refType="w" fact="0.5064"/>
                  <dgm:constr type="t" for="ch" forName="parTx2" refType="h" fact="0.8451"/>
                  <dgm:constr type="w" for="ch" forName="parTx2" refType="w" fact="0.2696"/>
                  <dgm:constr type="h" for="ch" forName="parTx2" refType="h" fact="0.0811"/>
                  <dgm:constr type="ctrX" for="ch" forName="picture2" refType="w" fact="0.4941"/>
                  <dgm:constr type="ctrY" for="ch" forName="picture2" refType="h" fact="0.8357"/>
                  <dgm:constr type="w" for="ch" forName="picture2" refType="w" fact="0.125"/>
                  <dgm:constr type="h" for="ch" forName="picture2" refType="h" fact="0.1403"/>
                  <dgm:constr type="l" for="ch" forName="parTx3" refType="w" fact="0.6339"/>
                  <dgm:constr type="t" for="ch" forName="parTx3" refType="h" fact="0.7006"/>
                  <dgm:constr type="w" for="ch" forName="parTx3" refType="w" fact="0.2696"/>
                  <dgm:constr type="h" for="ch" forName="parTx3" refType="h" fact="0.0811"/>
                  <dgm:constr type="ctrX" for="ch" forName="picture3" refType="w" fact="0.6216"/>
                  <dgm:constr type="ctrY" for="ch" forName="picture3" refType="h" fact="0.6912"/>
                  <dgm:constr type="w" for="ch" forName="picture3" refType="w" fact="0.125"/>
                  <dgm:constr type="h" for="ch" forName="picture3" refType="h" fact="0.1403"/>
                  <dgm:constr type="l" for="ch" forName="parTx4" refType="w" fact="0.7108"/>
                  <dgm:constr type="t" for="ch" forName="parTx4" refType="h" fact="0.5424"/>
                  <dgm:constr type="w" for="ch" forName="parTx4" refType="w" fact="0.2696"/>
                  <dgm:constr type="h" for="ch" forName="parTx4" refType="h" fact="0.0811"/>
                  <dgm:constr type="ctrX" for="ch" forName="picture4" refType="w" fact="0.6985"/>
                  <dgm:constr type="ctrY" for="ch" forName="picture4" refType="h" fact="0.533"/>
                  <dgm:constr type="w" for="ch" forName="picture4" refType="w" fact="0.125"/>
                  <dgm:constr type="h" for="ch" forName="picture4" refType="h" fact="0.1403"/>
                  <dgm:constr type="l" for="ch" forName="parTx5" refType="w" fact="0.7604"/>
                  <dgm:constr type="t" for="ch" forName="parTx5" refType="h" fact="0.372"/>
                  <dgm:constr type="w" for="ch" forName="parTx5" refType="w" fact="0.2696"/>
                  <dgm:constr type="h" for="ch" forName="parTx5" refType="h" fact="0.0811"/>
                  <dgm:constr type="ctrX" for="ch" forName="picture5" refType="w" fact="0.7481"/>
                  <dgm:constr type="ctrY" for="ch" forName="picture5" refType="h" fact="0.3626"/>
                  <dgm:constr type="w" for="ch" forName="picture5" refType="w" fact="0.125"/>
                  <dgm:constr type="h" for="ch" forName="picture5" refType="h" fact="0.1403"/>
                  <dgm:constr type="l" for="ch" forName="parTx6" refType="w" fact="0.7874"/>
                  <dgm:constr type="t" for="ch" forName="parTx6" refType="h" fact="0.2044"/>
                  <dgm:constr type="w" for="ch" forName="parTx6" refType="w" fact="0.2696"/>
                  <dgm:constr type="h" for="ch" forName="parTx6" refType="h" fact="0.0811"/>
                  <dgm:constr type="ctrX" for="ch" forName="picture6" refType="w" fact="0.7751"/>
                  <dgm:constr type="ctrY" for="ch" forName="picture6" refType="h" fact="0.195"/>
                  <dgm:constr type="w" for="ch" forName="picture6" refType="w" fact="0.125"/>
                  <dgm:constr type="h" for="ch" forName="picture6" refType="h" fact="0.1403"/>
                </dgm:constrLst>
              </dgm:else>
            </dgm:choose>
          </dgm:if>
          <dgm:else name="Name58">
            <dgm:choose name="Name59">
              <dgm:if name="Name60" axis="des" func="maxDepth" op="gt" val="1">
                <dgm:alg type="composite">
                  <dgm:param type="ar" val="1.3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userD" refType="w" fact="0.0105"/>
                  <dgm:constr type="ctrX" for="ch" forName="dot1" refType="w" fact="0.6392"/>
                  <dgm:constr type="ctrY" for="ch" forName="dot1" refType="h" fact="0.8839"/>
                  <dgm:constr type="w" for="ch" forName="dot1" refType="userD"/>
                  <dgm:constr type="h" for="ch" forName="dot1" refType="userD"/>
                  <dgm:constr type="ctrX" for="ch" forName="dot2" refType="w" fact="0.6616"/>
                  <dgm:constr type="ctrY" for="ch" forName="dot2" refType="h" fact="0.8967"/>
                  <dgm:constr type="w" for="ch" forName="dot2" refType="userD"/>
                  <dgm:constr type="h" for="ch" forName="dot2" refType="userD"/>
                  <dgm:constr type="ctrX" for="ch" forName="dot3" refType="w" fact="0.6845"/>
                  <dgm:constr type="ctrY" for="ch" forName="dot3" refType="h" fact="0.9076"/>
                  <dgm:constr type="w" for="ch" forName="dot3" refType="userD"/>
                  <dgm:constr type="h" for="ch" forName="dot3" refType="userD"/>
                  <dgm:constr type="ctrX" for="ch" forName="dot4" refType="w" fact="0.7077"/>
                  <dgm:constr type="ctrY" for="ch" forName="dot4" refType="h" fact="0.9165"/>
                  <dgm:constr type="w" for="ch" forName="dot4" refType="userD"/>
                  <dgm:constr type="h" for="ch" forName="dot4" refType="userD"/>
                  <dgm:constr type="ctrX" for="ch" forName="dot5" refType="w" fact="0.7312"/>
                  <dgm:constr type="ctrY" for="ch" forName="dot5" refType="h" fact="0.9234"/>
                  <dgm:constr type="w" for="ch" forName="dot5" refType="userD"/>
                  <dgm:constr type="h" for="ch" forName="dot5" refType="userD"/>
                  <dgm:constr type="ctrX" for="ch" forName="dot6" refType="w" fact="0.5117"/>
                  <dgm:constr type="ctrY" for="ch" forName="dot6" refType="h" fact="0.764"/>
                  <dgm:constr type="w" for="ch" forName="dot6" refType="userD"/>
                  <dgm:constr type="h" for="ch" forName="dot6" refType="userD"/>
                  <dgm:constr type="ctrX" for="ch" forName="dot7" refType="w" fact="0.5305"/>
                  <dgm:constr type="ctrY" for="ch" forName="dot7" refType="h" fact="0.7878"/>
                  <dgm:constr type="w" for="ch" forName="dot7" refType="userD"/>
                  <dgm:constr type="h" for="ch" forName="dot7" refType="userD"/>
                  <dgm:constr type="ctrX" for="ch" forName="dot8" refType="w" fact="0.4304"/>
                  <dgm:constr type="ctrY" for="ch" forName="dot8" refType="h" fact="0.6227"/>
                  <dgm:constr type="w" for="ch" forName="dot8" refType="userD"/>
                  <dgm:constr type="h" for="ch" forName="dot8" refType="userD"/>
                  <dgm:constr type="ctrX" for="ch" forName="dot9" refType="w" fact="0.3753"/>
                  <dgm:constr type="ctrY" for="ch" forName="dot9" refType="h" fact="0.4556"/>
                  <dgm:constr type="w" for="ch" forName="dot9" refType="userD"/>
                  <dgm:constr type="h" for="ch" forName="dot9" refType="userD"/>
                  <dgm:constr type="ctrX" for="ch" forName="dot10" refType="w" fact="0.3491"/>
                  <dgm:constr type="ctrY" for="ch" forName="dot10" refType="h" fact="0.2816"/>
                  <dgm:constr type="w" for="ch" forName="dot10" refType="userD"/>
                  <dgm:constr type="h" for="ch" forName="dot10" refType="userD"/>
                  <dgm:constr type="ctrX" for="ch" forName="dotArrow1" refType="w" fact="0.3719"/>
                  <dgm:constr type="ctrY" for="ch" forName="dotArrow1" refType="h" fact="0.0748"/>
                  <dgm:constr type="w" for="ch" forName="dotArrow1" refType="userD"/>
                  <dgm:constr type="h" for="ch" forName="dotArrow1" refType="userD"/>
                  <dgm:constr type="ctrX" for="ch" forName="dotArrow2" refType="w" fact="0.3563"/>
                  <dgm:constr type="ctrY" for="ch" forName="dotArrow2" refType="h" fact="0.0581"/>
                  <dgm:constr type="w" for="ch" forName="dotArrow2" refType="userD"/>
                  <dgm:constr type="h" for="ch" forName="dotArrow2" refType="userD"/>
                  <dgm:constr type="ctrX" for="ch" forName="dotArrow3" refType="w" fact="0.3407"/>
                  <dgm:constr type="ctrY" for="ch" forName="dotArrow3" refType="h" fact="0.0414"/>
                  <dgm:constr type="w" for="ch" forName="dotArrow3" refType="userD"/>
                  <dgm:constr type="h" for="ch" forName="dotArrow3" refType="userD"/>
                  <dgm:constr type="ctrX" for="ch" forName="dotArrow4" refType="w" fact="0.325"/>
                  <dgm:constr type="ctrY" for="ch" forName="dotArrow4" refType="h" fact="0.0581"/>
                  <dgm:constr type="w" for="ch" forName="dotArrow4" refType="userD"/>
                  <dgm:constr type="h" for="ch" forName="dotArrow4" refType="userD"/>
                  <dgm:constr type="ctrX" for="ch" forName="dotArrow5" refType="w" fact="0.3094"/>
                  <dgm:constr type="ctrY" for="ch" forName="dotArrow5" refType="h" fact="0.0748"/>
                  <dgm:constr type="w" for="ch" forName="dotArrow5" refType="userD"/>
                  <dgm:constr type="h" for="ch" forName="dotArrow5" refType="userD"/>
                  <dgm:constr type="ctrX" for="ch" forName="dotArrow6" refType="w" fact="0.3407"/>
                  <dgm:constr type="ctrY" for="ch" forName="dotArrow6" refType="h" fact="0.0766"/>
                  <dgm:constr type="w" for="ch" forName="dotArrow6" refType="userD"/>
                  <dgm:constr type="h" for="ch" forName="dotArrow6" refType="userD"/>
                  <dgm:constr type="ctrX" for="ch" forName="dotArrow7" refType="w" fact="0.3407"/>
                  <dgm:constr type="ctrY" for="ch" forName="dotArrow7" refType="h" fact="0.1118"/>
                  <dgm:constr type="w" for="ch" forName="dotArrow7" refType="userD"/>
                  <dgm:constr type="h" for="ch" forName="dotArrow7" refType="userD"/>
                  <dgm:constr type="r" for="ch" forName="parTx1" refType="w" fact="0.7909"/>
                  <dgm:constr type="t" for="ch" forName="parTx1" refType="h" fact="0.9433"/>
                  <dgm:constr type="w" for="ch" forName="parTx1" refType="w" fact="0.2275"/>
                  <dgm:constr type="h" for="ch" forName="parTx1" refType="h" fact="0.0811"/>
                  <dgm:constr type="ctrX" for="ch" forName="picture1" refType="w" fact="0.8012"/>
                  <dgm:constr type="ctrY" for="ch" forName="picture1" refType="h" fact="0.9322"/>
                  <dgm:constr type="w" for="ch" forName="picture1" refType="w" fact="0.1055"/>
                  <dgm:constr type="h" for="ch" forName="picture1" refType="h" fact="0.140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727"/>
                  <dgm:constr type="t" for="ch" forName="parTx2" refType="h" fact="0.8468"/>
                  <dgm:constr type="w" for="ch" forName="parTx2" refType="w" fact="0.2275"/>
                  <dgm:constr type="h" for="ch" forName="parTx2" refType="h" fact="0.0811"/>
                  <dgm:constr type="ctrX" for="ch" forName="picture2" refType="w" fact="0.5831"/>
                  <dgm:constr type="ctrY" for="ch" forName="picture2" refType="h" fact="0.8357"/>
                  <dgm:constr type="w" for="ch" forName="picture2" refType="w" fact="0.1055"/>
                  <dgm:constr type="h" for="ch" forName="picture2" refType="h" fact="0.140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651"/>
                  <dgm:constr type="t" for="ch" forName="parTx3" refType="h" fact="0.7023"/>
                  <dgm:constr type="w" for="ch" forName="parTx3" refType="w" fact="0.2275"/>
                  <dgm:constr type="h" for="ch" forName="parTx3" refType="h" fact="0.0811"/>
                  <dgm:constr type="ctrX" for="ch" forName="picture3" refType="w" fact="0.4755"/>
                  <dgm:constr type="ctrY" for="ch" forName="picture3" refType="h" fact="0.6912"/>
                  <dgm:constr type="w" for="ch" forName="picture3" refType="w" fact="0.1055"/>
                  <dgm:constr type="h" for="ch" forName="picture3" refType="h" fact="0.140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002"/>
                  <dgm:constr type="t" for="ch" forName="parTx4" refType="h" fact="0.5441"/>
                  <dgm:constr type="w" for="ch" forName="parTx4" refType="w" fact="0.2275"/>
                  <dgm:constr type="h" for="ch" forName="parTx4" refType="h" fact="0.0811"/>
                  <dgm:constr type="ctrX" for="ch" forName="picture4" refType="w" fact="0.4106"/>
                  <dgm:constr type="ctrY" for="ch" forName="picture4" refType="h" fact="0.533"/>
                  <dgm:constr type="w" for="ch" forName="picture4" refType="w" fact="0.1055"/>
                  <dgm:constr type="h" for="ch" forName="picture4" refType="h" fact="0.1403"/>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584"/>
                  <dgm:constr type="t" for="ch" forName="parTx5" refType="h" fact="0.3737"/>
                  <dgm:constr type="w" for="ch" forName="parTx5" refType="w" fact="0.2275"/>
                  <dgm:constr type="h" for="ch" forName="parTx5" refType="h" fact="0.0811"/>
                  <dgm:constr type="ctrX" for="ch" forName="picture5" refType="w" fact="0.3687"/>
                  <dgm:constr type="ctrY" for="ch" forName="picture5" refType="h" fact="0.3626"/>
                  <dgm:constr type="w" for="ch" forName="picture5" refType="w" fact="0.1055"/>
                  <dgm:constr type="h" for="ch" forName="picture5" refType="h" fact="0.1403"/>
                  <dgm:constr type="r" for="ch" forName="desTx5" refType="l" refFor="ch" refForName="parTx5"/>
                  <dgm:constr type="l" for="ch" forName="desTx5"/>
                  <dgm:constr type="t" for="ch" forName="desTx5" refType="t" refFor="ch" refForName="parTx5"/>
                  <dgm:constr type="h" for="ch" forName="desTx5" refType="h" refFor="ch" refForName="parTx5"/>
                  <dgm:constr type="r" for="ch" forName="parTx6" refType="w" fact="0.3356"/>
                  <dgm:constr type="t" for="ch" forName="parTx6" refType="h" fact="0.2061"/>
                  <dgm:constr type="w" for="ch" forName="parTx6" refType="w" fact="0.2275"/>
                  <dgm:constr type="h" for="ch" forName="parTx6" refType="h" fact="0.0811"/>
                  <dgm:constr type="ctrX" for="ch" forName="picture6" refType="w" fact="0.3459"/>
                  <dgm:constr type="ctrY" for="ch" forName="picture6" refType="h" fact="0.195"/>
                  <dgm:constr type="w" for="ch" forName="picture6" refType="w" fact="0.1055"/>
                  <dgm:constr type="h" for="ch" forName="picture6" refType="h" fact="0.1403"/>
                  <dgm:constr type="r" for="ch" forName="desTx6" refType="l" refFor="ch" refForName="parTx6"/>
                  <dgm:constr type="l" for="ch" forName="desTx6"/>
                  <dgm:constr type="t" for="ch" forName="desTx6" refType="t" refFor="ch" refForName="parTx6"/>
                  <dgm:constr type="h" for="ch" forName="desTx6" refType="h" refFor="ch" refForName="parTx6"/>
                </dgm:constrLst>
              </dgm:if>
              <dgm:else name="Name61">
                <dgm:alg type="composite">
                  <dgm:param type="ar" val="1.122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userD" refType="w" fact="0.0125"/>
                  <dgm:constr type="ctrX" for="ch" forName="dot1" refType="w" fact="0.5724"/>
                  <dgm:constr type="ctrY" for="ch" forName="dot1" refType="h" fact="0.8839"/>
                  <dgm:constr type="w" for="ch" forName="dot1" refType="userD"/>
                  <dgm:constr type="h" for="ch" forName="dot1" refType="userD"/>
                  <dgm:constr type="ctrX" for="ch" forName="dot2" refType="w" fact="0.599"/>
                  <dgm:constr type="ctrY" for="ch" forName="dot2" refType="h" fact="0.8967"/>
                  <dgm:constr type="w" for="ch" forName="dot2" refType="userD"/>
                  <dgm:constr type="h" for="ch" forName="dot2" refType="userD"/>
                  <dgm:constr type="ctrX" for="ch" forName="dot3" refType="w" fact="0.6261"/>
                  <dgm:constr type="ctrY" for="ch" forName="dot3" refType="h" fact="0.9076"/>
                  <dgm:constr type="w" for="ch" forName="dot3" refType="userD"/>
                  <dgm:constr type="h" for="ch" forName="dot3" refType="userD"/>
                  <dgm:constr type="ctrX" for="ch" forName="dot4" refType="w" fact="0.6536"/>
                  <dgm:constr type="ctrY" for="ch" forName="dot4" refType="h" fact="0.9165"/>
                  <dgm:constr type="w" for="ch" forName="dot4" refType="userD"/>
                  <dgm:constr type="h" for="ch" forName="dot4" refType="userD"/>
                  <dgm:constr type="ctrX" for="ch" forName="dot5" refType="w" fact="0.6814"/>
                  <dgm:constr type="ctrY" for="ch" forName="dot5" refType="h" fact="0.9234"/>
                  <dgm:constr type="w" for="ch" forName="dot5" refType="userD"/>
                  <dgm:constr type="h" for="ch" forName="dot5" refType="userD"/>
                  <dgm:constr type="ctrX" for="ch" forName="dot6" refType="w" fact="0.4214"/>
                  <dgm:constr type="ctrY" for="ch" forName="dot6" refType="h" fact="0.764"/>
                  <dgm:constr type="w" for="ch" forName="dot6" refType="userD"/>
                  <dgm:constr type="h" for="ch" forName="dot6" refType="userD"/>
                  <dgm:constr type="ctrX" for="ch" forName="dot7" refType="w" fact="0.4436"/>
                  <dgm:constr type="ctrY" for="ch" forName="dot7" refType="h" fact="0.7878"/>
                  <dgm:constr type="w" for="ch" forName="dot7" refType="userD"/>
                  <dgm:constr type="h" for="ch" forName="dot7" refType="userD"/>
                  <dgm:constr type="ctrX" for="ch" forName="dot8" refType="w" fact="0.325"/>
                  <dgm:constr type="ctrY" for="ch" forName="dot8" refType="h" fact="0.6227"/>
                  <dgm:constr type="w" for="ch" forName="dot8" refType="userD"/>
                  <dgm:constr type="h" for="ch" forName="dot8" refType="userD"/>
                  <dgm:constr type="ctrX" for="ch" forName="dot9" refType="w" fact="0.2597"/>
                  <dgm:constr type="ctrY" for="ch" forName="dot9" refType="h" fact="0.4556"/>
                  <dgm:constr type="w" for="ch" forName="dot9" refType="userD"/>
                  <dgm:constr type="h" for="ch" forName="dot9" refType="userD"/>
                  <dgm:constr type="ctrX" for="ch" forName="dot10" refType="w" fact="0.2286"/>
                  <dgm:constr type="ctrY" for="ch" forName="dot10" refType="h" fact="0.2816"/>
                  <dgm:constr type="w" for="ch" forName="dot10" refType="userD"/>
                  <dgm:constr type="h" for="ch" forName="dot10" refType="userD"/>
                  <dgm:constr type="ctrX" for="ch" forName="dotArrow1" refType="w" fact="0.2557"/>
                  <dgm:constr type="ctrY" for="ch" forName="dotArrow1" refType="h" fact="0.0748"/>
                  <dgm:constr type="w" for="ch" forName="dotArrow1" refType="userD"/>
                  <dgm:constr type="h" for="ch" forName="dotArrow1" refType="userD"/>
                  <dgm:constr type="ctrX" for="ch" forName="dotArrow2" refType="w" fact="0.2372"/>
                  <dgm:constr type="ctrY" for="ch" forName="dotArrow2" refType="h" fact="0.0581"/>
                  <dgm:constr type="w" for="ch" forName="dotArrow2" refType="userD"/>
                  <dgm:constr type="h" for="ch" forName="dotArrow2" refType="userD"/>
                  <dgm:constr type="ctrX" for="ch" forName="dotArrow3" refType="w" fact="0.2187"/>
                  <dgm:constr type="ctrY" for="ch" forName="dotArrow3" refType="h" fact="0.0414"/>
                  <dgm:constr type="w" for="ch" forName="dotArrow3" refType="userD"/>
                  <dgm:constr type="h" for="ch" forName="dotArrow3" refType="userD"/>
                  <dgm:constr type="ctrX" for="ch" forName="dotArrow4" refType="w" fact="0.2001"/>
                  <dgm:constr type="ctrY" for="ch" forName="dotArrow4" refType="h" fact="0.0581"/>
                  <dgm:constr type="w" for="ch" forName="dotArrow4" refType="userD"/>
                  <dgm:constr type="h" for="ch" forName="dotArrow4" refType="userD"/>
                  <dgm:constr type="ctrX" for="ch" forName="dotArrow5" refType="w" fact="0.1816"/>
                  <dgm:constr type="ctrY" for="ch" forName="dotArrow5" refType="h" fact="0.0748"/>
                  <dgm:constr type="w" for="ch" forName="dotArrow5" refType="userD"/>
                  <dgm:constr type="h" for="ch" forName="dotArrow5" refType="userD"/>
                  <dgm:constr type="ctrX" for="ch" forName="dotArrow6" refType="w" fact="0.2187"/>
                  <dgm:constr type="ctrY" for="ch" forName="dotArrow6" refType="h" fact="0.0766"/>
                  <dgm:constr type="w" for="ch" forName="dotArrow6" refType="userD"/>
                  <dgm:constr type="h" for="ch" forName="dotArrow6" refType="userD"/>
                  <dgm:constr type="ctrX" for="ch" forName="dotArrow7" refType="w" fact="0.2187"/>
                  <dgm:constr type="ctrY" for="ch" forName="dotArrow7" refType="h" fact="0.1118"/>
                  <dgm:constr type="w" for="ch" forName="dotArrow7" refType="userD"/>
                  <dgm:constr type="h" for="ch" forName="dotArrow7" refType="userD"/>
                  <dgm:constr type="r" for="ch" forName="parTx1" refType="w" fact="0.7522"/>
                  <dgm:constr type="t" for="ch" forName="parTx1" refType="h" fact="0.9416"/>
                  <dgm:constr type="w" for="ch" forName="parTx1" refType="w" fact="0.2696"/>
                  <dgm:constr type="h" for="ch" forName="parTx1" refType="h" fact="0.0811"/>
                  <dgm:constr type="ctrX" for="ch" forName="picture1" refType="w" fact="0.7644"/>
                  <dgm:constr type="ctrY" for="ch" forName="picture1" refType="h" fact="0.9322"/>
                  <dgm:constr type="w" for="ch" forName="picture1" refType="w" fact="0.125"/>
                  <dgm:constr type="h" for="ch" forName="picture1" refType="h" fact="0.1403"/>
                  <dgm:constr type="r" for="ch" forName="parTx2" refType="w" fact="0.4937"/>
                  <dgm:constr type="t" for="ch" forName="parTx2" refType="h" fact="0.8451"/>
                  <dgm:constr type="w" for="ch" forName="parTx2" refType="w" fact="0.2696"/>
                  <dgm:constr type="h" for="ch" forName="parTx2" refType="h" fact="0.0811"/>
                  <dgm:constr type="ctrX" for="ch" forName="picture2" refType="w" fact="0.5059"/>
                  <dgm:constr type="ctrY" for="ch" forName="picture2" refType="h" fact="0.8357"/>
                  <dgm:constr type="w" for="ch" forName="picture2" refType="w" fact="0.125"/>
                  <dgm:constr type="h" for="ch" forName="picture2" refType="h" fact="0.1403"/>
                  <dgm:constr type="r" for="ch" forName="parTx3" refType="w" fact="0.3662"/>
                  <dgm:constr type="t" for="ch" forName="parTx3" refType="h" fact="0.7006"/>
                  <dgm:constr type="w" for="ch" forName="parTx3" refType="w" fact="0.2696"/>
                  <dgm:constr type="h" for="ch" forName="parTx3" refType="h" fact="0.0811"/>
                  <dgm:constr type="ctrX" for="ch" forName="picture3" refType="w" fact="0.3784"/>
                  <dgm:constr type="ctrY" for="ch" forName="picture3" refType="h" fact="0.6912"/>
                  <dgm:constr type="w" for="ch" forName="picture3" refType="w" fact="0.125"/>
                  <dgm:constr type="h" for="ch" forName="picture3" refType="h" fact="0.1403"/>
                  <dgm:constr type="r" for="ch" forName="parTx4" refType="w" fact="0.2893"/>
                  <dgm:constr type="t" for="ch" forName="parTx4" refType="h" fact="0.5424"/>
                  <dgm:constr type="w" for="ch" forName="parTx4" refType="w" fact="0.2696"/>
                  <dgm:constr type="h" for="ch" forName="parTx4" refType="h" fact="0.0811"/>
                  <dgm:constr type="ctrX" for="ch" forName="picture4" refType="w" fact="0.3015"/>
                  <dgm:constr type="ctrY" for="ch" forName="picture4" refType="h" fact="0.533"/>
                  <dgm:constr type="w" for="ch" forName="picture4" refType="w" fact="0.125"/>
                  <dgm:constr type="h" for="ch" forName="picture4" refType="h" fact="0.1403"/>
                  <dgm:constr type="r" for="ch" forName="parTx5" refType="w" fact="0.2397"/>
                  <dgm:constr type="t" for="ch" forName="parTx5" refType="h" fact="0.372"/>
                  <dgm:constr type="w" for="ch" forName="parTx5" refType="w" fact="0.2696"/>
                  <dgm:constr type="h" for="ch" forName="parTx5" refType="h" fact="0.0811"/>
                  <dgm:constr type="ctrX" for="ch" forName="picture5" refType="w" fact="0.2519"/>
                  <dgm:constr type="ctrY" for="ch" forName="picture5" refType="h" fact="0.3626"/>
                  <dgm:constr type="w" for="ch" forName="picture5" refType="w" fact="0.125"/>
                  <dgm:constr type="h" for="ch" forName="picture5" refType="h" fact="0.1403"/>
                  <dgm:constr type="r" for="ch" forName="parTx6" refType="w" fact="0.2127"/>
                  <dgm:constr type="t" for="ch" forName="parTx6" refType="h" fact="0.2044"/>
                  <dgm:constr type="w" for="ch" forName="parTx6" refType="w" fact="0.2696"/>
                  <dgm:constr type="h" for="ch" forName="parTx6" refType="h" fact="0.0811"/>
                  <dgm:constr type="ctrX" for="ch" forName="picture6" refType="w" fact="0.2249"/>
                  <dgm:constr type="ctrY" for="ch" forName="picture6" refType="h" fact="0.195"/>
                  <dgm:constr type="w" for="ch" forName="picture6" refType="w" fact="0.125"/>
                  <dgm:constr type="h" for="ch" forName="picture6" refType="h" fact="0.1403"/>
                </dgm:constrLst>
              </dgm:else>
            </dgm:choose>
          </dgm:else>
        </dgm:choose>
      </dgm:if>
      <dgm:else name="Name62">
        <dgm:choose name="Name63">
          <dgm:if name="Name64" func="var" arg="dir" op="equ" val="norm">
            <dgm:choose name="Name65">
              <dgm:if name="Name66" axis="des" func="maxDepth" op="gt" val="1">
                <dgm:alg type="composite">
                  <dgm:param type="ar" val="1.2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primFontSz" for="ch" forName="desTx7" refType="primFontSz" refFor="ch" refForName="desTx1" op="equ"/>
                  <dgm:constr type="userD" refType="w" fact="0.0097"/>
                  <dgm:constr type="ctrX" for="ch" forName="dot1" refType="w" fact="0.3909"/>
                  <dgm:constr type="ctrY" for="ch" forName="dot1" refType="h" fact="0.8342"/>
                  <dgm:constr type="w" for="ch" forName="dot1" refType="userD"/>
                  <dgm:constr type="h" for="ch" forName="dot1" refType="userD"/>
                  <dgm:constr type="ctrX" for="ch" forName="dot2" refType="w" fact="0.3721"/>
                  <dgm:constr type="ctrY" for="ch" forName="dot2" refType="h" fact="0.8448"/>
                  <dgm:constr type="w" for="ch" forName="dot2" refType="userD"/>
                  <dgm:constr type="h" for="ch" forName="dot2" refType="userD"/>
                  <dgm:constr type="ctrX" for="ch" forName="dot3" refType="w" fact="0.353"/>
                  <dgm:constr type="ctrY" for="ch" forName="dot3" refType="h" fact="0.8539"/>
                  <dgm:constr type="w" for="ch" forName="dot3" refType="userD"/>
                  <dgm:constr type="h" for="ch" forName="dot3" refType="userD"/>
                  <dgm:constr type="ctrX" for="ch" forName="dot4" refType="w" fact="0.3337"/>
                  <dgm:constr type="ctrY" for="ch" forName="dot4" refType="h" fact="0.8615"/>
                  <dgm:constr type="w" for="ch" forName="dot4" refType="userD"/>
                  <dgm:constr type="h" for="ch" forName="dot4" refType="userD"/>
                  <dgm:constr type="ctrX" for="ch" forName="dot5" refType="w" fact="0.3142"/>
                  <dgm:constr type="ctrY" for="ch" forName="dot5" refType="h" fact="0.8676"/>
                  <dgm:constr type="w" for="ch" forName="dot5" refType="userD"/>
                  <dgm:constr type="h" for="ch" forName="dot5" refType="userD"/>
                  <dgm:constr type="ctrX" for="ch" forName="dot6" refType="w" fact="0.5088"/>
                  <dgm:constr type="ctrY" for="ch" forName="dot6" refType="h" fact="0.7255"/>
                  <dgm:constr type="w" for="ch" forName="dot6" refType="userD"/>
                  <dgm:constr type="h" for="ch" forName="dot6" refType="userD"/>
                  <dgm:constr type="ctrX" for="ch" forName="dot7" refType="w" fact="0.4926"/>
                  <dgm:constr type="ctrY" for="ch" forName="dot7" refType="h" fact="0.7454"/>
                  <dgm:constr type="w" for="ch" forName="dot7" refType="userD"/>
                  <dgm:constr type="h" for="ch" forName="dot7" refType="userD"/>
                  <dgm:constr type="ctrX" for="ch" forName="dot8" refType="w" fact="0.5836"/>
                  <dgm:constr type="ctrY" for="ch" forName="dot8" refType="h" fact="0.6026"/>
                  <dgm:constr type="w" for="ch" forName="dot8" refType="userD"/>
                  <dgm:constr type="h" for="ch" forName="dot8" refType="userD"/>
                  <dgm:constr type="ctrX" for="ch" forName="dot9" refType="w" fact="0.6371"/>
                  <dgm:constr type="ctrY" for="ch" forName="dot9" refType="h" fact="0.4632"/>
                  <dgm:constr type="w" for="ch" forName="dot9" refType="userD"/>
                  <dgm:constr type="h" for="ch" forName="dot9" refType="userD"/>
                  <dgm:constr type="ctrX" for="ch" forName="dot10" refType="w" fact="0.6701"/>
                  <dgm:constr type="ctrY" for="ch" forName="dot10" refType="h" fact="0.3187"/>
                  <dgm:constr type="w" for="ch" forName="dot10" refType="userD"/>
                  <dgm:constr type="h" for="ch" forName="dot10" refType="userD"/>
                  <dgm:constr type="ctrX" for="ch" forName="dot11" refType="w" fact="0.6853"/>
                  <dgm:constr type="ctrY" for="ch" forName="dot11" refType="h" fact="0.1763"/>
                  <dgm:constr type="w" for="ch" forName="dot11" refType="userD"/>
                  <dgm:constr type="h" for="ch" forName="dot11" refType="userD"/>
                  <dgm:constr type="ctrX" for="ch" forName="dotArrow1" refType="w" fact="0.6627"/>
                  <dgm:constr type="ctrY" for="ch" forName="dotArrow1" refType="h" fact="-0.0099"/>
                  <dgm:constr type="w" for="ch" forName="dotArrow1" refType="userD"/>
                  <dgm:constr type="h" for="ch" forName="dotArrow1" refType="userD"/>
                  <dgm:constr type="ctrX" for="ch" forName="dotArrow2" refType="w" fact="0.6773"/>
                  <dgm:constr type="ctrY" for="ch" forName="dotArrow2" refType="h" fact="-0.0239"/>
                  <dgm:constr type="w" for="ch" forName="dotArrow2" refType="userD"/>
                  <dgm:constr type="h" for="ch" forName="dotArrow2" refType="userD"/>
                  <dgm:constr type="ctrX" for="ch" forName="dotArrow3" refType="w" fact="0.6919"/>
                  <dgm:constr type="ctrY" for="ch" forName="dotArrow3" refType="h" fact="-0.0378"/>
                  <dgm:constr type="w" for="ch" forName="dotArrow3" refType="userD"/>
                  <dgm:constr type="h" for="ch" forName="dotArrow3" refType="userD"/>
                  <dgm:constr type="ctrX" for="ch" forName="dotArrow4" refType="w" fact="0.7065"/>
                  <dgm:constr type="ctrY" for="ch" forName="dotArrow4" refType="h" fact="-0.0239"/>
                  <dgm:constr type="w" for="ch" forName="dotArrow4" refType="userD"/>
                  <dgm:constr type="h" for="ch" forName="dotArrow4" refType="userD"/>
                  <dgm:constr type="ctrX" for="ch" forName="dotArrow5" refType="w" fact="0.7212"/>
                  <dgm:constr type="ctrY" for="ch" forName="dotArrow5" refType="h" fact="-0.0099"/>
                  <dgm:constr type="w" for="ch" forName="dotArrow5" refType="userD"/>
                  <dgm:constr type="h" for="ch" forName="dotArrow5" refType="userD"/>
                  <dgm:constr type="ctrX" for="ch" forName="dotArrow6" refType="w" fact="0.6919"/>
                  <dgm:constr type="ctrY" for="ch" forName="dotArrow6" refType="h" fact="-0.0084"/>
                  <dgm:constr type="w" for="ch" forName="dotArrow6" refType="userD"/>
                  <dgm:constr type="h" for="ch" forName="dotArrow6" refType="userD"/>
                  <dgm:constr type="ctrX" for="ch" forName="dotArrow7" refType="w" fact="0.6919"/>
                  <dgm:constr type="ctrY" for="ch" forName="dotArrow7" refType="h" fact="0.0211"/>
                  <dgm:constr type="w" for="ch" forName="dotArrow7" refType="userD"/>
                  <dgm:constr type="h" for="ch" forName="dotArrow7" refType="userD"/>
                  <dgm:constr type="l" for="ch" forName="parTx1" refType="w" fact="0.2556"/>
                  <dgm:constr type="t" for="ch" forName="parTx1" refType="h" fact="0.8856"/>
                  <dgm:constr type="w" for="ch" forName="parTx1" refType="w" fact="0.2101"/>
                  <dgm:constr type="h" for="ch" forName="parTx1" refType="h" fact="0.0704"/>
                  <dgm:constr type="ctrX" for="ch" forName="picture1" refType="w" fact="0.246"/>
                  <dgm:constr type="ctrY" for="ch" forName="picture1" refType="h" fact="0.8769"/>
                  <dgm:constr type="w" for="ch" forName="picture1" refType="w" fact="0.0974"/>
                  <dgm:constr type="h" for="ch" forName="picture1" refType="h" fact="0.1218"/>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535"/>
                  <dgm:constr type="t" for="ch" forName="parTx2" refType="h" fact="0.7956"/>
                  <dgm:constr type="w" for="ch" forName="parTx2" refType="w" fact="0.2101"/>
                  <dgm:constr type="h" for="ch" forName="parTx2" refType="h" fact="0.0704"/>
                  <dgm:constr type="ctrX" for="ch" forName="picture2" refType="w" fact="0.4439"/>
                  <dgm:constr type="ctrY" for="ch" forName="picture2" refType="h" fact="0.787"/>
                  <dgm:constr type="w" for="ch" forName="picture2" refType="w" fact="0.0974"/>
                  <dgm:constr type="h" for="ch" forName="picture2" refType="h" fact="0.1218"/>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511"/>
                  <dgm:constr type="t" for="ch" forName="parTx3" refType="h" fact="0.673"/>
                  <dgm:constr type="w" for="ch" forName="parTx3" refType="w" fact="0.2101"/>
                  <dgm:constr type="h" for="ch" forName="parTx3" refType="h" fact="0.0704"/>
                  <dgm:constr type="ctrX" for="ch" forName="picture3" refType="w" fact="0.5415"/>
                  <dgm:constr type="ctrY" for="ch" forName="picture3" refType="h" fact="0.6644"/>
                  <dgm:constr type="w" for="ch" forName="picture3" refType="w" fact="0.0974"/>
                  <dgm:constr type="h" for="ch" forName="picture3" refType="h" fact="0.1218"/>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6132"/>
                  <dgm:constr type="t" for="ch" forName="parTx4" refType="h" fact="0.538"/>
                  <dgm:constr type="w" for="ch" forName="parTx4" refType="w" fact="0.2101"/>
                  <dgm:constr type="h" for="ch" forName="parTx4" refType="h" fact="0.0704"/>
                  <dgm:constr type="ctrX" for="ch" forName="picture4" refType="w" fact="0.6037"/>
                  <dgm:constr type="ctrY" for="ch" forName="picture4" refType="h" fact="0.5294"/>
                  <dgm:constr type="w" for="ch" forName="picture4" refType="w" fact="0.0974"/>
                  <dgm:constr type="h" for="ch" forName="picture4" refType="h" fact="0.1218"/>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576"/>
                  <dgm:constr type="t" for="ch" forName="parTx5" refType="h" fact="0.3951"/>
                  <dgm:constr type="w" for="ch" forName="parTx5" refType="w" fact="0.2101"/>
                  <dgm:constr type="h" for="ch" forName="parTx5" refType="h" fact="0.0704"/>
                  <dgm:constr type="ctrX" for="ch" forName="picture5" refType="w" fact="0.648"/>
                  <dgm:constr type="ctrY" for="ch" forName="picture5" refType="h" fact="0.3864"/>
                  <dgm:constr type="w" for="ch" forName="picture5" refType="w" fact="0.0974"/>
                  <dgm:constr type="h" for="ch" forName="picture5" refType="h" fact="0.1218"/>
                  <dgm:constr type="l" for="ch" forName="desTx5" refType="r" refFor="ch" refForName="parTx5"/>
                  <dgm:constr type="r" for="ch" forName="desTx5" refType="w"/>
                  <dgm:constr type="t" for="ch" forName="desTx5" refType="t" refFor="ch" refForName="parTx5"/>
                  <dgm:constr type="h" for="ch" forName="desTx5" refType="h" refFor="ch" refForName="parTx5"/>
                  <dgm:constr type="l" for="ch" forName="parTx6" refType="w" fact="0.6828"/>
                  <dgm:constr type="t" for="ch" forName="parTx6" refType="h" fact="0.2531"/>
                  <dgm:constr type="w" for="ch" forName="parTx6" refType="w" fact="0.2101"/>
                  <dgm:constr type="h" for="ch" forName="parTx6" refType="h" fact="0.0704"/>
                  <dgm:constr type="ctrX" for="ch" forName="picture6" refType="w" fact="0.6733"/>
                  <dgm:constr type="ctrY" for="ch" forName="picture6" refType="h" fact="0.2444"/>
                  <dgm:constr type="w" for="ch" forName="picture6" refType="w" fact="0.0974"/>
                  <dgm:constr type="h" for="ch" forName="picture6" refType="h" fact="0.1218"/>
                  <dgm:constr type="l" for="ch" forName="desTx6" refType="r" refFor="ch" refForName="parTx6"/>
                  <dgm:constr type="r" for="ch" forName="desTx6" refType="w"/>
                  <dgm:constr type="t" for="ch" forName="desTx6" refType="t" refFor="ch" refForName="parTx6"/>
                  <dgm:constr type="h" for="ch" forName="desTx6" refType="h" refFor="ch" refForName="parTx6"/>
                  <dgm:constr type="l" for="ch" forName="parTx7" refType="w" fact="0.6966"/>
                  <dgm:constr type="t" for="ch" forName="parTx7" refType="h" fact="0.1162"/>
                  <dgm:constr type="w" for="ch" forName="parTx7" refType="w" fact="0.2101"/>
                  <dgm:constr type="h" for="ch" forName="parTx7" refType="h" fact="0.0704"/>
                  <dgm:constr type="ctrX" for="ch" forName="picture7" refType="w" fact="0.6871"/>
                  <dgm:constr type="ctrY" for="ch" forName="picture7" refType="h" fact="0.1075"/>
                  <dgm:constr type="w" for="ch" forName="picture7" refType="w" fact="0.0974"/>
                  <dgm:constr type="h" for="ch" forName="picture7" refType="h" fact="0.1218"/>
                  <dgm:constr type="l" for="ch" forName="desTx7" refType="r" refFor="ch" refForName="parTx7"/>
                  <dgm:constr type="r" for="ch" forName="desTx7" refType="w"/>
                  <dgm:constr type="t" for="ch" forName="desTx7" refType="t" refFor="ch" refForName="parTx7"/>
                  <dgm:constr type="h" for="ch" forName="desTx7" refType="h" refFor="ch" refForName="parTx7"/>
                </dgm:constrLst>
              </dgm:if>
              <dgm:else name="Name67">
                <dgm:alg type="composite">
                  <dgm:param type="ar" val="1.096"/>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userD" refType="w" fact="0.0111"/>
                  <dgm:constr type="ctrX" for="ch" forName="dot1" refType="w" fact="0.4459"/>
                  <dgm:constr type="ctrY" for="ch" forName="dot1" refType="h" fact="0.8342"/>
                  <dgm:constr type="w" for="ch" forName="dot1" refType="userD"/>
                  <dgm:constr type="h" for="ch" forName="dot1" refType="userD"/>
                  <dgm:constr type="ctrX" for="ch" forName="dot2" refType="w" fact="0.4244"/>
                  <dgm:constr type="ctrY" for="ch" forName="dot2" refType="h" fact="0.8448"/>
                  <dgm:constr type="w" for="ch" forName="dot2" refType="userD"/>
                  <dgm:constr type="h" for="ch" forName="dot2" refType="userD"/>
                  <dgm:constr type="ctrX" for="ch" forName="dot3" refType="w" fact="0.4026"/>
                  <dgm:constr type="ctrY" for="ch" forName="dot3" refType="h" fact="0.8539"/>
                  <dgm:constr type="w" for="ch" forName="dot3" refType="userD"/>
                  <dgm:constr type="h" for="ch" forName="dot3" refType="userD"/>
                  <dgm:constr type="ctrX" for="ch" forName="dot4" refType="w" fact="0.3806"/>
                  <dgm:constr type="ctrY" for="ch" forName="dot4" refType="h" fact="0.8615"/>
                  <dgm:constr type="w" for="ch" forName="dot4" refType="userD"/>
                  <dgm:constr type="h" for="ch" forName="dot4" refType="userD"/>
                  <dgm:constr type="ctrX" for="ch" forName="dot5" refType="w" fact="0.3584"/>
                  <dgm:constr type="ctrY" for="ch" forName="dot5" refType="h" fact="0.8676"/>
                  <dgm:constr type="w" for="ch" forName="dot5" refType="userD"/>
                  <dgm:constr type="h" for="ch" forName="dot5" refType="userD"/>
                  <dgm:constr type="ctrX" for="ch" forName="dot6" refType="w" fact="0.5803"/>
                  <dgm:constr type="ctrY" for="ch" forName="dot6" refType="h" fact="0.7255"/>
                  <dgm:constr type="w" for="ch" forName="dot6" refType="userD"/>
                  <dgm:constr type="h" for="ch" forName="dot6" refType="userD"/>
                  <dgm:constr type="ctrX" for="ch" forName="dot7" refType="w" fact="0.5618"/>
                  <dgm:constr type="ctrY" for="ch" forName="dot7" refType="h" fact="0.7454"/>
                  <dgm:constr type="w" for="ch" forName="dot7" refType="userD"/>
                  <dgm:constr type="h" for="ch" forName="dot7" refType="userD"/>
                  <dgm:constr type="ctrX" for="ch" forName="dot8" refType="w" fact="0.6656"/>
                  <dgm:constr type="ctrY" for="ch" forName="dot8" refType="h" fact="0.6026"/>
                  <dgm:constr type="w" for="ch" forName="dot8" refType="userD"/>
                  <dgm:constr type="h" for="ch" forName="dot8" refType="userD"/>
                  <dgm:constr type="ctrX" for="ch" forName="dot9" refType="w" fact="0.7266"/>
                  <dgm:constr type="ctrY" for="ch" forName="dot9" refType="h" fact="0.4632"/>
                  <dgm:constr type="w" for="ch" forName="dot9" refType="userD"/>
                  <dgm:constr type="h" for="ch" forName="dot9" refType="userD"/>
                  <dgm:constr type="ctrX" for="ch" forName="dot10" refType="w" fact="0.7643"/>
                  <dgm:constr type="ctrY" for="ch" forName="dot10" refType="h" fact="0.3187"/>
                  <dgm:constr type="w" for="ch" forName="dot10" refType="userD"/>
                  <dgm:constr type="h" for="ch" forName="dot10" refType="userD"/>
                  <dgm:constr type="ctrX" for="ch" forName="dot11" refType="w" fact="0.7816"/>
                  <dgm:constr type="ctrY" for="ch" forName="dot11" refType="h" fact="0.1763"/>
                  <dgm:constr type="w" for="ch" forName="dot11" refType="userD"/>
                  <dgm:constr type="h" for="ch" forName="dot11" refType="userD"/>
                  <dgm:constr type="ctrX" for="ch" forName="dotArrow1" refType="w" fact="0.7558"/>
                  <dgm:constr type="ctrY" for="ch" forName="dotArrow1" refType="h" fact="-0.0099"/>
                  <dgm:constr type="w" for="ch" forName="dotArrow1" refType="userD"/>
                  <dgm:constr type="h" for="ch" forName="dotArrow1" refType="userD"/>
                  <dgm:constr type="ctrX" for="ch" forName="dotArrow2" refType="w" fact="0.7725"/>
                  <dgm:constr type="ctrY" for="ch" forName="dotArrow2" refType="h" fact="-0.0239"/>
                  <dgm:constr type="w" for="ch" forName="dotArrow2" refType="userD"/>
                  <dgm:constr type="h" for="ch" forName="dotArrow2" refType="userD"/>
                  <dgm:constr type="ctrX" for="ch" forName="dotArrow3" refType="w" fact="0.7892"/>
                  <dgm:constr type="ctrY" for="ch" forName="dotArrow3" refType="h" fact="-0.0378"/>
                  <dgm:constr type="w" for="ch" forName="dotArrow3" refType="userD"/>
                  <dgm:constr type="h" for="ch" forName="dotArrow3" refType="userD"/>
                  <dgm:constr type="ctrX" for="ch" forName="dotArrow4" refType="w" fact="0.8058"/>
                  <dgm:constr type="ctrY" for="ch" forName="dotArrow4" refType="h" fact="-0.0239"/>
                  <dgm:constr type="w" for="ch" forName="dotArrow4" refType="userD"/>
                  <dgm:constr type="h" for="ch" forName="dotArrow4" refType="userD"/>
                  <dgm:constr type="ctrX" for="ch" forName="dotArrow5" refType="w" fact="0.8225"/>
                  <dgm:constr type="ctrY" for="ch" forName="dotArrow5" refType="h" fact="-0.0099"/>
                  <dgm:constr type="w" for="ch" forName="dotArrow5" refType="userD"/>
                  <dgm:constr type="h" for="ch" forName="dotArrow5" refType="userD"/>
                  <dgm:constr type="ctrX" for="ch" forName="dotArrow6" refType="w" fact="0.7892"/>
                  <dgm:constr type="ctrY" for="ch" forName="dotArrow6" refType="h" fact="-0.0084"/>
                  <dgm:constr type="w" for="ch" forName="dotArrow6" refType="userD"/>
                  <dgm:constr type="h" for="ch" forName="dotArrow6" refType="userD"/>
                  <dgm:constr type="ctrX" for="ch" forName="dotArrow7" refType="w" fact="0.7892"/>
                  <dgm:constr type="ctrY" for="ch" forName="dotArrow7" refType="h" fact="0.0211"/>
                  <dgm:constr type="w" for="ch" forName="dotArrow7" refType="userD"/>
                  <dgm:constr type="h" for="ch" forName="dotArrow7" refType="userD"/>
                  <dgm:constr type="l" for="ch" forName="parTx1" refType="w" fact="0.2915"/>
                  <dgm:constr type="t" for="ch" forName="parTx1" refType="h" fact="0.8845"/>
                  <dgm:constr type="w" for="ch" forName="parTx1" refType="w" fact="0.2396"/>
                  <dgm:constr type="h" for="ch" forName="parTx1" refType="h" fact="0.0704"/>
                  <dgm:constr type="ctrX" for="ch" forName="picture1" refType="w" fact="0.2806"/>
                  <dgm:constr type="ctrY" for="ch" forName="picture1" refType="h" fact="0.8769"/>
                  <dgm:constr type="w" for="ch" forName="picture1" refType="w" fact="0.1111"/>
                  <dgm:constr type="h" for="ch" forName="picture1" refType="h" fact="0.1218"/>
                  <dgm:constr type="l" for="ch" forName="parTx2" refType="w" fact="0.5172"/>
                  <dgm:constr type="t" for="ch" forName="parTx2" refType="h" fact="0.7946"/>
                  <dgm:constr type="w" for="ch" forName="parTx2" refType="w" fact="0.2396"/>
                  <dgm:constr type="h" for="ch" forName="parTx2" refType="h" fact="0.0704"/>
                  <dgm:constr type="ctrX" for="ch" forName="picture2" refType="w" fact="0.5063"/>
                  <dgm:constr type="ctrY" for="ch" forName="picture2" refType="h" fact="0.787"/>
                  <dgm:constr type="w" for="ch" forName="picture2" refType="w" fact="0.1111"/>
                  <dgm:constr type="h" for="ch" forName="picture2" refType="h" fact="0.1218"/>
                  <dgm:constr type="l" for="ch" forName="parTx3" refType="w" fact="0.6285"/>
                  <dgm:constr type="t" for="ch" forName="parTx3" refType="h" fact="0.672"/>
                  <dgm:constr type="w" for="ch" forName="parTx3" refType="w" fact="0.2396"/>
                  <dgm:constr type="h" for="ch" forName="parTx3" refType="h" fact="0.0704"/>
                  <dgm:constr type="ctrX" for="ch" forName="picture3" refType="w" fact="0.6176"/>
                  <dgm:constr type="ctrY" for="ch" forName="picture3" refType="h" fact="0.6644"/>
                  <dgm:constr type="w" for="ch" forName="picture3" refType="w" fact="0.1111"/>
                  <dgm:constr type="h" for="ch" forName="picture3" refType="h" fact="0.1218"/>
                  <dgm:constr type="l" for="ch" forName="parTx4" refType="w" fact="0.6994"/>
                  <dgm:constr type="t" for="ch" forName="parTx4" refType="h" fact="0.5369"/>
                  <dgm:constr type="w" for="ch" forName="parTx4" refType="w" fact="0.2396"/>
                  <dgm:constr type="h" for="ch" forName="parTx4" refType="h" fact="0.0704"/>
                  <dgm:constr type="ctrX" for="ch" forName="picture4" refType="w" fact="0.6885"/>
                  <dgm:constr type="ctrY" for="ch" forName="picture4" refType="h" fact="0.5294"/>
                  <dgm:constr type="w" for="ch" forName="picture4" refType="w" fact="0.1111"/>
                  <dgm:constr type="h" for="ch" forName="picture4" refType="h" fact="0.1218"/>
                  <dgm:constr type="l" for="ch" forName="parTx5" refType="w" fact="0.75"/>
                  <dgm:constr type="t" for="ch" forName="parTx5" refType="h" fact="0.394"/>
                  <dgm:constr type="w" for="ch" forName="parTx5" refType="w" fact="0.2396"/>
                  <dgm:constr type="h" for="ch" forName="parTx5" refType="h" fact="0.0704"/>
                  <dgm:constr type="ctrX" for="ch" forName="picture5" refType="w" fact="0.7391"/>
                  <dgm:constr type="ctrY" for="ch" forName="picture5" refType="h" fact="0.3864"/>
                  <dgm:constr type="w" for="ch" forName="picture5" refType="w" fact="0.1111"/>
                  <dgm:constr type="h" for="ch" forName="picture5" refType="h" fact="0.1218"/>
                  <dgm:constr type="l" for="ch" forName="parTx6" refType="w" fact="0.7788"/>
                  <dgm:constr type="t" for="ch" forName="parTx6" refType="h" fact="0.252"/>
                  <dgm:constr type="w" for="ch" forName="parTx6" refType="w" fact="0.2396"/>
                  <dgm:constr type="h" for="ch" forName="parTx6" refType="h" fact="0.0704"/>
                  <dgm:constr type="ctrX" for="ch" forName="picture6" refType="w" fact="0.7679"/>
                  <dgm:constr type="ctrY" for="ch" forName="picture6" refType="h" fact="0.2444"/>
                  <dgm:constr type="w" for="ch" forName="picture6" refType="w" fact="0.1111"/>
                  <dgm:constr type="h" for="ch" forName="picture6" refType="h" fact="0.1218"/>
                  <dgm:constr type="l" for="ch" forName="parTx7" refType="w" fact="0.7945"/>
                  <dgm:constr type="t" for="ch" forName="parTx7" refType="h" fact="0.1151"/>
                  <dgm:constr type="w" for="ch" forName="parTx7" refType="w" fact="0.2396"/>
                  <dgm:constr type="h" for="ch" forName="parTx7" refType="h" fact="0.0704"/>
                  <dgm:constr type="ctrX" for="ch" forName="picture7" refType="w" fact="0.7836"/>
                  <dgm:constr type="ctrY" for="ch" forName="picture7" refType="h" fact="0.1075"/>
                  <dgm:constr type="w" for="ch" forName="picture7" refType="w" fact="0.1111"/>
                  <dgm:constr type="h" for="ch" forName="picture7" refType="h" fact="0.1218"/>
                </dgm:constrLst>
              </dgm:else>
            </dgm:choose>
          </dgm:if>
          <dgm:else name="Name68">
            <dgm:choose name="Name69">
              <dgm:if name="Name70" axis="des" func="maxDepth" op="gt" val="1">
                <dgm:alg type="composite">
                  <dgm:param type="ar" val="1.2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primFontSz" for="ch" forName="desTx7" refType="primFontSz" refFor="ch" refForName="desTx1" op="equ"/>
                  <dgm:constr type="userD" refType="w" fact="0.0097"/>
                  <dgm:constr type="ctrX" for="ch" forName="dot1" refType="w" fact="0.6091"/>
                  <dgm:constr type="ctrY" for="ch" forName="dot1" refType="h" fact="0.8342"/>
                  <dgm:constr type="w" for="ch" forName="dot1" refType="userD"/>
                  <dgm:constr type="h" for="ch" forName="dot1" refType="userD"/>
                  <dgm:constr type="ctrX" for="ch" forName="dot2" refType="w" fact="0.6279"/>
                  <dgm:constr type="ctrY" for="ch" forName="dot2" refType="h" fact="0.8448"/>
                  <dgm:constr type="w" for="ch" forName="dot2" refType="userD"/>
                  <dgm:constr type="h" for="ch" forName="dot2" refType="userD"/>
                  <dgm:constr type="ctrX" for="ch" forName="dot3" refType="w" fact="0.647"/>
                  <dgm:constr type="ctrY" for="ch" forName="dot3" refType="h" fact="0.8539"/>
                  <dgm:constr type="w" for="ch" forName="dot3" refType="userD"/>
                  <dgm:constr type="h" for="ch" forName="dot3" refType="userD"/>
                  <dgm:constr type="ctrX" for="ch" forName="dot4" refType="w" fact="0.6663"/>
                  <dgm:constr type="ctrY" for="ch" forName="dot4" refType="h" fact="0.8615"/>
                  <dgm:constr type="w" for="ch" forName="dot4" refType="userD"/>
                  <dgm:constr type="h" for="ch" forName="dot4" refType="userD"/>
                  <dgm:constr type="ctrX" for="ch" forName="dot5" refType="w" fact="0.6858"/>
                  <dgm:constr type="ctrY" for="ch" forName="dot5" refType="h" fact="0.8676"/>
                  <dgm:constr type="w" for="ch" forName="dot5" refType="userD"/>
                  <dgm:constr type="h" for="ch" forName="dot5" refType="userD"/>
                  <dgm:constr type="ctrX" for="ch" forName="dot6" refType="w" fact="0.4912"/>
                  <dgm:constr type="ctrY" for="ch" forName="dot6" refType="h" fact="0.7255"/>
                  <dgm:constr type="w" for="ch" forName="dot6" refType="userD"/>
                  <dgm:constr type="h" for="ch" forName="dot6" refType="userD"/>
                  <dgm:constr type="ctrX" for="ch" forName="dot7" refType="w" fact="0.5074"/>
                  <dgm:constr type="ctrY" for="ch" forName="dot7" refType="h" fact="0.7454"/>
                  <dgm:constr type="w" for="ch" forName="dot7" refType="userD"/>
                  <dgm:constr type="h" for="ch" forName="dot7" refType="userD"/>
                  <dgm:constr type="ctrX" for="ch" forName="dot8" refType="w" fact="0.4164"/>
                  <dgm:constr type="ctrY" for="ch" forName="dot8" refType="h" fact="0.6026"/>
                  <dgm:constr type="w" for="ch" forName="dot8" refType="userD"/>
                  <dgm:constr type="h" for="ch" forName="dot8" refType="userD"/>
                  <dgm:constr type="ctrX" for="ch" forName="dot9" refType="w" fact="0.3629"/>
                  <dgm:constr type="ctrY" for="ch" forName="dot9" refType="h" fact="0.4632"/>
                  <dgm:constr type="w" for="ch" forName="dot9" refType="userD"/>
                  <dgm:constr type="h" for="ch" forName="dot9" refType="userD"/>
                  <dgm:constr type="ctrX" for="ch" forName="dot10" refType="w" fact="0.3299"/>
                  <dgm:constr type="ctrY" for="ch" forName="dot10" refType="h" fact="0.3187"/>
                  <dgm:constr type="w" for="ch" forName="dot10" refType="userD"/>
                  <dgm:constr type="h" for="ch" forName="dot10" refType="userD"/>
                  <dgm:constr type="ctrX" for="ch" forName="dot11" refType="w" fact="0.3147"/>
                  <dgm:constr type="ctrY" for="ch" forName="dot11" refType="h" fact="0.1763"/>
                  <dgm:constr type="w" for="ch" forName="dot11" refType="userD"/>
                  <dgm:constr type="h" for="ch" forName="dot11" refType="userD"/>
                  <dgm:constr type="ctrX" for="ch" forName="dotArrow1" refType="w" fact="0.3373"/>
                  <dgm:constr type="ctrY" for="ch" forName="dotArrow1" refType="h" fact="-0.0099"/>
                  <dgm:constr type="w" for="ch" forName="dotArrow1" refType="userD"/>
                  <dgm:constr type="h" for="ch" forName="dotArrow1" refType="userD"/>
                  <dgm:constr type="ctrX" for="ch" forName="dotArrow2" refType="w" fact="0.3227"/>
                  <dgm:constr type="ctrY" for="ch" forName="dotArrow2" refType="h" fact="-0.0239"/>
                  <dgm:constr type="w" for="ch" forName="dotArrow2" refType="userD"/>
                  <dgm:constr type="h" for="ch" forName="dotArrow2" refType="userD"/>
                  <dgm:constr type="ctrX" for="ch" forName="dotArrow3" refType="w" fact="0.3081"/>
                  <dgm:constr type="ctrY" for="ch" forName="dotArrow3" refType="h" fact="-0.0378"/>
                  <dgm:constr type="w" for="ch" forName="dotArrow3" refType="userD"/>
                  <dgm:constr type="h" for="ch" forName="dotArrow3" refType="userD"/>
                  <dgm:constr type="ctrX" for="ch" forName="dotArrow4" refType="w" fact="0.2935"/>
                  <dgm:constr type="ctrY" for="ch" forName="dotArrow4" refType="h" fact="-0.0239"/>
                  <dgm:constr type="w" for="ch" forName="dotArrow4" refType="userD"/>
                  <dgm:constr type="h" for="ch" forName="dotArrow4" refType="userD"/>
                  <dgm:constr type="ctrX" for="ch" forName="dotArrow5" refType="w" fact="0.2788"/>
                  <dgm:constr type="ctrY" for="ch" forName="dotArrow5" refType="h" fact="-0.0099"/>
                  <dgm:constr type="w" for="ch" forName="dotArrow5" refType="userD"/>
                  <dgm:constr type="h" for="ch" forName="dotArrow5" refType="userD"/>
                  <dgm:constr type="ctrX" for="ch" forName="dotArrow6" refType="w" fact="0.3081"/>
                  <dgm:constr type="ctrY" for="ch" forName="dotArrow6" refType="h" fact="-0.0084"/>
                  <dgm:constr type="w" for="ch" forName="dotArrow6" refType="userD"/>
                  <dgm:constr type="h" for="ch" forName="dotArrow6" refType="userD"/>
                  <dgm:constr type="ctrX" for="ch" forName="dotArrow7" refType="w" fact="0.3081"/>
                  <dgm:constr type="ctrY" for="ch" forName="dotArrow7" refType="h" fact="0.0211"/>
                  <dgm:constr type="w" for="ch" forName="dotArrow7" refType="userD"/>
                  <dgm:constr type="h" for="ch" forName="dotArrow7" refType="userD"/>
                  <dgm:constr type="r" for="ch" forName="parTx1" refType="w" fact="0.7444"/>
                  <dgm:constr type="t" for="ch" forName="parTx1" refType="h" fact="0.8856"/>
                  <dgm:constr type="w" for="ch" forName="parTx1" refType="w" fact="0.2101"/>
                  <dgm:constr type="h" for="ch" forName="parTx1" refType="h" fact="0.0704"/>
                  <dgm:constr type="ctrX" for="ch" forName="picture1" refType="w" fact="0.754"/>
                  <dgm:constr type="ctrY" for="ch" forName="picture1" refType="h" fact="0.8769"/>
                  <dgm:constr type="w" for="ch" forName="picture1" refType="w" fact="0.0974"/>
                  <dgm:constr type="h" for="ch" forName="picture1" refType="h" fact="0.1218"/>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465"/>
                  <dgm:constr type="t" for="ch" forName="parTx2" refType="h" fact="0.7956"/>
                  <dgm:constr type="w" for="ch" forName="parTx2" refType="w" fact="0.2101"/>
                  <dgm:constr type="h" for="ch" forName="parTx2" refType="h" fact="0.0704"/>
                  <dgm:constr type="ctrX" for="ch" forName="picture2" refType="w" fact="0.5561"/>
                  <dgm:constr type="ctrY" for="ch" forName="picture2" refType="h" fact="0.787"/>
                  <dgm:constr type="w" for="ch" forName="picture2" refType="w" fact="0.0974"/>
                  <dgm:constr type="h" for="ch" forName="picture2" refType="h" fact="0.1218"/>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489"/>
                  <dgm:constr type="t" for="ch" forName="parTx3" refType="h" fact="0.673"/>
                  <dgm:constr type="w" for="ch" forName="parTx3" refType="w" fact="0.2101"/>
                  <dgm:constr type="h" for="ch" forName="parTx3" refType="h" fact="0.0704"/>
                  <dgm:constr type="ctrX" for="ch" forName="picture3" refType="w" fact="0.4585"/>
                  <dgm:constr type="ctrY" for="ch" forName="picture3" refType="h" fact="0.6644"/>
                  <dgm:constr type="w" for="ch" forName="picture3" refType="w" fact="0.0974"/>
                  <dgm:constr type="h" for="ch" forName="picture3" refType="h" fact="0.1218"/>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3868"/>
                  <dgm:constr type="t" for="ch" forName="parTx4" refType="h" fact="0.538"/>
                  <dgm:constr type="w" for="ch" forName="parTx4" refType="w" fact="0.2101"/>
                  <dgm:constr type="h" for="ch" forName="parTx4" refType="h" fact="0.0704"/>
                  <dgm:constr type="ctrX" for="ch" forName="picture4" refType="w" fact="0.3963"/>
                  <dgm:constr type="ctrY" for="ch" forName="picture4" refType="h" fact="0.5294"/>
                  <dgm:constr type="w" for="ch" forName="picture4" refType="w" fact="0.0974"/>
                  <dgm:constr type="h" for="ch" forName="picture4" refType="h" fact="0.1218"/>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424"/>
                  <dgm:constr type="t" for="ch" forName="parTx5" refType="h" fact="0.3951"/>
                  <dgm:constr type="w" for="ch" forName="parTx5" refType="w" fact="0.2101"/>
                  <dgm:constr type="h" for="ch" forName="parTx5" refType="h" fact="0.0704"/>
                  <dgm:constr type="ctrX" for="ch" forName="picture5" refType="w" fact="0.352"/>
                  <dgm:constr type="ctrY" for="ch" forName="picture5" refType="h" fact="0.3864"/>
                  <dgm:constr type="w" for="ch" forName="picture5" refType="w" fact="0.0974"/>
                  <dgm:constr type="h" for="ch" forName="picture5" refType="h" fact="0.1218"/>
                  <dgm:constr type="r" for="ch" forName="desTx5" refType="l" refFor="ch" refForName="parTx5"/>
                  <dgm:constr type="l" for="ch" forName="desTx5"/>
                  <dgm:constr type="t" for="ch" forName="desTx5" refType="t" refFor="ch" refForName="parTx5"/>
                  <dgm:constr type="h" for="ch" forName="desTx5" refType="h" refFor="ch" refForName="parTx5"/>
                  <dgm:constr type="r" for="ch" forName="parTx6" refType="w" fact="0.3172"/>
                  <dgm:constr type="t" for="ch" forName="parTx6" refType="h" fact="0.2531"/>
                  <dgm:constr type="w" for="ch" forName="parTx6" refType="w" fact="0.2101"/>
                  <dgm:constr type="h" for="ch" forName="parTx6" refType="h" fact="0.0704"/>
                  <dgm:constr type="ctrX" for="ch" forName="picture6" refType="w" fact="0.3267"/>
                  <dgm:constr type="ctrY" for="ch" forName="picture6" refType="h" fact="0.2444"/>
                  <dgm:constr type="w" for="ch" forName="picture6" refType="w" fact="0.0974"/>
                  <dgm:constr type="h" for="ch" forName="picture6" refType="h" fact="0.1218"/>
                  <dgm:constr type="r" for="ch" forName="desTx6" refType="l" refFor="ch" refForName="parTx6"/>
                  <dgm:constr type="l" for="ch" forName="desTx6"/>
                  <dgm:constr type="t" for="ch" forName="desTx6" refType="t" refFor="ch" refForName="parTx6"/>
                  <dgm:constr type="h" for="ch" forName="desTx6" refType="h" refFor="ch" refForName="parTx6"/>
                  <dgm:constr type="r" for="ch" forName="parTx7" refType="w" fact="0.3034"/>
                  <dgm:constr type="t" for="ch" forName="parTx7" refType="h" fact="0.1162"/>
                  <dgm:constr type="w" for="ch" forName="parTx7" refType="w" fact="0.2101"/>
                  <dgm:constr type="h" for="ch" forName="parTx7" refType="h" fact="0.0704"/>
                  <dgm:constr type="ctrX" for="ch" forName="picture7" refType="w" fact="0.3129"/>
                  <dgm:constr type="ctrY" for="ch" forName="picture7" refType="h" fact="0.1075"/>
                  <dgm:constr type="w" for="ch" forName="picture7" refType="w" fact="0.0974"/>
                  <dgm:constr type="h" for="ch" forName="picture7" refType="h" fact="0.1218"/>
                  <dgm:constr type="r" for="ch" forName="desTx7" refType="l" refFor="ch" refForName="parTx7"/>
                  <dgm:constr type="l" for="ch" forName="desTx7"/>
                  <dgm:constr type="t" for="ch" forName="desTx7" refType="t" refFor="ch" refForName="parTx7"/>
                  <dgm:constr type="h" for="ch" forName="desTx7" refType="h" refFor="ch" refForName="parTx7"/>
                </dgm:constrLst>
              </dgm:if>
              <dgm:else name="Name71">
                <dgm:alg type="composite">
                  <dgm:param type="ar" val="1.096"/>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userD" refType="w" fact="0.0111"/>
                  <dgm:constr type="ctrX" for="ch" forName="dot1" refType="w" fact="0.5541"/>
                  <dgm:constr type="ctrY" for="ch" forName="dot1" refType="h" fact="0.8342"/>
                  <dgm:constr type="w" for="ch" forName="dot1" refType="userD"/>
                  <dgm:constr type="h" for="ch" forName="dot1" refType="userD"/>
                  <dgm:constr type="ctrX" for="ch" forName="dot2" refType="w" fact="0.5756"/>
                  <dgm:constr type="ctrY" for="ch" forName="dot2" refType="h" fact="0.8448"/>
                  <dgm:constr type="w" for="ch" forName="dot2" refType="userD"/>
                  <dgm:constr type="h" for="ch" forName="dot2" refType="userD"/>
                  <dgm:constr type="ctrX" for="ch" forName="dot3" refType="w" fact="0.5974"/>
                  <dgm:constr type="ctrY" for="ch" forName="dot3" refType="h" fact="0.8539"/>
                  <dgm:constr type="w" for="ch" forName="dot3" refType="userD"/>
                  <dgm:constr type="h" for="ch" forName="dot3" refType="userD"/>
                  <dgm:constr type="ctrX" for="ch" forName="dot4" refType="w" fact="0.6194"/>
                  <dgm:constr type="ctrY" for="ch" forName="dot4" refType="h" fact="0.8615"/>
                  <dgm:constr type="w" for="ch" forName="dot4" refType="userD"/>
                  <dgm:constr type="h" for="ch" forName="dot4" refType="userD"/>
                  <dgm:constr type="ctrX" for="ch" forName="dot5" refType="w" fact="0.6416"/>
                  <dgm:constr type="ctrY" for="ch" forName="dot5" refType="h" fact="0.8676"/>
                  <dgm:constr type="w" for="ch" forName="dot5" refType="userD"/>
                  <dgm:constr type="h" for="ch" forName="dot5" refType="userD"/>
                  <dgm:constr type="ctrX" for="ch" forName="dot6" refType="w" fact="0.4197"/>
                  <dgm:constr type="ctrY" for="ch" forName="dot6" refType="h" fact="0.7255"/>
                  <dgm:constr type="w" for="ch" forName="dot6" refType="userD"/>
                  <dgm:constr type="h" for="ch" forName="dot6" refType="userD"/>
                  <dgm:constr type="ctrX" for="ch" forName="dot7" refType="w" fact="0.4382"/>
                  <dgm:constr type="ctrY" for="ch" forName="dot7" refType="h" fact="0.7454"/>
                  <dgm:constr type="w" for="ch" forName="dot7" refType="userD"/>
                  <dgm:constr type="h" for="ch" forName="dot7" refType="userD"/>
                  <dgm:constr type="ctrX" for="ch" forName="dot8" refType="w" fact="0.3344"/>
                  <dgm:constr type="ctrY" for="ch" forName="dot8" refType="h" fact="0.6026"/>
                  <dgm:constr type="w" for="ch" forName="dot8" refType="userD"/>
                  <dgm:constr type="h" for="ch" forName="dot8" refType="userD"/>
                  <dgm:constr type="ctrX" for="ch" forName="dot9" refType="w" fact="0.2734"/>
                  <dgm:constr type="ctrY" for="ch" forName="dot9" refType="h" fact="0.4632"/>
                  <dgm:constr type="w" for="ch" forName="dot9" refType="userD"/>
                  <dgm:constr type="h" for="ch" forName="dot9" refType="userD"/>
                  <dgm:constr type="ctrX" for="ch" forName="dot10" refType="w" fact="0.2357"/>
                  <dgm:constr type="ctrY" for="ch" forName="dot10" refType="h" fact="0.3187"/>
                  <dgm:constr type="w" for="ch" forName="dot10" refType="userD"/>
                  <dgm:constr type="h" for="ch" forName="dot10" refType="userD"/>
                  <dgm:constr type="ctrX" for="ch" forName="dot11" refType="w" fact="0.2184"/>
                  <dgm:constr type="ctrY" for="ch" forName="dot11" refType="h" fact="0.1763"/>
                  <dgm:constr type="w" for="ch" forName="dot11" refType="userD"/>
                  <dgm:constr type="h" for="ch" forName="dot11" refType="userD"/>
                  <dgm:constr type="ctrX" for="ch" forName="dotArrow1" refType="w" fact="0.2442"/>
                  <dgm:constr type="ctrY" for="ch" forName="dotArrow1" refType="h" fact="-0.0099"/>
                  <dgm:constr type="w" for="ch" forName="dotArrow1" refType="userD"/>
                  <dgm:constr type="h" for="ch" forName="dotArrow1" refType="userD"/>
                  <dgm:constr type="ctrX" for="ch" forName="dotArrow2" refType="w" fact="0.2275"/>
                  <dgm:constr type="ctrY" for="ch" forName="dotArrow2" refType="h" fact="-0.0239"/>
                  <dgm:constr type="w" for="ch" forName="dotArrow2" refType="userD"/>
                  <dgm:constr type="h" for="ch" forName="dotArrow2" refType="userD"/>
                  <dgm:constr type="ctrX" for="ch" forName="dotArrow3" refType="w" fact="0.2108"/>
                  <dgm:constr type="ctrY" for="ch" forName="dotArrow3" refType="h" fact="-0.0378"/>
                  <dgm:constr type="w" for="ch" forName="dotArrow3" refType="userD"/>
                  <dgm:constr type="h" for="ch" forName="dotArrow3" refType="userD"/>
                  <dgm:constr type="ctrX" for="ch" forName="dotArrow4" refType="w" fact="0.1942"/>
                  <dgm:constr type="ctrY" for="ch" forName="dotArrow4" refType="h" fact="-0.0239"/>
                  <dgm:constr type="w" for="ch" forName="dotArrow4" refType="userD"/>
                  <dgm:constr type="h" for="ch" forName="dotArrow4" refType="userD"/>
                  <dgm:constr type="ctrX" for="ch" forName="dotArrow5" refType="w" fact="0.1775"/>
                  <dgm:constr type="ctrY" for="ch" forName="dotArrow5" refType="h" fact="-0.0099"/>
                  <dgm:constr type="w" for="ch" forName="dotArrow5" refType="userD"/>
                  <dgm:constr type="h" for="ch" forName="dotArrow5" refType="userD"/>
                  <dgm:constr type="ctrX" for="ch" forName="dotArrow6" refType="w" fact="0.2108"/>
                  <dgm:constr type="ctrY" for="ch" forName="dotArrow6" refType="h" fact="-0.0084"/>
                  <dgm:constr type="w" for="ch" forName="dotArrow6" refType="userD"/>
                  <dgm:constr type="h" for="ch" forName="dotArrow6" refType="userD"/>
                  <dgm:constr type="ctrX" for="ch" forName="dotArrow7" refType="w" fact="0.2108"/>
                  <dgm:constr type="ctrY" for="ch" forName="dotArrow7" refType="h" fact="0.0211"/>
                  <dgm:constr type="w" for="ch" forName="dotArrow7" refType="userD"/>
                  <dgm:constr type="h" for="ch" forName="dotArrow7" refType="userD"/>
                  <dgm:constr type="r" for="ch" forName="parTx1" refType="w" fact="0.7085"/>
                  <dgm:constr type="t" for="ch" forName="parTx1" refType="h" fact="0.8845"/>
                  <dgm:constr type="w" for="ch" forName="parTx1" refType="w" fact="0.2396"/>
                  <dgm:constr type="h" for="ch" forName="parTx1" refType="h" fact="0.0704"/>
                  <dgm:constr type="ctrX" for="ch" forName="picture1" refType="w" fact="0.7194"/>
                  <dgm:constr type="ctrY" for="ch" forName="picture1" refType="h" fact="0.8769"/>
                  <dgm:constr type="w" for="ch" forName="picture1" refType="w" fact="0.1111"/>
                  <dgm:constr type="h" for="ch" forName="picture1" refType="h" fact="0.1218"/>
                  <dgm:constr type="r" for="ch" forName="parTx2" refType="w" fact="0.4828"/>
                  <dgm:constr type="t" for="ch" forName="parTx2" refType="h" fact="0.7946"/>
                  <dgm:constr type="w" for="ch" forName="parTx2" refType="w" fact="0.2396"/>
                  <dgm:constr type="h" for="ch" forName="parTx2" refType="h" fact="0.0704"/>
                  <dgm:constr type="ctrX" for="ch" forName="picture2" refType="w" fact="0.4937"/>
                  <dgm:constr type="ctrY" for="ch" forName="picture2" refType="h" fact="0.787"/>
                  <dgm:constr type="w" for="ch" forName="picture2" refType="w" fact="0.1111"/>
                  <dgm:constr type="h" for="ch" forName="picture2" refType="h" fact="0.1218"/>
                  <dgm:constr type="r" for="ch" forName="parTx3" refType="w" fact="0.3715"/>
                  <dgm:constr type="t" for="ch" forName="parTx3" refType="h" fact="0.672"/>
                  <dgm:constr type="w" for="ch" forName="parTx3" refType="w" fact="0.2396"/>
                  <dgm:constr type="h" for="ch" forName="parTx3" refType="h" fact="0.0704"/>
                  <dgm:constr type="ctrX" for="ch" forName="picture3" refType="w" fact="0.3824"/>
                  <dgm:constr type="ctrY" for="ch" forName="picture3" refType="h" fact="0.6644"/>
                  <dgm:constr type="w" for="ch" forName="picture3" refType="w" fact="0.1111"/>
                  <dgm:constr type="h" for="ch" forName="picture3" refType="h" fact="0.1218"/>
                  <dgm:constr type="r" for="ch" forName="parTx4" refType="w" fact="0.3006"/>
                  <dgm:constr type="t" for="ch" forName="parTx4" refType="h" fact="0.5369"/>
                  <dgm:constr type="w" for="ch" forName="parTx4" refType="w" fact="0.2396"/>
                  <dgm:constr type="h" for="ch" forName="parTx4" refType="h" fact="0.0704"/>
                  <dgm:constr type="ctrX" for="ch" forName="picture4" refType="w" fact="0.3115"/>
                  <dgm:constr type="ctrY" for="ch" forName="picture4" refType="h" fact="0.5294"/>
                  <dgm:constr type="w" for="ch" forName="picture4" refType="w" fact="0.1111"/>
                  <dgm:constr type="h" for="ch" forName="picture4" refType="h" fact="0.1218"/>
                  <dgm:constr type="r" for="ch" forName="parTx5" refType="w" fact="0.25"/>
                  <dgm:constr type="t" for="ch" forName="parTx5" refType="h" fact="0.394"/>
                  <dgm:constr type="w" for="ch" forName="parTx5" refType="w" fact="0.2396"/>
                  <dgm:constr type="h" for="ch" forName="parTx5" refType="h" fact="0.0704"/>
                  <dgm:constr type="ctrX" for="ch" forName="picture5" refType="w" fact="0.2609"/>
                  <dgm:constr type="ctrY" for="ch" forName="picture5" refType="h" fact="0.3864"/>
                  <dgm:constr type="w" for="ch" forName="picture5" refType="w" fact="0.1111"/>
                  <dgm:constr type="h" for="ch" forName="picture5" refType="h" fact="0.1218"/>
                  <dgm:constr type="r" for="ch" forName="parTx6" refType="w" fact="0.2212"/>
                  <dgm:constr type="t" for="ch" forName="parTx6" refType="h" fact="0.252"/>
                  <dgm:constr type="w" for="ch" forName="parTx6" refType="w" fact="0.2396"/>
                  <dgm:constr type="h" for="ch" forName="parTx6" refType="h" fact="0.0704"/>
                  <dgm:constr type="ctrX" for="ch" forName="picture6" refType="w" fact="0.2321"/>
                  <dgm:constr type="ctrY" for="ch" forName="picture6" refType="h" fact="0.2444"/>
                  <dgm:constr type="w" for="ch" forName="picture6" refType="w" fact="0.1111"/>
                  <dgm:constr type="h" for="ch" forName="picture6" refType="h" fact="0.1218"/>
                  <dgm:constr type="r" for="ch" forName="parTx7" refType="w" fact="0.2055"/>
                  <dgm:constr type="t" for="ch" forName="parTx7" refType="h" fact="0.1151"/>
                  <dgm:constr type="w" for="ch" forName="parTx7" refType="w" fact="0.2396"/>
                  <dgm:constr type="h" for="ch" forName="parTx7" refType="h" fact="0.0704"/>
                  <dgm:constr type="ctrX" for="ch" forName="picture7" refType="w" fact="0.2164"/>
                  <dgm:constr type="ctrY" for="ch" forName="picture7" refType="h" fact="0.1075"/>
                  <dgm:constr type="w" for="ch" forName="picture7" refType="w" fact="0.1111"/>
                  <dgm:constr type="h" for="ch" forName="picture7" refType="h" fact="0.1218"/>
                </dgm:constrLst>
              </dgm:else>
            </dgm:choose>
          </dgm:else>
        </dgm:choose>
      </dgm:else>
    </dgm:choose>
    <dgm:forEach name="wrapper" axis="self" ptType="parTrans">
      <dgm:forEach name="wrapper2" axis="self" ptType="sibTrans" st="2">
        <dgm:forEach name="imageRepeat" axis="self">
          <dgm:layoutNode name="imageRepeatNode" styleLbl="fgImgPlace1">
            <dgm:alg type="sp"/>
            <dgm:shape xmlns:r="http://schemas.openxmlformats.org/officeDocument/2006/relationships" type="ellipse" r:blip="" blipPhldr="1">
              <dgm:adjLst/>
            </dgm:shape>
            <dgm:presOf axis="self"/>
          </dgm:layoutNode>
        </dgm:forEach>
      </dgm:forEach>
    </dgm:forEach>
    <dgm:choose name="Name72">
      <dgm:if name="Name73" axis="ch" ptType="node" func="cnt" op="gte" val="2">
        <dgm:layoutNode name="dot1" styleLbl="alignNode1">
          <dgm:alg type="sp"/>
          <dgm:shape xmlns:r="http://schemas.openxmlformats.org/officeDocument/2006/relationships" type="ellipse" r:blip="">
            <dgm:adjLst/>
          </dgm:shape>
          <dgm:presOf/>
        </dgm:layoutNode>
        <dgm:layoutNode name="dot2" styleLbl="alignNode1">
          <dgm:alg type="sp"/>
          <dgm:shape xmlns:r="http://schemas.openxmlformats.org/officeDocument/2006/relationships" type="ellipse" r:blip="">
            <dgm:adjLst/>
          </dgm:shape>
          <dgm:presOf/>
        </dgm:layoutNode>
        <dgm:layoutNode name="dot3" styleLbl="alignNode1">
          <dgm:alg type="sp"/>
          <dgm:shape xmlns:r="http://schemas.openxmlformats.org/officeDocument/2006/relationships" type="ellipse" r:blip="">
            <dgm:adjLst/>
          </dgm:shape>
          <dgm:presOf/>
        </dgm:layoutNode>
      </dgm:if>
      <dgm:else name="Name74"/>
    </dgm:choose>
    <dgm:choose name="Name75">
      <dgm:if name="Name76" axis="ch" ptType="node" func="cnt" op="gte" val="3">
        <dgm:layoutNode name="dot4" styleLbl="alignNode1">
          <dgm:alg type="sp"/>
          <dgm:shape xmlns:r="http://schemas.openxmlformats.org/officeDocument/2006/relationships" type="ellipse" r:blip="">
            <dgm:adjLst/>
          </dgm:shape>
          <dgm:presOf/>
        </dgm:layoutNode>
        <dgm:layoutNode name="dot5" styleLbl="alignNode1">
          <dgm:alg type="sp"/>
          <dgm:shape xmlns:r="http://schemas.openxmlformats.org/officeDocument/2006/relationships" type="ellipse" r:blip="">
            <dgm:adjLst/>
          </dgm:shape>
          <dgm:presOf/>
        </dgm:layoutNode>
      </dgm:if>
      <dgm:else name="Name77"/>
    </dgm:choose>
    <dgm:choose name="Name78">
      <dgm:if name="Name79" axis="ch" ptType="node" func="cnt" op="gte" val="4">
        <dgm:layoutNode name="dot6" styleLbl="alignNode1">
          <dgm:alg type="sp"/>
          <dgm:shape xmlns:r="http://schemas.openxmlformats.org/officeDocument/2006/relationships" type="ellipse" r:blip="">
            <dgm:adjLst/>
          </dgm:shape>
          <dgm:presOf/>
        </dgm:layoutNode>
      </dgm:if>
      <dgm:else name="Name80"/>
    </dgm:choose>
    <dgm:choose name="Name81">
      <dgm:if name="Name82" axis="ch" ptType="node" func="cnt" op="gte" val="5">
        <dgm:layoutNode name="dot7" styleLbl="alignNode1">
          <dgm:alg type="sp"/>
          <dgm:shape xmlns:r="http://schemas.openxmlformats.org/officeDocument/2006/relationships" type="ellipse" r:blip="">
            <dgm:adjLst/>
          </dgm:shape>
          <dgm:presOf/>
        </dgm:layoutNode>
        <dgm:layoutNode name="dot8" styleLbl="alignNode1">
          <dgm:alg type="sp"/>
          <dgm:shape xmlns:r="http://schemas.openxmlformats.org/officeDocument/2006/relationships" type="ellipse" r:blip="">
            <dgm:adjLst/>
          </dgm:shape>
          <dgm:presOf/>
        </dgm:layoutNode>
      </dgm:if>
      <dgm:else name="Name83"/>
    </dgm:choose>
    <dgm:choose name="Name84">
      <dgm:if name="Name85" axis="ch" ptType="node" func="cnt" op="gte" val="6">
        <dgm:layoutNode name="dot9" styleLbl="alignNode1">
          <dgm:alg type="sp"/>
          <dgm:shape xmlns:r="http://schemas.openxmlformats.org/officeDocument/2006/relationships" type="ellipse" r:blip="">
            <dgm:adjLst/>
          </dgm:shape>
          <dgm:presOf/>
        </dgm:layoutNode>
        <dgm:layoutNode name="dot10" styleLbl="alignNode1">
          <dgm:alg type="sp"/>
          <dgm:shape xmlns:r="http://schemas.openxmlformats.org/officeDocument/2006/relationships" type="ellipse" r:blip="">
            <dgm:adjLst/>
          </dgm:shape>
          <dgm:presOf/>
        </dgm:layoutNode>
      </dgm:if>
      <dgm:else name="Name86"/>
    </dgm:choose>
    <dgm:choose name="Name87">
      <dgm:if name="Name88" axis="ch" ptType="node" func="cnt" op="gte" val="7">
        <dgm:layoutNode name="dot11" styleLbl="alignNode1">
          <dgm:alg type="sp"/>
          <dgm:shape xmlns:r="http://schemas.openxmlformats.org/officeDocument/2006/relationships" type="ellipse" r:blip="">
            <dgm:adjLst/>
          </dgm:shape>
          <dgm:presOf/>
        </dgm:layoutNode>
      </dgm:if>
      <dgm:else name="Name89"/>
    </dgm:choose>
    <dgm:choose name="Name90">
      <dgm:if name="Name91" axis="ch" ptType="node" func="cnt" op="gte" val="2">
        <dgm:layoutNode name="dotArrow1" styleLbl="alignNode1">
          <dgm:alg type="sp"/>
          <dgm:shape xmlns:r="http://schemas.openxmlformats.org/officeDocument/2006/relationships" type="ellipse" r:blip="">
            <dgm:adjLst/>
          </dgm:shape>
          <dgm:presOf/>
        </dgm:layoutNode>
        <dgm:layoutNode name="dotArrow2" styleLbl="alignNode1">
          <dgm:alg type="sp"/>
          <dgm:shape xmlns:r="http://schemas.openxmlformats.org/officeDocument/2006/relationships" type="ellipse" r:blip="">
            <dgm:adjLst/>
          </dgm:shape>
          <dgm:presOf/>
        </dgm:layoutNode>
        <dgm:layoutNode name="dotArrow3" styleLbl="alignNode1">
          <dgm:alg type="sp"/>
          <dgm:shape xmlns:r="http://schemas.openxmlformats.org/officeDocument/2006/relationships" type="ellipse" r:blip="">
            <dgm:adjLst/>
          </dgm:shape>
          <dgm:presOf/>
        </dgm:layoutNode>
        <dgm:layoutNode name="dotArrow4" styleLbl="alignNode1">
          <dgm:alg type="sp"/>
          <dgm:shape xmlns:r="http://schemas.openxmlformats.org/officeDocument/2006/relationships" type="ellipse" r:blip="">
            <dgm:adjLst/>
          </dgm:shape>
          <dgm:presOf/>
        </dgm:layoutNode>
        <dgm:layoutNode name="dotArrow5" styleLbl="alignNode1">
          <dgm:alg type="sp"/>
          <dgm:shape xmlns:r="http://schemas.openxmlformats.org/officeDocument/2006/relationships" type="ellipse" r:blip="">
            <dgm:adjLst/>
          </dgm:shape>
          <dgm:presOf/>
        </dgm:layoutNode>
        <dgm:layoutNode name="dotArrow6" styleLbl="alignNode1">
          <dgm:alg type="sp"/>
          <dgm:shape xmlns:r="http://schemas.openxmlformats.org/officeDocument/2006/relationships" type="ellipse" r:blip="">
            <dgm:adjLst/>
          </dgm:shape>
          <dgm:presOf/>
        </dgm:layoutNode>
        <dgm:layoutNode name="dotArrow7" styleLbl="alignNode1">
          <dgm:alg type="sp"/>
          <dgm:shape xmlns:r="http://schemas.openxmlformats.org/officeDocument/2006/relationships" type="ellipse" r:blip="">
            <dgm:adjLst/>
          </dgm:shape>
          <dgm:presOf/>
        </dgm:layoutNode>
      </dgm:if>
      <dgm:else name="Name92"/>
    </dgm:choose>
    <dgm:forEach name="Name93" axis="ch" ptType="node" cnt="1">
      <dgm:layoutNode name="parTx1">
        <dgm:choose name="Name94">
          <dgm:if name="Name95" func="var" arg="dir" op="equ" val="norm">
            <dgm:alg type="tx">
              <dgm:param type="parTxLTRAlign" val="l"/>
              <dgm:param type="parTxRTLAlign" val="r"/>
            </dgm:alg>
          </dgm:if>
          <dgm:else name="Name96">
            <dgm:alg type="tx">
              <dgm:param type="parTxLTRAlign" val="r"/>
              <dgm:param type="parTxRTLAlign" val="l"/>
            </dgm:alg>
          </dgm:else>
        </dgm:choose>
        <dgm:shape xmlns:r="http://schemas.openxmlformats.org/officeDocument/2006/relationships" type="roundRect" r:blip="">
          <dgm:adjLst/>
        </dgm:shape>
        <dgm:presOf axis="self" ptType="node"/>
        <dgm:choose name="Name97">
          <dgm:if name="Name98" func="var" arg="dir" op="equ" val="norm">
            <dgm:constrLst>
              <dgm:constr type="lMarg" refType="w" fact="0.6"/>
              <dgm:constr type="rMarg" refType="primFontSz" fact="0.3"/>
              <dgm:constr type="tMarg" refType="primFontSz" fact="0.3"/>
              <dgm:constr type="bMarg" refType="primFontSz" fact="0.3"/>
            </dgm:constrLst>
          </dgm:if>
          <dgm:else name="Name99">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00">
        <dgm:if name="Name101" axis="ch" ptType="node" func="cnt" op="gte" val="1">
          <dgm:layoutNode name="desTx1" styleLbl="revTx">
            <dgm:varLst>
              <dgm:bulletEnabled val="1"/>
            </dgm:varLst>
            <dgm:choose name="Name102">
              <dgm:if name="Name103" func="var" arg="dir" op="equ" val="norm">
                <dgm:choose name="Name104">
                  <dgm:if name="Name105" axis="ch" ptType="node" func="cnt" op="gte" val="2">
                    <dgm:alg type="tx">
                      <dgm:param type="parTxLTRAlign" val="l"/>
                      <dgm:param type="parTxRTLAlign" val="l"/>
                      <dgm:param type="stBulletLvl" val="1"/>
                    </dgm:alg>
                  </dgm:if>
                  <dgm:else name="Name106">
                    <dgm:alg type="tx">
                      <dgm:param type="parTxLTRAlign" val="l"/>
                      <dgm:param type="parTxRTLAlign" val="l"/>
                    </dgm:alg>
                  </dgm:else>
                </dgm:choose>
              </dgm:if>
              <dgm:else name="Name107">
                <dgm:choose name="Name108">
                  <dgm:if name="Name109" axis="ch" ptType="node" func="cnt" op="gte" val="2">
                    <dgm:alg type="tx">
                      <dgm:param type="parTxLTRAlign" val="r"/>
                      <dgm:param type="parTxRTLAlign" val="r"/>
                      <dgm:param type="shpTxLTRAlignCh" val="r"/>
                      <dgm:param type="shpTxRTLAlignCh" val="r"/>
                      <dgm:param type="stBulletLvl" val="1"/>
                    </dgm:alg>
                  </dgm:if>
                  <dgm:else name="Name110">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11"/>
      </dgm:choose>
    </dgm:forEach>
    <dgm:forEach name="Name112" axis="ch" ptType="sibTrans" hideLastTrans="0" cnt="1">
      <dgm:layoutNode name="picture1">
        <dgm:alg type="sp"/>
        <dgm:shape xmlns:r="http://schemas.openxmlformats.org/officeDocument/2006/relationships" r:blip="">
          <dgm:adjLst/>
        </dgm:shape>
        <dgm:presOf/>
        <dgm:constrLst/>
        <dgm:forEach name="Name113" ref="imageRepeat"/>
      </dgm:layoutNode>
    </dgm:forEach>
    <dgm:forEach name="Name114" axis="ch" ptType="node" st="2" cnt="1">
      <dgm:layoutNode name="parTx2">
        <dgm:choose name="Name115">
          <dgm:if name="Name116" func="var" arg="dir" op="equ" val="norm">
            <dgm:alg type="tx">
              <dgm:param type="parTxLTRAlign" val="l"/>
              <dgm:param type="parTxRTLAlign" val="r"/>
            </dgm:alg>
          </dgm:if>
          <dgm:else name="Name117">
            <dgm:alg type="tx">
              <dgm:param type="parTxLTRAlign" val="r"/>
              <dgm:param type="parTxRTLAlign" val="l"/>
            </dgm:alg>
          </dgm:else>
        </dgm:choose>
        <dgm:shape xmlns:r="http://schemas.openxmlformats.org/officeDocument/2006/relationships" type="roundRect" r:blip="">
          <dgm:adjLst/>
        </dgm:shape>
        <dgm:presOf axis="self" ptType="node"/>
        <dgm:choose name="Name118">
          <dgm:if name="Name119" func="var" arg="dir" op="equ" val="norm">
            <dgm:constrLst>
              <dgm:constr type="lMarg" refType="w" fact="0.6"/>
              <dgm:constr type="rMarg" refType="primFontSz" fact="0.3"/>
              <dgm:constr type="tMarg" refType="primFontSz" fact="0.3"/>
              <dgm:constr type="bMarg" refType="primFontSz" fact="0.3"/>
            </dgm:constrLst>
          </dgm:if>
          <dgm:else name="Name120">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21">
        <dgm:if name="Name122" axis="ch" ptType="node" func="cnt" op="gte" val="1">
          <dgm:layoutNode name="desTx2" styleLbl="revTx">
            <dgm:varLst>
              <dgm:bulletEnabled val="1"/>
            </dgm:varLst>
            <dgm:choose name="Name123">
              <dgm:if name="Name124" func="var" arg="dir" op="equ" val="norm">
                <dgm:choose name="Name125">
                  <dgm:if name="Name126" axis="ch" ptType="node" func="cnt" op="gte" val="2">
                    <dgm:alg type="tx">
                      <dgm:param type="parTxLTRAlign" val="l"/>
                      <dgm:param type="parTxRTLAlign" val="l"/>
                      <dgm:param type="stBulletLvl" val="1"/>
                    </dgm:alg>
                  </dgm:if>
                  <dgm:else name="Name127">
                    <dgm:alg type="tx">
                      <dgm:param type="parTxLTRAlign" val="l"/>
                      <dgm:param type="parTxRTLAlign" val="l"/>
                    </dgm:alg>
                  </dgm:else>
                </dgm:choose>
              </dgm:if>
              <dgm:else name="Name128">
                <dgm:choose name="Name129">
                  <dgm:if name="Name130" axis="ch" ptType="node" func="cnt" op="gte" val="2">
                    <dgm:alg type="tx">
                      <dgm:param type="parTxLTRAlign" val="r"/>
                      <dgm:param type="parTxRTLAlign" val="r"/>
                      <dgm:param type="shpTxLTRAlignCh" val="r"/>
                      <dgm:param type="shpTxRTLAlignCh" val="r"/>
                      <dgm:param type="stBulletLvl" val="1"/>
                    </dgm:alg>
                  </dgm:if>
                  <dgm:else name="Name131">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32"/>
      </dgm:choose>
    </dgm:forEach>
    <dgm:forEach name="Name133" axis="ch" ptType="sibTrans" hideLastTrans="0" st="2" cnt="1">
      <dgm:layoutNode name="picture2">
        <dgm:alg type="sp"/>
        <dgm:shape xmlns:r="http://schemas.openxmlformats.org/officeDocument/2006/relationships" r:blip="">
          <dgm:adjLst/>
        </dgm:shape>
        <dgm:presOf/>
        <dgm:constrLst/>
        <dgm:forEach name="Name134" ref="imageRepeat"/>
      </dgm:layoutNode>
    </dgm:forEach>
    <dgm:forEach name="Name135" axis="ch" ptType="node" st="3" cnt="1">
      <dgm:layoutNode name="parTx3">
        <dgm:choose name="Name136">
          <dgm:if name="Name137" func="var" arg="dir" op="equ" val="norm">
            <dgm:alg type="tx">
              <dgm:param type="parTxLTRAlign" val="l"/>
              <dgm:param type="parTxRTLAlign" val="r"/>
            </dgm:alg>
          </dgm:if>
          <dgm:else name="Name138">
            <dgm:alg type="tx">
              <dgm:param type="parTxLTRAlign" val="r"/>
              <dgm:param type="parTxRTLAlign" val="l"/>
            </dgm:alg>
          </dgm:else>
        </dgm:choose>
        <dgm:shape xmlns:r="http://schemas.openxmlformats.org/officeDocument/2006/relationships" type="roundRect" r:blip="">
          <dgm:adjLst/>
        </dgm:shape>
        <dgm:presOf axis="self" ptType="node"/>
        <dgm:choose name="Name139">
          <dgm:if name="Name140" func="var" arg="dir" op="equ" val="norm">
            <dgm:constrLst>
              <dgm:constr type="lMarg" refType="w" fact="0.6"/>
              <dgm:constr type="rMarg" refType="primFontSz" fact="0.3"/>
              <dgm:constr type="tMarg" refType="primFontSz" fact="0.3"/>
              <dgm:constr type="bMarg" refType="primFontSz" fact="0.3"/>
            </dgm:constrLst>
          </dgm:if>
          <dgm:else name="Name141">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42">
        <dgm:if name="Name143" axis="ch" ptType="node" func="cnt" op="gte" val="1">
          <dgm:layoutNode name="desTx3" styleLbl="revTx">
            <dgm:varLst>
              <dgm:bulletEnabled val="1"/>
            </dgm:varLst>
            <dgm:choose name="Name144">
              <dgm:if name="Name145" func="var" arg="dir" op="equ" val="norm">
                <dgm:choose name="Name146">
                  <dgm:if name="Name147" axis="ch" ptType="node" func="cnt" op="gte" val="2">
                    <dgm:alg type="tx">
                      <dgm:param type="parTxLTRAlign" val="l"/>
                      <dgm:param type="parTxRTLAlign" val="l"/>
                      <dgm:param type="stBulletLvl" val="1"/>
                    </dgm:alg>
                  </dgm:if>
                  <dgm:else name="Name148">
                    <dgm:alg type="tx">
                      <dgm:param type="parTxLTRAlign" val="l"/>
                      <dgm:param type="parTxRTLAlign" val="l"/>
                    </dgm:alg>
                  </dgm:else>
                </dgm:choose>
              </dgm:if>
              <dgm:else name="Name149">
                <dgm:choose name="Name150">
                  <dgm:if name="Name151" axis="ch" ptType="node" func="cnt" op="gte" val="2">
                    <dgm:alg type="tx">
                      <dgm:param type="parTxLTRAlign" val="r"/>
                      <dgm:param type="parTxRTLAlign" val="r"/>
                      <dgm:param type="shpTxLTRAlignCh" val="r"/>
                      <dgm:param type="shpTxRTLAlignCh" val="r"/>
                      <dgm:param type="stBulletLvl" val="1"/>
                    </dgm:alg>
                  </dgm:if>
                  <dgm:else name="Name152">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53"/>
      </dgm:choose>
    </dgm:forEach>
    <dgm:forEach name="Name154" axis="ch" ptType="sibTrans" hideLastTrans="0" st="3" cnt="1">
      <dgm:layoutNode name="picture3">
        <dgm:alg type="sp"/>
        <dgm:shape xmlns:r="http://schemas.openxmlformats.org/officeDocument/2006/relationships" r:blip="">
          <dgm:adjLst/>
        </dgm:shape>
        <dgm:presOf/>
        <dgm:constrLst/>
        <dgm:forEach name="Name155" ref="imageRepeat"/>
      </dgm:layoutNode>
    </dgm:forEach>
    <dgm:forEach name="Name156" axis="ch" ptType="node" st="4" cnt="1">
      <dgm:layoutNode name="parTx4">
        <dgm:choose name="Name157">
          <dgm:if name="Name158" func="var" arg="dir" op="equ" val="norm">
            <dgm:alg type="tx">
              <dgm:param type="parTxLTRAlign" val="l"/>
              <dgm:param type="parTxRTLAlign" val="r"/>
            </dgm:alg>
          </dgm:if>
          <dgm:else name="Name159">
            <dgm:alg type="tx">
              <dgm:param type="parTxLTRAlign" val="r"/>
              <dgm:param type="parTxRTLAlign" val="l"/>
            </dgm:alg>
          </dgm:else>
        </dgm:choose>
        <dgm:shape xmlns:r="http://schemas.openxmlformats.org/officeDocument/2006/relationships" type="roundRect" r:blip="">
          <dgm:adjLst/>
        </dgm:shape>
        <dgm:presOf axis="self" ptType="node"/>
        <dgm:choose name="Name160">
          <dgm:if name="Name161" func="var" arg="dir" op="equ" val="norm">
            <dgm:constrLst>
              <dgm:constr type="lMarg" refType="w" fact="0.6"/>
              <dgm:constr type="rMarg" refType="primFontSz" fact="0.3"/>
              <dgm:constr type="tMarg" refType="primFontSz" fact="0.3"/>
              <dgm:constr type="bMarg" refType="primFontSz" fact="0.3"/>
            </dgm:constrLst>
          </dgm:if>
          <dgm:else name="Name162">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63">
        <dgm:if name="Name164" axis="ch" ptType="node" func="cnt" op="gte" val="1">
          <dgm:layoutNode name="desTx4" styleLbl="revTx">
            <dgm:varLst>
              <dgm:bulletEnabled val="1"/>
            </dgm:varLst>
            <dgm:choose name="Name165">
              <dgm:if name="Name166" func="var" arg="dir" op="equ" val="norm">
                <dgm:choose name="Name167">
                  <dgm:if name="Name168" axis="ch" ptType="node" func="cnt" op="gte" val="2">
                    <dgm:alg type="tx">
                      <dgm:param type="parTxLTRAlign" val="l"/>
                      <dgm:param type="parTxRTLAlign" val="l"/>
                      <dgm:param type="stBulletLvl" val="1"/>
                    </dgm:alg>
                  </dgm:if>
                  <dgm:else name="Name169">
                    <dgm:alg type="tx">
                      <dgm:param type="parTxLTRAlign" val="l"/>
                      <dgm:param type="parTxRTLAlign" val="l"/>
                    </dgm:alg>
                  </dgm:else>
                </dgm:choose>
              </dgm:if>
              <dgm:else name="Name170">
                <dgm:choose name="Name171">
                  <dgm:if name="Name172" axis="ch" ptType="node" func="cnt" op="gte" val="2">
                    <dgm:alg type="tx">
                      <dgm:param type="parTxLTRAlign" val="r"/>
                      <dgm:param type="parTxRTLAlign" val="r"/>
                      <dgm:param type="shpTxLTRAlignCh" val="r"/>
                      <dgm:param type="shpTxRTLAlignCh" val="r"/>
                      <dgm:param type="stBulletLvl" val="1"/>
                    </dgm:alg>
                  </dgm:if>
                  <dgm:else name="Name173">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74"/>
      </dgm:choose>
    </dgm:forEach>
    <dgm:forEach name="Name175" axis="ch" ptType="sibTrans" hideLastTrans="0" st="4" cnt="1">
      <dgm:layoutNode name="picture4">
        <dgm:alg type="sp"/>
        <dgm:shape xmlns:r="http://schemas.openxmlformats.org/officeDocument/2006/relationships" r:blip="">
          <dgm:adjLst/>
        </dgm:shape>
        <dgm:presOf/>
        <dgm:constrLst/>
        <dgm:forEach name="Name176" ref="imageRepeat"/>
      </dgm:layoutNode>
    </dgm:forEach>
    <dgm:forEach name="Name177" axis="ch" ptType="node" st="5" cnt="1">
      <dgm:layoutNode name="parTx5">
        <dgm:choose name="Name178">
          <dgm:if name="Name179" func="var" arg="dir" op="equ" val="norm">
            <dgm:alg type="tx">
              <dgm:param type="parTxLTRAlign" val="l"/>
              <dgm:param type="parTxRTLAlign" val="r"/>
            </dgm:alg>
          </dgm:if>
          <dgm:else name="Name180">
            <dgm:alg type="tx">
              <dgm:param type="parTxLTRAlign" val="r"/>
              <dgm:param type="parTxRTLAlign" val="l"/>
            </dgm:alg>
          </dgm:else>
        </dgm:choose>
        <dgm:shape xmlns:r="http://schemas.openxmlformats.org/officeDocument/2006/relationships" type="roundRect" r:blip="">
          <dgm:adjLst/>
        </dgm:shape>
        <dgm:presOf axis="self" ptType="node"/>
        <dgm:choose name="Name181">
          <dgm:if name="Name182" func="var" arg="dir" op="equ" val="norm">
            <dgm:constrLst>
              <dgm:constr type="lMarg" refType="w" fact="0.6"/>
              <dgm:constr type="rMarg" refType="primFontSz" fact="0.3"/>
              <dgm:constr type="tMarg" refType="primFontSz" fact="0.3"/>
              <dgm:constr type="bMarg" refType="primFontSz" fact="0.3"/>
            </dgm:constrLst>
          </dgm:if>
          <dgm:else name="Name183">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84">
        <dgm:if name="Name185" axis="ch" ptType="node" func="cnt" op="gte" val="1">
          <dgm:layoutNode name="desTx5" styleLbl="revTx">
            <dgm:varLst>
              <dgm:bulletEnabled val="1"/>
            </dgm:varLst>
            <dgm:choose name="Name186">
              <dgm:if name="Name187" func="var" arg="dir" op="equ" val="norm">
                <dgm:choose name="Name188">
                  <dgm:if name="Name189" axis="ch" ptType="node" func="cnt" op="gte" val="2">
                    <dgm:alg type="tx">
                      <dgm:param type="parTxLTRAlign" val="l"/>
                      <dgm:param type="parTxRTLAlign" val="l"/>
                      <dgm:param type="stBulletLvl" val="1"/>
                    </dgm:alg>
                  </dgm:if>
                  <dgm:else name="Name190">
                    <dgm:alg type="tx">
                      <dgm:param type="parTxLTRAlign" val="l"/>
                      <dgm:param type="parTxRTLAlign" val="l"/>
                    </dgm:alg>
                  </dgm:else>
                </dgm:choose>
              </dgm:if>
              <dgm:else name="Name191">
                <dgm:choose name="Name192">
                  <dgm:if name="Name193" axis="ch" ptType="node" func="cnt" op="gte" val="2">
                    <dgm:alg type="tx">
                      <dgm:param type="parTxLTRAlign" val="r"/>
                      <dgm:param type="parTxRTLAlign" val="r"/>
                      <dgm:param type="shpTxLTRAlignCh" val="r"/>
                      <dgm:param type="shpTxRTLAlignCh" val="r"/>
                      <dgm:param type="stBulletLvl" val="1"/>
                    </dgm:alg>
                  </dgm:if>
                  <dgm:else name="Name194">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95"/>
      </dgm:choose>
    </dgm:forEach>
    <dgm:forEach name="Name196" axis="ch" ptType="sibTrans" hideLastTrans="0" st="5" cnt="1">
      <dgm:layoutNode name="picture5">
        <dgm:alg type="sp"/>
        <dgm:shape xmlns:r="http://schemas.openxmlformats.org/officeDocument/2006/relationships" r:blip="">
          <dgm:adjLst/>
        </dgm:shape>
        <dgm:presOf/>
        <dgm:constrLst/>
        <dgm:forEach name="Name197" ref="imageRepeat"/>
      </dgm:layoutNode>
    </dgm:forEach>
    <dgm:forEach name="Name198" axis="ch" ptType="node" st="6" cnt="1">
      <dgm:layoutNode name="parTx6">
        <dgm:choose name="Name199">
          <dgm:if name="Name200" func="var" arg="dir" op="equ" val="norm">
            <dgm:alg type="tx">
              <dgm:param type="parTxLTRAlign" val="l"/>
              <dgm:param type="parTxRTLAlign" val="r"/>
            </dgm:alg>
          </dgm:if>
          <dgm:else name="Name201">
            <dgm:alg type="tx">
              <dgm:param type="parTxLTRAlign" val="r"/>
              <dgm:param type="parTxRTLAlign" val="l"/>
            </dgm:alg>
          </dgm:else>
        </dgm:choose>
        <dgm:shape xmlns:r="http://schemas.openxmlformats.org/officeDocument/2006/relationships" type="roundRect" r:blip="">
          <dgm:adjLst/>
        </dgm:shape>
        <dgm:presOf axis="self" ptType="node"/>
        <dgm:choose name="Name202">
          <dgm:if name="Name203" func="var" arg="dir" op="equ" val="norm">
            <dgm:constrLst>
              <dgm:constr type="lMarg" refType="w" fact="0.6"/>
              <dgm:constr type="rMarg" refType="primFontSz" fact="0.3"/>
              <dgm:constr type="tMarg" refType="primFontSz" fact="0.3"/>
              <dgm:constr type="bMarg" refType="primFontSz" fact="0.3"/>
            </dgm:constrLst>
          </dgm:if>
          <dgm:else name="Name204">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205">
        <dgm:if name="Name206" axis="ch" ptType="node" func="cnt" op="gte" val="1">
          <dgm:layoutNode name="desTx6" styleLbl="revTx">
            <dgm:varLst>
              <dgm:bulletEnabled val="1"/>
            </dgm:varLst>
            <dgm:choose name="Name207">
              <dgm:if name="Name208" func="var" arg="dir" op="equ" val="norm">
                <dgm:choose name="Name209">
                  <dgm:if name="Name210" axis="ch" ptType="node" func="cnt" op="gte" val="2">
                    <dgm:alg type="tx">
                      <dgm:param type="parTxLTRAlign" val="l"/>
                      <dgm:param type="parTxRTLAlign" val="l"/>
                      <dgm:param type="stBulletLvl" val="1"/>
                    </dgm:alg>
                  </dgm:if>
                  <dgm:else name="Name211">
                    <dgm:alg type="tx">
                      <dgm:param type="parTxLTRAlign" val="l"/>
                      <dgm:param type="parTxRTLAlign" val="l"/>
                    </dgm:alg>
                  </dgm:else>
                </dgm:choose>
              </dgm:if>
              <dgm:else name="Name212">
                <dgm:choose name="Name213">
                  <dgm:if name="Name214" axis="ch" ptType="node" func="cnt" op="gte" val="2">
                    <dgm:alg type="tx">
                      <dgm:param type="parTxLTRAlign" val="r"/>
                      <dgm:param type="parTxRTLAlign" val="r"/>
                      <dgm:param type="shpTxLTRAlignCh" val="r"/>
                      <dgm:param type="shpTxRTLAlignCh" val="r"/>
                      <dgm:param type="stBulletLvl" val="1"/>
                    </dgm:alg>
                  </dgm:if>
                  <dgm:else name="Name215">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216"/>
      </dgm:choose>
    </dgm:forEach>
    <dgm:forEach name="Name217" axis="ch" ptType="sibTrans" hideLastTrans="0" st="6" cnt="1">
      <dgm:layoutNode name="picture6">
        <dgm:alg type="sp"/>
        <dgm:shape xmlns:r="http://schemas.openxmlformats.org/officeDocument/2006/relationships" r:blip="">
          <dgm:adjLst/>
        </dgm:shape>
        <dgm:presOf/>
        <dgm:constrLst/>
        <dgm:forEach name="Name218" ref="imageRepeat"/>
      </dgm:layoutNode>
    </dgm:forEach>
    <dgm:forEach name="Name219" axis="ch" ptType="node" st="7" cnt="1">
      <dgm:layoutNode name="parTx7">
        <dgm:choose name="Name220">
          <dgm:if name="Name221" func="var" arg="dir" op="equ" val="norm">
            <dgm:alg type="tx">
              <dgm:param type="parTxLTRAlign" val="l"/>
              <dgm:param type="parTxRTLAlign" val="r"/>
            </dgm:alg>
          </dgm:if>
          <dgm:else name="Name222">
            <dgm:alg type="tx">
              <dgm:param type="parTxLTRAlign" val="r"/>
              <dgm:param type="parTxRTLAlign" val="l"/>
            </dgm:alg>
          </dgm:else>
        </dgm:choose>
        <dgm:shape xmlns:r="http://schemas.openxmlformats.org/officeDocument/2006/relationships" type="roundRect" r:blip="">
          <dgm:adjLst/>
        </dgm:shape>
        <dgm:presOf axis="self" ptType="node"/>
        <dgm:choose name="Name223">
          <dgm:if name="Name224" func="var" arg="dir" op="equ" val="norm">
            <dgm:constrLst>
              <dgm:constr type="lMarg" refType="w" fact="0.6"/>
              <dgm:constr type="rMarg" refType="primFontSz" fact="0.3"/>
              <dgm:constr type="tMarg" refType="primFontSz" fact="0.3"/>
              <dgm:constr type="bMarg" refType="primFontSz" fact="0.3"/>
            </dgm:constrLst>
          </dgm:if>
          <dgm:else name="Name225">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226">
        <dgm:if name="Name227" axis="ch" ptType="node" func="cnt" op="gte" val="1">
          <dgm:layoutNode name="desTx7" styleLbl="revTx">
            <dgm:varLst>
              <dgm:bulletEnabled val="1"/>
            </dgm:varLst>
            <dgm:choose name="Name228">
              <dgm:if name="Name229" func="var" arg="dir" op="equ" val="norm">
                <dgm:choose name="Name230">
                  <dgm:if name="Name231" axis="ch" ptType="node" func="cnt" op="gte" val="2">
                    <dgm:alg type="tx">
                      <dgm:param type="parTxLTRAlign" val="l"/>
                      <dgm:param type="parTxRTLAlign" val="l"/>
                      <dgm:param type="stBulletLvl" val="1"/>
                    </dgm:alg>
                  </dgm:if>
                  <dgm:else name="Name232">
                    <dgm:alg type="tx">
                      <dgm:param type="parTxLTRAlign" val="l"/>
                      <dgm:param type="parTxRTLAlign" val="l"/>
                    </dgm:alg>
                  </dgm:else>
                </dgm:choose>
              </dgm:if>
              <dgm:else name="Name233">
                <dgm:choose name="Name234">
                  <dgm:if name="Name235" axis="ch" ptType="node" func="cnt" op="gte" val="2">
                    <dgm:alg type="tx">
                      <dgm:param type="parTxLTRAlign" val="r"/>
                      <dgm:param type="parTxRTLAlign" val="r"/>
                      <dgm:param type="shpTxLTRAlignCh" val="r"/>
                      <dgm:param type="shpTxRTLAlignCh" val="r"/>
                      <dgm:param type="stBulletLvl" val="1"/>
                    </dgm:alg>
                  </dgm:if>
                  <dgm:else name="Name236">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237"/>
      </dgm:choose>
    </dgm:forEach>
    <dgm:forEach name="Name238" axis="ch" ptType="sibTrans" hideLastTrans="0" st="7" cnt="1">
      <dgm:layoutNode name="picture7">
        <dgm:alg type="sp"/>
        <dgm:shape xmlns:r="http://schemas.openxmlformats.org/officeDocument/2006/relationships" r:blip="">
          <dgm:adjLst/>
        </dgm:shape>
        <dgm:presOf/>
        <dgm:constrLst/>
        <dgm:forEach name="Name239" ref="imageRepea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0.58851</cdr:x>
      <cdr:y>0.92948</cdr:y>
    </cdr:from>
    <cdr:to>
      <cdr:x>0.99099</cdr:x>
      <cdr:y>0.97872</cdr:y>
    </cdr:to>
    <cdr:sp macro="" textlink="">
      <cdr:nvSpPr>
        <cdr:cNvPr id="2" name="CuadroTexto 1">
          <a:extLst xmlns:a="http://schemas.openxmlformats.org/drawingml/2006/main">
            <a:ext uri="{FF2B5EF4-FFF2-40B4-BE49-F238E27FC236}">
              <a16:creationId xmlns:a16="http://schemas.microsoft.com/office/drawing/2014/main" id="{E05FF73E-CF49-46C7-8962-575C9AC50BA4}"/>
            </a:ext>
          </a:extLst>
        </cdr:cNvPr>
        <cdr:cNvSpPr txBox="1"/>
      </cdr:nvSpPr>
      <cdr:spPr>
        <a:xfrm xmlns:a="http://schemas.openxmlformats.org/drawingml/2006/main">
          <a:off x="6417733" y="5178213"/>
          <a:ext cx="4389120" cy="27432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s-419" sz="1400" b="0" dirty="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a:extLst>
              <a:ext uri="{FF2B5EF4-FFF2-40B4-BE49-F238E27FC236}">
                <a16:creationId xmlns:a16="http://schemas.microsoft.com/office/drawing/2014/main" id="{882F487E-665D-F24B-BEB0-5C313C506B8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4" name="Marcador de pie de página 3">
            <a:extLst>
              <a:ext uri="{FF2B5EF4-FFF2-40B4-BE49-F238E27FC236}">
                <a16:creationId xmlns:a16="http://schemas.microsoft.com/office/drawing/2014/main" id="{279A7821-E421-444B-8208-93D64152377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5" name="Marcador de número de diapositiva 4">
            <a:extLst>
              <a:ext uri="{FF2B5EF4-FFF2-40B4-BE49-F238E27FC236}">
                <a16:creationId xmlns:a16="http://schemas.microsoft.com/office/drawing/2014/main" id="{E9FD110C-A9E7-3F47-B344-3C9FD9CE0AD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8602B3F-8DD1-2144-95BB-FBF27231978F}" type="slidenum">
              <a:rPr lang="es-CO" smtClean="0"/>
              <a:t>‹Nº›</a:t>
            </a:fld>
            <a:endParaRPr lang="es-CO"/>
          </a:p>
        </p:txBody>
      </p:sp>
    </p:spTree>
    <p:extLst>
      <p:ext uri="{BB962C8B-B14F-4D97-AF65-F5344CB8AC3E}">
        <p14:creationId xmlns:p14="http://schemas.microsoft.com/office/powerpoint/2010/main" val="32519398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MX"/>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EC5C7AF-CC66-408E-AB35-DFC660441F48}" type="datetimeFigureOut">
              <a:rPr lang="es-MX" smtClean="0"/>
              <a:t>17/02/2023</a:t>
            </a:fld>
            <a:endParaRPr lang="es-MX"/>
          </a:p>
        </p:txBody>
      </p:sp>
      <p:sp>
        <p:nvSpPr>
          <p:cNvPr id="4" name="3 Marcador de imagen de diapositiva"/>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s-MX"/>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MX"/>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F888B71-3BF3-49CF-8BD9-949B069F90B0}" type="slidenum">
              <a:rPr lang="es-MX" smtClean="0"/>
              <a:t>‹Nº›</a:t>
            </a:fld>
            <a:endParaRPr lang="es-MX"/>
          </a:p>
        </p:txBody>
      </p:sp>
    </p:spTree>
    <p:extLst>
      <p:ext uri="{BB962C8B-B14F-4D97-AF65-F5344CB8AC3E}">
        <p14:creationId xmlns:p14="http://schemas.microsoft.com/office/powerpoint/2010/main" val="41255948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5"/>
          </p:nvPr>
        </p:nvSpPr>
        <p:spPr/>
        <p:txBody>
          <a:bodyPr/>
          <a:lstStyle/>
          <a:p>
            <a:fld id="{AF888B71-3BF3-49CF-8BD9-949B069F90B0}" type="slidenum">
              <a:rPr lang="es-MX" smtClean="0"/>
              <a:t>1</a:t>
            </a:fld>
            <a:endParaRPr lang="es-MX"/>
          </a:p>
        </p:txBody>
      </p:sp>
    </p:spTree>
    <p:extLst>
      <p:ext uri="{BB962C8B-B14F-4D97-AF65-F5344CB8AC3E}">
        <p14:creationId xmlns:p14="http://schemas.microsoft.com/office/powerpoint/2010/main" val="2291348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381000" y="685800"/>
            <a:ext cx="6096000" cy="3429000"/>
          </a:xfrm>
        </p:spPr>
      </p:sp>
      <p:sp>
        <p:nvSpPr>
          <p:cNvPr id="3" name="2 Marcador de notas"/>
          <p:cNvSpPr>
            <a:spLocks noGrp="1"/>
          </p:cNvSpPr>
          <p:nvPr>
            <p:ph type="body" idx="1"/>
          </p:nvPr>
        </p:nvSpPr>
        <p:spPr/>
        <p:txBody>
          <a:bodyPr/>
          <a:lstStyle/>
          <a:p>
            <a:endParaRPr lang="es-CO" baseline="0"/>
          </a:p>
        </p:txBody>
      </p:sp>
      <p:sp>
        <p:nvSpPr>
          <p:cNvPr id="4" name="3 Marcador de número de diapositiva"/>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CDEE0E-C68F-4FD6-9F9A-925BFE18F6D4}" type="slidenum">
              <a:rPr kumimoji="0" lang="es-CO"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s-CO"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147407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381000" y="685800"/>
            <a:ext cx="6096000" cy="3429000"/>
          </a:xfrm>
        </p:spPr>
      </p:sp>
      <p:sp>
        <p:nvSpPr>
          <p:cNvPr id="3" name="2 Marcador de notas"/>
          <p:cNvSpPr>
            <a:spLocks noGrp="1"/>
          </p:cNvSpPr>
          <p:nvPr>
            <p:ph type="body" idx="1"/>
          </p:nvPr>
        </p:nvSpPr>
        <p:spPr/>
        <p:txBody>
          <a:bodyPr/>
          <a:lstStyle/>
          <a:p>
            <a:endParaRPr lang="es-CO" baseline="0"/>
          </a:p>
        </p:txBody>
      </p:sp>
      <p:sp>
        <p:nvSpPr>
          <p:cNvPr id="4" name="3 Marcador de número de diapositiva"/>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CDEE0E-C68F-4FD6-9F9A-925BFE18F6D4}" type="slidenum">
              <a:rPr kumimoji="0" lang="es-CO"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s-CO"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682635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381000" y="685800"/>
            <a:ext cx="6096000" cy="3429000"/>
          </a:xfrm>
        </p:spPr>
      </p:sp>
      <p:sp>
        <p:nvSpPr>
          <p:cNvPr id="3" name="2 Marcador de notas"/>
          <p:cNvSpPr>
            <a:spLocks noGrp="1"/>
          </p:cNvSpPr>
          <p:nvPr>
            <p:ph type="body" idx="1"/>
          </p:nvPr>
        </p:nvSpPr>
        <p:spPr/>
        <p:txBody>
          <a:bodyPr/>
          <a:lstStyle/>
          <a:p>
            <a:endParaRPr lang="es-CO" baseline="0"/>
          </a:p>
        </p:txBody>
      </p:sp>
      <p:sp>
        <p:nvSpPr>
          <p:cNvPr id="4" name="3 Marcador de número de diapositiva"/>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CDEE0E-C68F-4FD6-9F9A-925BFE18F6D4}" type="slidenum">
              <a:rPr kumimoji="0" lang="es-CO"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s-CO"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916662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381000" y="685800"/>
            <a:ext cx="6096000" cy="3429000"/>
          </a:xfrm>
        </p:spPr>
      </p:sp>
      <p:sp>
        <p:nvSpPr>
          <p:cNvPr id="3" name="2 Marcador de notas"/>
          <p:cNvSpPr>
            <a:spLocks noGrp="1"/>
          </p:cNvSpPr>
          <p:nvPr>
            <p:ph type="body" idx="1"/>
          </p:nvPr>
        </p:nvSpPr>
        <p:spPr/>
        <p:txBody>
          <a:bodyPr>
            <a:normAutofit/>
          </a:bodyPr>
          <a:lstStyle/>
          <a:p>
            <a:endParaRPr lang="es-CO"/>
          </a:p>
        </p:txBody>
      </p:sp>
      <p:sp>
        <p:nvSpPr>
          <p:cNvPr id="4" name="3 Marcador de número de diapositiva"/>
          <p:cNvSpPr>
            <a:spLocks noGrp="1"/>
          </p:cNvSpPr>
          <p:nvPr>
            <p:ph type="sldNum" sz="quarter" idx="10"/>
          </p:nvPr>
        </p:nvSpPr>
        <p:spPr/>
        <p:txBody>
          <a:bodyPr/>
          <a:lstStyle/>
          <a:p>
            <a:fld id="{CECDEE0E-C68F-4FD6-9F9A-925BFE18F6D4}" type="slidenum">
              <a:rPr lang="es-CO" smtClean="0">
                <a:solidFill>
                  <a:prstClr val="black"/>
                </a:solidFill>
              </a:rPr>
              <a:pPr/>
              <a:t>2</a:t>
            </a:fld>
            <a:endParaRPr lang="es-CO">
              <a:solidFill>
                <a:prstClr val="black"/>
              </a:solidFill>
            </a:endParaRPr>
          </a:p>
        </p:txBody>
      </p:sp>
    </p:spTree>
    <p:extLst>
      <p:ext uri="{BB962C8B-B14F-4D97-AF65-F5344CB8AC3E}">
        <p14:creationId xmlns:p14="http://schemas.microsoft.com/office/powerpoint/2010/main" val="22396791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381000" y="685800"/>
            <a:ext cx="6096000" cy="3429000"/>
          </a:xfrm>
        </p:spPr>
      </p:sp>
      <p:sp>
        <p:nvSpPr>
          <p:cNvPr id="3" name="2 Marcador de notas"/>
          <p:cNvSpPr>
            <a:spLocks noGrp="1"/>
          </p:cNvSpPr>
          <p:nvPr>
            <p:ph type="body" idx="1"/>
          </p:nvPr>
        </p:nvSpPr>
        <p:spPr/>
        <p:txBody>
          <a:bodyPr/>
          <a:lstStyle/>
          <a:p>
            <a:endParaRPr lang="es-CO" baseline="0"/>
          </a:p>
        </p:txBody>
      </p:sp>
      <p:sp>
        <p:nvSpPr>
          <p:cNvPr id="4" name="3 Marcador de número de diapositiva"/>
          <p:cNvSpPr>
            <a:spLocks noGrp="1"/>
          </p:cNvSpPr>
          <p:nvPr>
            <p:ph type="sldNum" sz="quarter" idx="10"/>
          </p:nvPr>
        </p:nvSpPr>
        <p:spPr/>
        <p:txBody>
          <a:bodyPr/>
          <a:lstStyle/>
          <a:p>
            <a:fld id="{CECDEE0E-C68F-4FD6-9F9A-925BFE18F6D4}" type="slidenum">
              <a:rPr lang="es-CO" smtClean="0">
                <a:solidFill>
                  <a:prstClr val="black"/>
                </a:solidFill>
              </a:rPr>
              <a:pPr/>
              <a:t>3</a:t>
            </a:fld>
            <a:endParaRPr lang="es-CO">
              <a:solidFill>
                <a:prstClr val="black"/>
              </a:solidFill>
            </a:endParaRPr>
          </a:p>
        </p:txBody>
      </p:sp>
    </p:spTree>
    <p:extLst>
      <p:ext uri="{BB962C8B-B14F-4D97-AF65-F5344CB8AC3E}">
        <p14:creationId xmlns:p14="http://schemas.microsoft.com/office/powerpoint/2010/main" val="6022662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381000" y="685800"/>
            <a:ext cx="6096000" cy="3429000"/>
          </a:xfrm>
        </p:spPr>
      </p:sp>
      <p:sp>
        <p:nvSpPr>
          <p:cNvPr id="3" name="2 Marcador de notas"/>
          <p:cNvSpPr>
            <a:spLocks noGrp="1"/>
          </p:cNvSpPr>
          <p:nvPr>
            <p:ph type="body" idx="1"/>
          </p:nvPr>
        </p:nvSpPr>
        <p:spPr/>
        <p:txBody>
          <a:bodyPr/>
          <a:lstStyle/>
          <a:p>
            <a:endParaRPr lang="es-CO" baseline="0"/>
          </a:p>
        </p:txBody>
      </p:sp>
      <p:sp>
        <p:nvSpPr>
          <p:cNvPr id="4" name="3 Marcador de número de diapositiva"/>
          <p:cNvSpPr>
            <a:spLocks noGrp="1"/>
          </p:cNvSpPr>
          <p:nvPr>
            <p:ph type="sldNum" sz="quarter" idx="10"/>
          </p:nvPr>
        </p:nvSpPr>
        <p:spPr/>
        <p:txBody>
          <a:bodyPr/>
          <a:lstStyle/>
          <a:p>
            <a:fld id="{CECDEE0E-C68F-4FD6-9F9A-925BFE18F6D4}" type="slidenum">
              <a:rPr lang="es-CO" smtClean="0">
                <a:solidFill>
                  <a:prstClr val="black"/>
                </a:solidFill>
              </a:rPr>
              <a:pPr/>
              <a:t>4</a:t>
            </a:fld>
            <a:endParaRPr lang="es-CO">
              <a:solidFill>
                <a:prstClr val="black"/>
              </a:solidFill>
            </a:endParaRPr>
          </a:p>
        </p:txBody>
      </p:sp>
    </p:spTree>
    <p:extLst>
      <p:ext uri="{BB962C8B-B14F-4D97-AF65-F5344CB8AC3E}">
        <p14:creationId xmlns:p14="http://schemas.microsoft.com/office/powerpoint/2010/main" val="1048199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381000" y="685800"/>
            <a:ext cx="6096000" cy="3429000"/>
          </a:xfrm>
        </p:spPr>
      </p:sp>
      <p:sp>
        <p:nvSpPr>
          <p:cNvPr id="3" name="2 Marcador de notas"/>
          <p:cNvSpPr>
            <a:spLocks noGrp="1"/>
          </p:cNvSpPr>
          <p:nvPr>
            <p:ph type="body" idx="1"/>
          </p:nvPr>
        </p:nvSpPr>
        <p:spPr/>
        <p:txBody>
          <a:bodyPr/>
          <a:lstStyle/>
          <a:p>
            <a:endParaRPr lang="es-CO" baseline="0"/>
          </a:p>
        </p:txBody>
      </p:sp>
      <p:sp>
        <p:nvSpPr>
          <p:cNvPr id="4" name="3 Marcador de número de diapositiva"/>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CDEE0E-C68F-4FD6-9F9A-925BFE18F6D4}" type="slidenum">
              <a:rPr kumimoji="0" lang="es-CO"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s-CO"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544241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381000" y="685800"/>
            <a:ext cx="6096000" cy="3429000"/>
          </a:xfrm>
        </p:spPr>
      </p:sp>
      <p:sp>
        <p:nvSpPr>
          <p:cNvPr id="3" name="2 Marcador de notas"/>
          <p:cNvSpPr>
            <a:spLocks noGrp="1"/>
          </p:cNvSpPr>
          <p:nvPr>
            <p:ph type="body" idx="1"/>
          </p:nvPr>
        </p:nvSpPr>
        <p:spPr/>
        <p:txBody>
          <a:bodyPr/>
          <a:lstStyle/>
          <a:p>
            <a:endParaRPr lang="es-CO" baseline="0"/>
          </a:p>
        </p:txBody>
      </p:sp>
      <p:sp>
        <p:nvSpPr>
          <p:cNvPr id="4" name="3 Marcador de número de diapositiva"/>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CDEE0E-C68F-4FD6-9F9A-925BFE18F6D4}" type="slidenum">
              <a:rPr kumimoji="0" lang="es-CO"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s-CO"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136065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381000" y="685800"/>
            <a:ext cx="6096000" cy="3429000"/>
          </a:xfrm>
        </p:spPr>
      </p:sp>
      <p:sp>
        <p:nvSpPr>
          <p:cNvPr id="3" name="2 Marcador de notas"/>
          <p:cNvSpPr>
            <a:spLocks noGrp="1"/>
          </p:cNvSpPr>
          <p:nvPr>
            <p:ph type="body" idx="1"/>
          </p:nvPr>
        </p:nvSpPr>
        <p:spPr/>
        <p:txBody>
          <a:bodyPr/>
          <a:lstStyle/>
          <a:p>
            <a:endParaRPr lang="es-CO" baseline="0"/>
          </a:p>
        </p:txBody>
      </p:sp>
      <p:sp>
        <p:nvSpPr>
          <p:cNvPr id="4" name="3 Marcador de número de diapositiva"/>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CDEE0E-C68F-4FD6-9F9A-925BFE18F6D4}" type="slidenum">
              <a:rPr kumimoji="0" lang="es-CO"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s-CO"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74268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381000" y="685800"/>
            <a:ext cx="6096000" cy="3429000"/>
          </a:xfrm>
        </p:spPr>
      </p:sp>
      <p:sp>
        <p:nvSpPr>
          <p:cNvPr id="3" name="2 Marcador de notas"/>
          <p:cNvSpPr>
            <a:spLocks noGrp="1"/>
          </p:cNvSpPr>
          <p:nvPr>
            <p:ph type="body" idx="1"/>
          </p:nvPr>
        </p:nvSpPr>
        <p:spPr/>
        <p:txBody>
          <a:bodyPr/>
          <a:lstStyle/>
          <a:p>
            <a:endParaRPr lang="es-CO" baseline="0"/>
          </a:p>
        </p:txBody>
      </p:sp>
      <p:sp>
        <p:nvSpPr>
          <p:cNvPr id="4" name="3 Marcador de número de diapositiva"/>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CDEE0E-C68F-4FD6-9F9A-925BFE18F6D4}" type="slidenum">
              <a:rPr kumimoji="0" lang="es-CO"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s-CO"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72976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381000" y="685800"/>
            <a:ext cx="6096000" cy="3429000"/>
          </a:xfrm>
        </p:spPr>
      </p:sp>
      <p:sp>
        <p:nvSpPr>
          <p:cNvPr id="3" name="2 Marcador de notas"/>
          <p:cNvSpPr>
            <a:spLocks noGrp="1"/>
          </p:cNvSpPr>
          <p:nvPr>
            <p:ph type="body" idx="1"/>
          </p:nvPr>
        </p:nvSpPr>
        <p:spPr/>
        <p:txBody>
          <a:bodyPr/>
          <a:lstStyle/>
          <a:p>
            <a:endParaRPr lang="es-CO" baseline="0"/>
          </a:p>
        </p:txBody>
      </p:sp>
      <p:sp>
        <p:nvSpPr>
          <p:cNvPr id="4" name="3 Marcador de número de diapositiva"/>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CDEE0E-C68F-4FD6-9F9A-925BFE18F6D4}" type="slidenum">
              <a:rPr kumimoji="0" lang="es-CO"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s-CO"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4199049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Portada">
    <p:spTree>
      <p:nvGrpSpPr>
        <p:cNvPr id="1" name=""/>
        <p:cNvGrpSpPr/>
        <p:nvPr/>
      </p:nvGrpSpPr>
      <p:grpSpPr>
        <a:xfrm>
          <a:off x="0" y="0"/>
          <a:ext cx="0" cy="0"/>
          <a:chOff x="0" y="0"/>
          <a:chExt cx="0" cy="0"/>
        </a:xfrm>
      </p:grpSpPr>
      <p:pic>
        <p:nvPicPr>
          <p:cNvPr id="6" name="Imagen 5" descr="Imagen que contiene edificio, exterior&#10;&#10;Descripción generada automáticamente">
            <a:extLst>
              <a:ext uri="{FF2B5EF4-FFF2-40B4-BE49-F238E27FC236}">
                <a16:creationId xmlns:a16="http://schemas.microsoft.com/office/drawing/2014/main" id="{DC263A2C-1B62-5C48-ADF8-62BC50E4EEE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1 Título"/>
          <p:cNvSpPr>
            <a:spLocks noGrp="1"/>
          </p:cNvSpPr>
          <p:nvPr>
            <p:ph type="ctrTitle" hasCustomPrompt="1"/>
          </p:nvPr>
        </p:nvSpPr>
        <p:spPr>
          <a:xfrm>
            <a:off x="914400" y="2463032"/>
            <a:ext cx="10363200" cy="1470025"/>
          </a:xfrm>
        </p:spPr>
        <p:txBody>
          <a:bodyPr>
            <a:normAutofit/>
          </a:bodyPr>
          <a:lstStyle>
            <a:lvl1pPr algn="l" rtl="0" eaLnBrk="1" fontAlgn="base" hangingPunct="1">
              <a:spcBef>
                <a:spcPct val="0"/>
              </a:spcBef>
              <a:spcAft>
                <a:spcPct val="0"/>
              </a:spcAft>
              <a:defRPr lang="es-CO" sz="3200" b="1" kern="1200" cap="none" dirty="0" smtClean="0">
                <a:solidFill>
                  <a:schemeClr val="bg1"/>
                </a:solidFill>
                <a:latin typeface="+mj-lt"/>
                <a:ea typeface="ＭＳ Ｐゴシック" pitchFamily="-84" charset="-128"/>
                <a:cs typeface="Arial" charset="0"/>
              </a:defRPr>
            </a:lvl1pPr>
          </a:lstStyle>
          <a:p>
            <a:r>
              <a:rPr lang="es-ES"/>
              <a:t>HAGA CLIC PARA MODIFICAR EL ESTILO DE TÍTULO DEL PATRÓN</a:t>
            </a:r>
            <a:endParaRPr lang="es-CO"/>
          </a:p>
        </p:txBody>
      </p:sp>
      <p:sp>
        <p:nvSpPr>
          <p:cNvPr id="3" name="2 Subtítulo"/>
          <p:cNvSpPr>
            <a:spLocks noGrp="1"/>
          </p:cNvSpPr>
          <p:nvPr>
            <p:ph type="subTitle" idx="1"/>
          </p:nvPr>
        </p:nvSpPr>
        <p:spPr>
          <a:xfrm>
            <a:off x="914400" y="4005614"/>
            <a:ext cx="8534400" cy="936104"/>
          </a:xfrm>
        </p:spPr>
        <p:txBody>
          <a:bodyPr anchor="b">
            <a:normAutofit/>
          </a:bodyPr>
          <a:lstStyle>
            <a:lvl1pPr marL="0" indent="0" algn="l">
              <a:buNone/>
              <a:defRPr sz="2800">
                <a:solidFill>
                  <a:schemeClr val="bg1"/>
                </a:solidFill>
                <a:latin typeface="+mj-lt"/>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s-CO"/>
          </a:p>
        </p:txBody>
      </p:sp>
      <p:pic>
        <p:nvPicPr>
          <p:cNvPr id="5" name="Imagen 4">
            <a:extLst>
              <a:ext uri="{FF2B5EF4-FFF2-40B4-BE49-F238E27FC236}">
                <a16:creationId xmlns:a16="http://schemas.microsoft.com/office/drawing/2014/main" id="{8E698945-0462-EA41-9D6F-09B2AC20DA7C}"/>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27448" y="458014"/>
            <a:ext cx="2507307" cy="810746"/>
          </a:xfrm>
          <a:prstGeom prst="rect">
            <a:avLst/>
          </a:prstGeom>
        </p:spPr>
      </p:pic>
      <p:cxnSp>
        <p:nvCxnSpPr>
          <p:cNvPr id="9" name="Conector recto 8">
            <a:extLst>
              <a:ext uri="{FF2B5EF4-FFF2-40B4-BE49-F238E27FC236}">
                <a16:creationId xmlns:a16="http://schemas.microsoft.com/office/drawing/2014/main" id="{F7457222-9474-5C44-BBCB-3CA69CF9D09C}"/>
              </a:ext>
            </a:extLst>
          </p:cNvPr>
          <p:cNvCxnSpPr/>
          <p:nvPr userDrawn="1"/>
        </p:nvCxnSpPr>
        <p:spPr>
          <a:xfrm>
            <a:off x="1127448" y="1412776"/>
            <a:ext cx="2448272"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386434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ítulo y texto vertical">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A0550E00-EC74-FE4F-BAE4-6213A22E50B0}"/>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836712"/>
          </a:xfrm>
          <a:prstGeom prst="rect">
            <a:avLst/>
          </a:prstGeom>
        </p:spPr>
      </p:pic>
      <p:sp>
        <p:nvSpPr>
          <p:cNvPr id="3" name="2 Marcador de texto vertical"/>
          <p:cNvSpPr>
            <a:spLocks noGrp="1"/>
          </p:cNvSpPr>
          <p:nvPr>
            <p:ph type="body" orient="vert" idx="1"/>
          </p:nvPr>
        </p:nvSpPr>
        <p:spPr>
          <a:xfrm>
            <a:off x="335360" y="1412776"/>
            <a:ext cx="11425269" cy="5073427"/>
          </a:xfrm>
        </p:spPr>
        <p:txBody>
          <a:bodyPr vert="eaVert"/>
          <a:lstStyle>
            <a:lvl1pPr>
              <a:defRPr lang="es-ES" sz="2600" kern="1200" dirty="0" smtClean="0">
                <a:solidFill>
                  <a:srgbClr val="215968"/>
                </a:solidFill>
                <a:latin typeface="+mj-lt"/>
                <a:ea typeface="ＭＳ Ｐゴシック" pitchFamily="-84" charset="-128"/>
                <a:cs typeface="Arial" pitchFamily="34" charset="0"/>
              </a:defRPr>
            </a:lvl1pPr>
            <a:lvl2pPr>
              <a:defRPr sz="2200">
                <a:solidFill>
                  <a:schemeClr val="tx1">
                    <a:lumMod val="75000"/>
                    <a:lumOff val="25000"/>
                  </a:schemeClr>
                </a:solidFill>
                <a:latin typeface="+mn-lt"/>
                <a:cs typeface="Arial" pitchFamily="34" charset="0"/>
              </a:defRPr>
            </a:lvl2pPr>
            <a:lvl3pPr>
              <a:defRPr sz="2200">
                <a:solidFill>
                  <a:schemeClr val="tx1">
                    <a:lumMod val="75000"/>
                    <a:lumOff val="25000"/>
                  </a:schemeClr>
                </a:solidFill>
                <a:latin typeface="+mn-lt"/>
                <a:cs typeface="Arial" pitchFamily="34" charset="0"/>
              </a:defRPr>
            </a:lvl3pPr>
            <a:lvl4pPr>
              <a:defRPr sz="2200">
                <a:solidFill>
                  <a:schemeClr val="tx1">
                    <a:lumMod val="75000"/>
                    <a:lumOff val="25000"/>
                  </a:schemeClr>
                </a:solidFill>
                <a:latin typeface="+mn-lt"/>
                <a:cs typeface="Arial" pitchFamily="34" charset="0"/>
              </a:defRPr>
            </a:lvl4pPr>
            <a:lvl5pPr>
              <a:defRPr sz="2200">
                <a:solidFill>
                  <a:schemeClr val="tx1">
                    <a:lumMod val="75000"/>
                    <a:lumOff val="25000"/>
                  </a:schemeClr>
                </a:solidFill>
                <a:latin typeface="+mn-lt"/>
                <a:cs typeface="Arial" pitchFamily="34" charset="0"/>
              </a:defRPr>
            </a:lvl5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13" name="1 Título"/>
          <p:cNvSpPr>
            <a:spLocks noGrp="1"/>
          </p:cNvSpPr>
          <p:nvPr>
            <p:ph type="title"/>
          </p:nvPr>
        </p:nvSpPr>
        <p:spPr>
          <a:xfrm>
            <a:off x="303680" y="0"/>
            <a:ext cx="12192000" cy="792088"/>
          </a:xfrm>
        </p:spPr>
        <p:txBody>
          <a:bodyPr>
            <a:noAutofit/>
          </a:bodyPr>
          <a:lstStyle>
            <a:lvl1pPr algn="l">
              <a:defRPr sz="2800" b="0">
                <a:solidFill>
                  <a:schemeClr val="bg1"/>
                </a:solidFill>
                <a:latin typeface="+mj-lt"/>
                <a:cs typeface="Arial" pitchFamily="34" charset="0"/>
              </a:defRPr>
            </a:lvl1pPr>
          </a:lstStyle>
          <a:p>
            <a:r>
              <a:rPr lang="es-ES"/>
              <a:t>Haga clic para modificar el estilo de título del patrón</a:t>
            </a:r>
            <a:endParaRPr lang="es-CO"/>
          </a:p>
        </p:txBody>
      </p:sp>
    </p:spTree>
    <p:extLst>
      <p:ext uri="{BB962C8B-B14F-4D97-AF65-F5344CB8AC3E}">
        <p14:creationId xmlns:p14="http://schemas.microsoft.com/office/powerpoint/2010/main" val="10434095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En Blanco [Vacía]">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05537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Cierre">
    <p:spTree>
      <p:nvGrpSpPr>
        <p:cNvPr id="1" name=""/>
        <p:cNvGrpSpPr/>
        <p:nvPr/>
      </p:nvGrpSpPr>
      <p:grpSpPr>
        <a:xfrm>
          <a:off x="0" y="0"/>
          <a:ext cx="0" cy="0"/>
          <a:chOff x="0" y="0"/>
          <a:chExt cx="0" cy="0"/>
        </a:xfrm>
      </p:grpSpPr>
      <p:pic>
        <p:nvPicPr>
          <p:cNvPr id="5" name="Imagen 4" descr="Imagen que contiene edificio, exterior&#10;&#10;Descripción generada automáticamente">
            <a:extLst>
              <a:ext uri="{FF2B5EF4-FFF2-40B4-BE49-F238E27FC236}">
                <a16:creationId xmlns:a16="http://schemas.microsoft.com/office/drawing/2014/main" id="{690A5826-B2A5-F24F-9240-E74DAC2CF02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1 Título"/>
          <p:cNvSpPr>
            <a:spLocks noGrp="1"/>
          </p:cNvSpPr>
          <p:nvPr>
            <p:ph type="ctrTitle" hasCustomPrompt="1"/>
          </p:nvPr>
        </p:nvSpPr>
        <p:spPr>
          <a:xfrm>
            <a:off x="914400" y="2463032"/>
            <a:ext cx="10363200" cy="1470025"/>
          </a:xfrm>
        </p:spPr>
        <p:txBody>
          <a:bodyPr>
            <a:normAutofit/>
          </a:bodyPr>
          <a:lstStyle>
            <a:lvl1pPr algn="ctr" rtl="0" eaLnBrk="1" fontAlgn="base" hangingPunct="1">
              <a:spcBef>
                <a:spcPct val="0"/>
              </a:spcBef>
              <a:spcAft>
                <a:spcPct val="0"/>
              </a:spcAft>
              <a:defRPr lang="es-CO" sz="3200" b="1" kern="1200" cap="none" dirty="0" smtClean="0">
                <a:solidFill>
                  <a:schemeClr val="bg1"/>
                </a:solidFill>
                <a:latin typeface="+mj-lt"/>
                <a:ea typeface="ＭＳ Ｐゴシック" pitchFamily="-84" charset="-128"/>
                <a:cs typeface="Arial" charset="0"/>
              </a:defRPr>
            </a:lvl1pPr>
          </a:lstStyle>
          <a:p>
            <a:r>
              <a:rPr lang="es-ES"/>
              <a:t>HAGA CLIC PARA MODIFICAR EL ESTILO DE TÍTULO DEL PATRÓN</a:t>
            </a:r>
            <a:endParaRPr lang="es-CO"/>
          </a:p>
        </p:txBody>
      </p:sp>
    </p:spTree>
    <p:extLst>
      <p:ext uri="{BB962C8B-B14F-4D97-AF65-F5344CB8AC3E}">
        <p14:creationId xmlns:p14="http://schemas.microsoft.com/office/powerpoint/2010/main" val="35371368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Smart Art">
    <p:spTree>
      <p:nvGrpSpPr>
        <p:cNvPr id="1" name=""/>
        <p:cNvGrpSpPr/>
        <p:nvPr/>
      </p:nvGrpSpPr>
      <p:grpSpPr>
        <a:xfrm>
          <a:off x="0" y="0"/>
          <a:ext cx="0" cy="0"/>
          <a:chOff x="0" y="0"/>
          <a:chExt cx="0" cy="0"/>
        </a:xfrm>
      </p:grpSpPr>
      <p:sp>
        <p:nvSpPr>
          <p:cNvPr id="2" name="Título 1"/>
          <p:cNvSpPr>
            <a:spLocks noGrp="1"/>
          </p:cNvSpPr>
          <p:nvPr>
            <p:ph type="title" hasCustomPrompt="1"/>
          </p:nvPr>
        </p:nvSpPr>
        <p:spPr/>
        <p:txBody>
          <a:bodyPr/>
          <a:lstStyle>
            <a:lvl1pPr>
              <a:defRPr/>
            </a:lvl1pPr>
          </a:lstStyle>
          <a:p>
            <a:r>
              <a:rPr lang="es-ES"/>
              <a:t>Título de SmartArt</a:t>
            </a:r>
            <a:endParaRPr lang="es-CO"/>
          </a:p>
        </p:txBody>
      </p:sp>
      <p:sp>
        <p:nvSpPr>
          <p:cNvPr id="3" name="Marcador de fecha 2"/>
          <p:cNvSpPr>
            <a:spLocks noGrp="1"/>
          </p:cNvSpPr>
          <p:nvPr>
            <p:ph type="dt" sz="half" idx="10"/>
          </p:nvPr>
        </p:nvSpPr>
        <p:spPr/>
        <p:txBody>
          <a:bodyPr/>
          <a:lstStyle/>
          <a:p>
            <a:fld id="{B143B8E0-78BE-4495-908F-0C89560E0EFC}" type="datetimeFigureOut">
              <a:rPr lang="es-ES" smtClean="0"/>
              <a:t>17/02/2023</a:t>
            </a:fld>
            <a:endParaRPr lang="es-ES"/>
          </a:p>
        </p:txBody>
      </p:sp>
      <p:sp>
        <p:nvSpPr>
          <p:cNvPr id="4" name="Marcador de pie de página 3"/>
          <p:cNvSpPr>
            <a:spLocks noGrp="1"/>
          </p:cNvSpPr>
          <p:nvPr>
            <p:ph type="ftr" sz="quarter" idx="11"/>
          </p:nvPr>
        </p:nvSpPr>
        <p:spPr/>
        <p:txBody>
          <a:bodyPr/>
          <a:lstStyle/>
          <a:p>
            <a:endParaRPr lang="es-ES"/>
          </a:p>
        </p:txBody>
      </p:sp>
      <p:sp>
        <p:nvSpPr>
          <p:cNvPr id="5" name="Marcador de número de diapositiva 4"/>
          <p:cNvSpPr>
            <a:spLocks noGrp="1"/>
          </p:cNvSpPr>
          <p:nvPr>
            <p:ph type="sldNum" sz="quarter" idx="12"/>
          </p:nvPr>
        </p:nvSpPr>
        <p:spPr/>
        <p:txBody>
          <a:bodyPr/>
          <a:lstStyle/>
          <a:p>
            <a:fld id="{65405948-5579-43C3-B847-20EEB7E9C5B9}" type="slidenum">
              <a:rPr lang="es-ES" smtClean="0"/>
              <a:t>‹Nº›</a:t>
            </a:fld>
            <a:endParaRPr lang="es-ES"/>
          </a:p>
        </p:txBody>
      </p:sp>
      <p:sp>
        <p:nvSpPr>
          <p:cNvPr id="7" name="Marcador de SmartArt 6"/>
          <p:cNvSpPr>
            <a:spLocks noGrp="1"/>
          </p:cNvSpPr>
          <p:nvPr>
            <p:ph type="dgm" sz="quarter" idx="13"/>
          </p:nvPr>
        </p:nvSpPr>
        <p:spPr>
          <a:xfrm>
            <a:off x="533887" y="2108200"/>
            <a:ext cx="10604013" cy="4194126"/>
          </a:xfrm>
        </p:spPr>
        <p:txBody>
          <a:bodyPr/>
          <a:lstStyle>
            <a:lvl1pPr>
              <a:defRPr>
                <a:latin typeface="Calibri Light" panose="020F0302020204030204" pitchFamily="34" charset="0"/>
              </a:defRPr>
            </a:lvl1pPr>
          </a:lstStyle>
          <a:p>
            <a:endParaRPr lang="es-CO"/>
          </a:p>
        </p:txBody>
      </p:sp>
      <p:pic>
        <p:nvPicPr>
          <p:cNvPr id="8" name="Imagen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88674" y="5878285"/>
            <a:ext cx="822326" cy="822326"/>
          </a:xfrm>
          <a:prstGeom prst="rect">
            <a:avLst/>
          </a:prstGeom>
        </p:spPr>
      </p:pic>
    </p:spTree>
    <p:extLst>
      <p:ext uri="{BB962C8B-B14F-4D97-AF65-F5344CB8AC3E}">
        <p14:creationId xmlns:p14="http://schemas.microsoft.com/office/powerpoint/2010/main" val="3431106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cSld name="Encabezado3">
    <p:spTree>
      <p:nvGrpSpPr>
        <p:cNvPr id="1" name=""/>
        <p:cNvGrpSpPr/>
        <p:nvPr/>
      </p:nvGrpSpPr>
      <p:grpSpPr>
        <a:xfrm>
          <a:off x="0" y="0"/>
          <a:ext cx="0" cy="0"/>
          <a:chOff x="0" y="0"/>
          <a:chExt cx="0" cy="0"/>
        </a:xfrm>
      </p:grpSpPr>
      <p:sp>
        <p:nvSpPr>
          <p:cNvPr id="7" name="Rectangle 6"/>
          <p:cNvSpPr/>
          <p:nvPr/>
        </p:nvSpPr>
        <p:spPr>
          <a:xfrm>
            <a:off x="0" y="729466"/>
            <a:ext cx="12192000" cy="137673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es-ES"/>
              <a:t>Haga clic para modificar el estilo de título del patrón</a:t>
            </a:r>
            <a:endParaRPr lang="en-US"/>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800">
                <a:solidFill>
                  <a:schemeClr val="tx1">
                    <a:lumMod val="90000"/>
                    <a:lumOff val="10000"/>
                  </a:schemeClr>
                </a:solidFill>
                <a:latin typeface="Calibri Light" panose="020F030202020403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p>
            <a:fld id="{B143B8E0-78BE-4495-908F-0C89560E0EFC}" type="datetimeFigureOut">
              <a:rPr lang="es-ES" smtClean="0"/>
              <a:t>17/02/2023</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65405948-5579-43C3-B847-20EEB7E9C5B9}" type="slidenum">
              <a:rPr lang="es-ES" smtClean="0"/>
              <a:t>‹Nº›</a:t>
            </a:fld>
            <a:endParaRPr lang="es-ES"/>
          </a:p>
        </p:txBody>
      </p:sp>
      <p:cxnSp>
        <p:nvCxnSpPr>
          <p:cNvPr id="8" name="Straight Connector 7"/>
          <p:cNvCxnSpPr/>
          <p:nvPr/>
        </p:nvCxnSpPr>
        <p:spPr>
          <a:xfrm flipV="1">
            <a:off x="8386842" y="5264106"/>
            <a:ext cx="0" cy="9144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0" name="Imagen 9"/>
          <p:cNvPicPr>
            <a:picLocks noChangeAspect="1"/>
          </p:cNvPicPr>
          <p:nvPr/>
        </p:nvPicPr>
        <p:blipFill>
          <a:blip r:embed="rId2"/>
          <a:stretch>
            <a:fillRect/>
          </a:stretch>
        </p:blipFill>
        <p:spPr>
          <a:xfrm>
            <a:off x="535425" y="954498"/>
            <a:ext cx="5285690" cy="926672"/>
          </a:xfrm>
          <a:prstGeom prst="rect">
            <a:avLst/>
          </a:prstGeom>
        </p:spPr>
      </p:pic>
    </p:spTree>
    <p:extLst>
      <p:ext uri="{BB962C8B-B14F-4D97-AF65-F5344CB8AC3E}">
        <p14:creationId xmlns:p14="http://schemas.microsoft.com/office/powerpoint/2010/main" val="1682224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Título y objetos">
    <p:spTree>
      <p:nvGrpSpPr>
        <p:cNvPr id="1" name=""/>
        <p:cNvGrpSpPr/>
        <p:nvPr/>
      </p:nvGrpSpPr>
      <p:grpSpPr>
        <a:xfrm>
          <a:off x="0" y="0"/>
          <a:ext cx="0" cy="0"/>
          <a:chOff x="0" y="0"/>
          <a:chExt cx="0" cy="0"/>
        </a:xfrm>
      </p:grpSpPr>
      <p:sp>
        <p:nvSpPr>
          <p:cNvPr id="3" name="2 Marcador de contenido"/>
          <p:cNvSpPr>
            <a:spLocks noGrp="1"/>
          </p:cNvSpPr>
          <p:nvPr>
            <p:ph idx="1"/>
          </p:nvPr>
        </p:nvSpPr>
        <p:spPr>
          <a:xfrm>
            <a:off x="335360" y="980733"/>
            <a:ext cx="11521280" cy="5145435"/>
          </a:xfrm>
        </p:spPr>
        <p:txBody>
          <a:bodyPr/>
          <a:lstStyle>
            <a:lvl1pPr marL="257175" indent="-257175" algn="just" rtl="0" eaLnBrk="1" fontAlgn="base" hangingPunct="1">
              <a:spcBef>
                <a:spcPct val="20000"/>
              </a:spcBef>
              <a:spcAft>
                <a:spcPct val="0"/>
              </a:spcAft>
              <a:buFont typeface="Arial" charset="0"/>
              <a:buChar char="•"/>
              <a:defRPr lang="es-ES" sz="1800" kern="1200" dirty="0" smtClean="0">
                <a:solidFill>
                  <a:srgbClr val="215968"/>
                </a:solidFill>
                <a:latin typeface="Arial" pitchFamily="34" charset="0"/>
                <a:ea typeface="ＭＳ Ｐゴシック" pitchFamily="-84" charset="-128"/>
                <a:cs typeface="Arial" pitchFamily="34" charset="0"/>
              </a:defRPr>
            </a:lvl1pPr>
            <a:lvl2pPr>
              <a:defRPr lang="es-ES" sz="1500" kern="1200" dirty="0" smtClean="0">
                <a:solidFill>
                  <a:schemeClr val="tx1">
                    <a:lumMod val="65000"/>
                    <a:lumOff val="35000"/>
                  </a:schemeClr>
                </a:solidFill>
                <a:latin typeface="Arial" pitchFamily="34" charset="0"/>
                <a:ea typeface="ＭＳ Ｐゴシック" pitchFamily="-84" charset="-128"/>
                <a:cs typeface="Arial" pitchFamily="34" charset="0"/>
              </a:defRPr>
            </a:lvl2pPr>
            <a:lvl3pPr indent="-171450" algn="l" defTabSz="685800" rtl="0" eaLnBrk="1" latinLnBrk="0" hangingPunct="1">
              <a:spcBef>
                <a:spcPct val="20000"/>
              </a:spcBef>
              <a:buFont typeface="Arial" pitchFamily="34" charset="0"/>
              <a:defRPr lang="es-CO" sz="1350" kern="1200" dirty="0" smtClean="0">
                <a:solidFill>
                  <a:schemeClr val="tx1">
                    <a:lumMod val="65000"/>
                    <a:lumOff val="35000"/>
                  </a:schemeClr>
                </a:solidFill>
                <a:latin typeface="Arial" pitchFamily="34" charset="0"/>
                <a:ea typeface="+mn-ea"/>
                <a:cs typeface="Arial" pitchFamily="34" charset="0"/>
              </a:defRPr>
            </a:lvl3pPr>
            <a:lvl4pPr>
              <a:defRPr lang="es-ES" sz="1350" kern="1200" dirty="0" smtClean="0">
                <a:solidFill>
                  <a:schemeClr val="tx1">
                    <a:lumMod val="65000"/>
                    <a:lumOff val="35000"/>
                  </a:schemeClr>
                </a:solidFill>
                <a:latin typeface="Arial" pitchFamily="34" charset="0"/>
                <a:ea typeface="+mn-ea"/>
                <a:cs typeface="Arial" pitchFamily="34" charset="0"/>
              </a:defRPr>
            </a:lvl4pPr>
            <a:lvl5pPr>
              <a:defRPr lang="es-CO" sz="1350" kern="1200" dirty="0" smtClean="0">
                <a:solidFill>
                  <a:schemeClr val="tx1">
                    <a:lumMod val="65000"/>
                    <a:lumOff val="35000"/>
                  </a:schemeClr>
                </a:solidFill>
                <a:latin typeface="Arial" pitchFamily="34" charset="0"/>
                <a:ea typeface="+mn-ea"/>
                <a:cs typeface="Arial" pitchFamily="34" charset="0"/>
              </a:defRPr>
            </a:lvl5p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pic>
        <p:nvPicPr>
          <p:cNvPr id="7" name="Picture 5"/>
          <p:cNvPicPr>
            <a:picLocks noChangeAspect="1" noChangeArrowheads="1"/>
          </p:cNvPicPr>
          <p:nvPr/>
        </p:nvPicPr>
        <p:blipFill>
          <a:blip r:embed="rId2" cstate="print"/>
          <a:srcRect/>
          <a:stretch>
            <a:fillRect/>
          </a:stretch>
        </p:blipFill>
        <p:spPr bwMode="auto">
          <a:xfrm>
            <a:off x="0" y="6361118"/>
            <a:ext cx="12192000" cy="496887"/>
          </a:xfrm>
          <a:prstGeom prst="rect">
            <a:avLst/>
          </a:prstGeom>
          <a:noFill/>
          <a:ln w="9525">
            <a:noFill/>
            <a:miter lim="800000"/>
            <a:headEnd/>
            <a:tailEnd/>
          </a:ln>
        </p:spPr>
      </p:pic>
      <p:pic>
        <p:nvPicPr>
          <p:cNvPr id="8" name="Picture 2"/>
          <p:cNvPicPr>
            <a:picLocks noChangeAspect="1" noChangeArrowheads="1"/>
          </p:cNvPicPr>
          <p:nvPr/>
        </p:nvPicPr>
        <p:blipFill>
          <a:blip r:embed="rId3" cstate="print"/>
          <a:srcRect/>
          <a:stretch>
            <a:fillRect/>
          </a:stretch>
        </p:blipFill>
        <p:spPr bwMode="auto">
          <a:xfrm>
            <a:off x="0" y="-27384"/>
            <a:ext cx="12192000" cy="864096"/>
          </a:xfrm>
          <a:prstGeom prst="rect">
            <a:avLst/>
          </a:prstGeom>
          <a:noFill/>
          <a:ln w="9525">
            <a:noFill/>
            <a:miter lim="800000"/>
            <a:headEnd/>
            <a:tailEnd/>
          </a:ln>
          <a:effectLst/>
        </p:spPr>
      </p:pic>
      <p:sp>
        <p:nvSpPr>
          <p:cNvPr id="9" name="1 Título"/>
          <p:cNvSpPr>
            <a:spLocks noGrp="1"/>
          </p:cNvSpPr>
          <p:nvPr>
            <p:ph type="title"/>
          </p:nvPr>
        </p:nvSpPr>
        <p:spPr>
          <a:xfrm>
            <a:off x="0" y="0"/>
            <a:ext cx="12192000" cy="792088"/>
          </a:xfrm>
        </p:spPr>
        <p:txBody>
          <a:bodyPr>
            <a:noAutofit/>
          </a:bodyPr>
          <a:lstStyle>
            <a:lvl1pPr>
              <a:defRPr sz="2100" b="0">
                <a:solidFill>
                  <a:schemeClr val="bg1"/>
                </a:solidFill>
                <a:latin typeface="Arial" pitchFamily="34" charset="0"/>
                <a:cs typeface="Arial" pitchFamily="34" charset="0"/>
              </a:defRPr>
            </a:lvl1pPr>
          </a:lstStyle>
          <a:p>
            <a:r>
              <a:rPr lang="es-ES"/>
              <a:t>Haga clic para modificar el estilo de título del patrón</a:t>
            </a:r>
            <a:endParaRPr lang="es-CO"/>
          </a:p>
        </p:txBody>
      </p:sp>
    </p:spTree>
    <p:extLst>
      <p:ext uri="{BB962C8B-B14F-4D97-AF65-F5344CB8AC3E}">
        <p14:creationId xmlns:p14="http://schemas.microsoft.com/office/powerpoint/2010/main" val="21880719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Dos objetos" type="twoObj">
  <p:cSld name="2_Dos objetos">
    <p:spTree>
      <p:nvGrpSpPr>
        <p:cNvPr id="1" name="Shape 28"/>
        <p:cNvGrpSpPr/>
        <p:nvPr/>
      </p:nvGrpSpPr>
      <p:grpSpPr>
        <a:xfrm>
          <a:off x="0" y="0"/>
          <a:ext cx="0" cy="0"/>
          <a:chOff x="0" y="0"/>
          <a:chExt cx="0" cy="0"/>
        </a:xfrm>
      </p:grpSpPr>
      <p:sp>
        <p:nvSpPr>
          <p:cNvPr id="29" name="Google Shape;29;p6"/>
          <p:cNvSpPr txBox="1">
            <a:spLocks noGrp="1"/>
          </p:cNvSpPr>
          <p:nvPr>
            <p:ph type="title"/>
          </p:nvPr>
        </p:nvSpPr>
        <p:spPr>
          <a:xfrm>
            <a:off x="677334" y="609600"/>
            <a:ext cx="8596668" cy="1320800"/>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accent1"/>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 name="Google Shape;30;p6"/>
          <p:cNvSpPr txBox="1">
            <a:spLocks noGrp="1"/>
          </p:cNvSpPr>
          <p:nvPr>
            <p:ph type="body" idx="1"/>
          </p:nvPr>
        </p:nvSpPr>
        <p:spPr>
          <a:xfrm>
            <a:off x="677334" y="2160589"/>
            <a:ext cx="4184035" cy="3880772"/>
          </a:xfrm>
          <a:prstGeom prst="rect">
            <a:avLst/>
          </a:prstGeom>
          <a:noFill/>
          <a:ln>
            <a:noFill/>
          </a:ln>
        </p:spPr>
        <p:txBody>
          <a:bodyPr spcFirstLastPara="1" wrap="square" lIns="91425" tIns="45700" rIns="91425" bIns="45700" anchor="t" anchorCtr="0">
            <a:normAutofit/>
          </a:bodyPr>
          <a:lstStyle>
            <a:lvl1pPr marL="457200" lvl="0" indent="-320040" algn="l">
              <a:spcBef>
                <a:spcPts val="1000"/>
              </a:spcBef>
              <a:spcAft>
                <a:spcPts val="0"/>
              </a:spcAft>
              <a:buSzPts val="1440"/>
              <a:buChar char="►"/>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31" name="Google Shape;31;p6"/>
          <p:cNvSpPr txBox="1">
            <a:spLocks noGrp="1"/>
          </p:cNvSpPr>
          <p:nvPr>
            <p:ph type="body" idx="2"/>
          </p:nvPr>
        </p:nvSpPr>
        <p:spPr>
          <a:xfrm>
            <a:off x="5089970" y="2160589"/>
            <a:ext cx="4184034" cy="3880773"/>
          </a:xfrm>
          <a:prstGeom prst="rect">
            <a:avLst/>
          </a:prstGeom>
          <a:noFill/>
          <a:ln>
            <a:noFill/>
          </a:ln>
        </p:spPr>
        <p:txBody>
          <a:bodyPr spcFirstLastPara="1" wrap="square" lIns="91425" tIns="45700" rIns="91425" bIns="45700" anchor="t" anchorCtr="0">
            <a:normAutofit/>
          </a:bodyPr>
          <a:lstStyle>
            <a:lvl1pPr marL="457200" lvl="0" indent="-320040" algn="l">
              <a:spcBef>
                <a:spcPts val="1000"/>
              </a:spcBef>
              <a:spcAft>
                <a:spcPts val="0"/>
              </a:spcAft>
              <a:buSzPts val="1440"/>
              <a:buChar char="►"/>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32" name="Google Shape;32;p6"/>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 name="Google Shape;33;p6"/>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6"/>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O"/>
              <a:t>‹Nº›</a:t>
            </a:fld>
            <a:endParaRPr/>
          </a:p>
        </p:txBody>
      </p:sp>
    </p:spTree>
    <p:extLst>
      <p:ext uri="{BB962C8B-B14F-4D97-AF65-F5344CB8AC3E}">
        <p14:creationId xmlns:p14="http://schemas.microsoft.com/office/powerpoint/2010/main" val="5897095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2_Cover alternate">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C930E726-E622-49F7-B493-490E2748FAEC}"/>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rot="10800000">
            <a:off x="0" y="-2"/>
            <a:ext cx="12192000" cy="6858001"/>
          </a:xfrm>
          <a:prstGeom prst="rect">
            <a:avLst/>
          </a:prstGeom>
        </p:spPr>
      </p:pic>
      <p:sp>
        <p:nvSpPr>
          <p:cNvPr id="16" name="Freeform 56">
            <a:extLst>
              <a:ext uri="{FF2B5EF4-FFF2-40B4-BE49-F238E27FC236}">
                <a16:creationId xmlns:a16="http://schemas.microsoft.com/office/drawing/2014/main" id="{13A7AC18-CF42-4EC5-8D40-441EAE30A06C}"/>
              </a:ext>
            </a:extLst>
          </p:cNvPr>
          <p:cNvSpPr/>
          <p:nvPr userDrawn="1"/>
        </p:nvSpPr>
        <p:spPr>
          <a:xfrm>
            <a:off x="644870" y="689727"/>
            <a:ext cx="4927845" cy="3581484"/>
          </a:xfrm>
          <a:custGeom>
            <a:avLst/>
            <a:gdLst>
              <a:gd name="connsiteX0" fmla="*/ 4238387 w 4257675"/>
              <a:gd name="connsiteY0" fmla="*/ 0 h 3092804"/>
              <a:gd name="connsiteX1" fmla="*/ 4257675 w 4257675"/>
              <a:gd name="connsiteY1" fmla="*/ 0 h 3092804"/>
              <a:gd name="connsiteX2" fmla="*/ 4257675 w 4257675"/>
              <a:gd name="connsiteY2" fmla="*/ 3092804 h 3092804"/>
              <a:gd name="connsiteX3" fmla="*/ 0 w 4257675"/>
              <a:gd name="connsiteY3" fmla="*/ 3092804 h 3092804"/>
              <a:gd name="connsiteX4" fmla="*/ 0 w 4257675"/>
              <a:gd name="connsiteY4" fmla="*/ 747342 h 3092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7675" h="3092804">
                <a:moveTo>
                  <a:pt x="4238387" y="0"/>
                </a:moveTo>
                <a:lnTo>
                  <a:pt x="4257675" y="0"/>
                </a:lnTo>
                <a:lnTo>
                  <a:pt x="4257675" y="3092804"/>
                </a:lnTo>
                <a:lnTo>
                  <a:pt x="0" y="3092804"/>
                </a:lnTo>
                <a:lnTo>
                  <a:pt x="0" y="747342"/>
                </a:lnTo>
                <a:close/>
              </a:path>
            </a:pathLst>
          </a:custGeom>
          <a:solidFill>
            <a:srgbClr val="FFE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a:p>
        </p:txBody>
      </p:sp>
      <p:sp>
        <p:nvSpPr>
          <p:cNvPr id="11" name="Title 1"/>
          <p:cNvSpPr>
            <a:spLocks noGrp="1"/>
          </p:cNvSpPr>
          <p:nvPr>
            <p:ph type="ctrTitle"/>
          </p:nvPr>
        </p:nvSpPr>
        <p:spPr>
          <a:xfrm>
            <a:off x="922114" y="1848286"/>
            <a:ext cx="4326679" cy="979702"/>
          </a:xfrm>
        </p:spPr>
        <p:txBody>
          <a:bodyPr/>
          <a:lstStyle>
            <a:lvl1pPr>
              <a:defRPr sz="2998" b="0">
                <a:solidFill>
                  <a:schemeClr val="bg1"/>
                </a:solidFill>
                <a:latin typeface="EYInterstate Light" panose="02000506000000020004" pitchFamily="2" charset="0"/>
                <a:cs typeface="Arial" pitchFamily="34" charset="0"/>
              </a:defRPr>
            </a:lvl1pPr>
          </a:lstStyle>
          <a:p>
            <a:r>
              <a:rPr lang="en-US"/>
              <a:t>Click to edit Master title style</a:t>
            </a:r>
            <a:endParaRPr lang="en-GB"/>
          </a:p>
        </p:txBody>
      </p:sp>
      <p:sp>
        <p:nvSpPr>
          <p:cNvPr id="12" name="Subtitle 2"/>
          <p:cNvSpPr>
            <a:spLocks noGrp="1"/>
          </p:cNvSpPr>
          <p:nvPr>
            <p:ph type="subTitle" idx="1"/>
          </p:nvPr>
        </p:nvSpPr>
        <p:spPr>
          <a:xfrm>
            <a:off x="922114" y="2940226"/>
            <a:ext cx="4326679" cy="1046323"/>
          </a:xfrm>
        </p:spPr>
        <p:txBody>
          <a:bodyPr/>
          <a:lstStyle>
            <a:lvl1pPr marL="0" indent="0" algn="l">
              <a:spcAft>
                <a:spcPts val="1198"/>
              </a:spcAft>
              <a:buNone/>
              <a:defRPr sz="1998">
                <a:solidFill>
                  <a:schemeClr val="bg1"/>
                </a:solidFill>
                <a:latin typeface="EYInterstate" panose="02000503020000020004" pitchFamily="2" charset="0"/>
                <a:cs typeface="Arial" pitchFamily="34" charset="0"/>
              </a:defRPr>
            </a:lvl1pPr>
            <a:lvl2pPr marL="0" indent="0" algn="l">
              <a:buNone/>
              <a:defRPr sz="1598" b="1">
                <a:solidFill>
                  <a:srgbClr val="404040"/>
                </a:solidFill>
              </a:defRPr>
            </a:lvl2pPr>
            <a:lvl3pPr marL="913486" indent="0" algn="ctr">
              <a:buNone/>
              <a:defRPr>
                <a:solidFill>
                  <a:schemeClr val="tx1">
                    <a:tint val="75000"/>
                  </a:schemeClr>
                </a:solidFill>
              </a:defRPr>
            </a:lvl3pPr>
            <a:lvl4pPr marL="1370229" indent="0" algn="ctr">
              <a:buNone/>
              <a:defRPr>
                <a:solidFill>
                  <a:schemeClr val="tx1">
                    <a:tint val="75000"/>
                  </a:schemeClr>
                </a:solidFill>
              </a:defRPr>
            </a:lvl4pPr>
            <a:lvl5pPr marL="1826972" indent="0" algn="ctr">
              <a:buNone/>
              <a:defRPr>
                <a:solidFill>
                  <a:schemeClr val="tx1">
                    <a:tint val="75000"/>
                  </a:schemeClr>
                </a:solidFill>
              </a:defRPr>
            </a:lvl5pPr>
            <a:lvl6pPr marL="2283715" indent="0" algn="ctr">
              <a:buNone/>
              <a:defRPr>
                <a:solidFill>
                  <a:schemeClr val="tx1">
                    <a:tint val="75000"/>
                  </a:schemeClr>
                </a:solidFill>
              </a:defRPr>
            </a:lvl6pPr>
            <a:lvl7pPr marL="2740457" indent="0" algn="ctr">
              <a:buNone/>
              <a:defRPr>
                <a:solidFill>
                  <a:schemeClr val="tx1">
                    <a:tint val="75000"/>
                  </a:schemeClr>
                </a:solidFill>
              </a:defRPr>
            </a:lvl7pPr>
            <a:lvl8pPr marL="3197201" indent="0" algn="ctr">
              <a:buNone/>
              <a:defRPr>
                <a:solidFill>
                  <a:schemeClr val="tx1">
                    <a:tint val="75000"/>
                  </a:schemeClr>
                </a:solidFill>
              </a:defRPr>
            </a:lvl8pPr>
            <a:lvl9pPr marL="3653943" indent="0" algn="ctr">
              <a:buNone/>
              <a:defRPr>
                <a:solidFill>
                  <a:schemeClr val="tx1">
                    <a:tint val="75000"/>
                  </a:schemeClr>
                </a:solidFill>
              </a:defRPr>
            </a:lvl9pPr>
          </a:lstStyle>
          <a:p>
            <a:pPr lvl="0"/>
            <a:r>
              <a:rPr lang="en-US"/>
              <a:t>Click to edit Master subtitle style</a:t>
            </a:r>
            <a:endParaRPr lang="en-GB"/>
          </a:p>
        </p:txBody>
      </p:sp>
      <p:grpSp>
        <p:nvGrpSpPr>
          <p:cNvPr id="14" name="Group 4">
            <a:extLst>
              <a:ext uri="{FF2B5EF4-FFF2-40B4-BE49-F238E27FC236}">
                <a16:creationId xmlns:a16="http://schemas.microsoft.com/office/drawing/2014/main" id="{C8422AE9-8257-41A9-AB41-1F10585C886F}"/>
              </a:ext>
            </a:extLst>
          </p:cNvPr>
          <p:cNvGrpSpPr>
            <a:grpSpLocks noChangeAspect="1"/>
          </p:cNvGrpSpPr>
          <p:nvPr userDrawn="1"/>
        </p:nvGrpSpPr>
        <p:grpSpPr bwMode="auto">
          <a:xfrm>
            <a:off x="10359392" y="4960938"/>
            <a:ext cx="1224912" cy="1435100"/>
            <a:chOff x="6529" y="3125"/>
            <a:chExt cx="772" cy="904"/>
          </a:xfrm>
        </p:grpSpPr>
        <p:sp>
          <p:nvSpPr>
            <p:cNvPr id="15" name="Freeform 5">
              <a:extLst>
                <a:ext uri="{FF2B5EF4-FFF2-40B4-BE49-F238E27FC236}">
                  <a16:creationId xmlns:a16="http://schemas.microsoft.com/office/drawing/2014/main" id="{D19659BD-653C-4300-9060-420AFAE39587}"/>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8"/>
            </a:p>
          </p:txBody>
        </p:sp>
        <p:sp>
          <p:nvSpPr>
            <p:cNvPr id="17" name="Freeform 6">
              <a:extLst>
                <a:ext uri="{FF2B5EF4-FFF2-40B4-BE49-F238E27FC236}">
                  <a16:creationId xmlns:a16="http://schemas.microsoft.com/office/drawing/2014/main" id="{A4669336-72A1-4233-827A-C41AB4C1CC04}"/>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8"/>
            </a:p>
          </p:txBody>
        </p:sp>
      </p:grpSp>
      <p:pic>
        <p:nvPicPr>
          <p:cNvPr id="9" name="Picture 8">
            <a:extLst>
              <a:ext uri="{FF2B5EF4-FFF2-40B4-BE49-F238E27FC236}">
                <a16:creationId xmlns:a16="http://schemas.microsoft.com/office/drawing/2014/main" id="{B5842835-BEF7-475B-A99C-00B5A4C74683}"/>
              </a:ext>
            </a:extLst>
          </p:cNvPr>
          <p:cNvPicPr>
            <a:picLocks noChangeAspect="1"/>
          </p:cNvPicPr>
          <p:nvPr userDrawn="1"/>
        </p:nvPicPr>
        <p:blipFill>
          <a:blip r:embed="rId3">
            <a:lum bright="70000" contrast="-70000"/>
          </a:blip>
          <a:stretch>
            <a:fillRect/>
          </a:stretch>
        </p:blipFill>
        <p:spPr>
          <a:xfrm>
            <a:off x="6313275" y="5308195"/>
            <a:ext cx="3426249" cy="841321"/>
          </a:xfrm>
          <a:prstGeom prst="rect">
            <a:avLst/>
          </a:prstGeom>
        </p:spPr>
      </p:pic>
    </p:spTree>
    <p:extLst>
      <p:ext uri="{BB962C8B-B14F-4D97-AF65-F5344CB8AC3E}">
        <p14:creationId xmlns:p14="http://schemas.microsoft.com/office/powerpoint/2010/main" val="1099447030"/>
      </p:ext>
    </p:extLst>
  </p:cSld>
  <p:clrMapOvr>
    <a:masterClrMapping/>
  </p:clrMapOvr>
  <p:extLst>
    <p:ext uri="{DCECCB84-F9BA-43D5-87BE-67443E8EF086}">
      <p15:sldGuideLst xmlns:p15="http://schemas.microsoft.com/office/powerpoint/2012/main">
        <p15:guide id="1" orient="horz" pos="2160">
          <p15:clr>
            <a:srgbClr val="FBAE40"/>
          </p15:clr>
        </p15:guide>
        <p15:guide id="2" pos="3842">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Standard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80593A0-4211-460E-B6CF-FE2D9CE6D9CB}"/>
              </a:ext>
            </a:extLst>
          </p:cNvPr>
          <p:cNvSpPr>
            <a:spLocks noGrp="1"/>
          </p:cNvSpPr>
          <p:nvPr>
            <p:ph type="pic" sz="quarter" idx="10"/>
          </p:nvPr>
        </p:nvSpPr>
        <p:spPr>
          <a:xfrm>
            <a:off x="1" y="3"/>
            <a:ext cx="2383219" cy="6857999"/>
          </a:xfrm>
        </p:spPr>
        <p:txBody>
          <a:bodyPr/>
          <a:lstStyle/>
          <a:p>
            <a:endParaRPr lang="en-IN"/>
          </a:p>
        </p:txBody>
      </p:sp>
      <p:sp>
        <p:nvSpPr>
          <p:cNvPr id="2" name="Title 1"/>
          <p:cNvSpPr>
            <a:spLocks noGrp="1"/>
          </p:cNvSpPr>
          <p:nvPr>
            <p:ph type="title"/>
          </p:nvPr>
        </p:nvSpPr>
        <p:spPr>
          <a:xfrm>
            <a:off x="2693891" y="294200"/>
            <a:ext cx="8887371" cy="590400"/>
          </a:xfrm>
        </p:spPr>
        <p:txBody>
          <a:bodyPr/>
          <a:lstStyle>
            <a:lvl1pPr>
              <a:defRPr sz="2398">
                <a:solidFill>
                  <a:schemeClr val="bg1"/>
                </a:solidFill>
              </a:defRPr>
            </a:lvl1pPr>
          </a:lstStyle>
          <a:p>
            <a:r>
              <a:rPr lang="en-US"/>
              <a:t>Click to edit Master title style</a:t>
            </a:r>
            <a:endParaRPr lang="en-GB"/>
          </a:p>
        </p:txBody>
      </p:sp>
      <p:sp>
        <p:nvSpPr>
          <p:cNvPr id="3" name="Content Placeholder 2"/>
          <p:cNvSpPr>
            <a:spLocks noGrp="1"/>
          </p:cNvSpPr>
          <p:nvPr>
            <p:ph idx="1" hasCustomPrompt="1"/>
          </p:nvPr>
        </p:nvSpPr>
        <p:spPr>
          <a:xfrm>
            <a:off x="2693890" y="1137921"/>
            <a:ext cx="2741454" cy="5018184"/>
          </a:xfrm>
        </p:spPr>
        <p:txBody>
          <a:bodyPr/>
          <a:lstStyle>
            <a:lvl1pPr marL="0" indent="0">
              <a:buNone/>
              <a:defRPr sz="1798">
                <a:solidFill>
                  <a:schemeClr val="bg1"/>
                </a:solidFill>
              </a:defRPr>
            </a:lvl1pPr>
            <a:lvl2pPr marL="356260" indent="0">
              <a:buNone/>
              <a:defRPr sz="1798">
                <a:solidFill>
                  <a:schemeClr val="bg1"/>
                </a:solidFill>
              </a:defRPr>
            </a:lvl2pPr>
            <a:lvl3pPr marL="712519" indent="0">
              <a:buNone/>
              <a:defRPr sz="1598">
                <a:solidFill>
                  <a:schemeClr val="bg1"/>
                </a:solidFill>
              </a:defRPr>
            </a:lvl3pPr>
            <a:lvl4pPr marL="1068778" indent="0">
              <a:buNone/>
              <a:defRPr sz="1398">
                <a:solidFill>
                  <a:schemeClr val="bg1"/>
                </a:solidFill>
              </a:defRPr>
            </a:lvl4pPr>
            <a:lvl5pPr marL="1425038" indent="0">
              <a:buNone/>
              <a:defRPr sz="1198">
                <a:solidFill>
                  <a:schemeClr val="bg1"/>
                </a:solidFill>
              </a:defRPr>
            </a:lvl5pPr>
          </a:lstStyle>
          <a:p>
            <a:pPr lvl="0"/>
            <a:r>
              <a:rPr lang="en-US"/>
              <a:t>Text</a:t>
            </a:r>
          </a:p>
        </p:txBody>
      </p:sp>
      <p:sp>
        <p:nvSpPr>
          <p:cNvPr id="11" name="Content Placeholder 2">
            <a:extLst>
              <a:ext uri="{FF2B5EF4-FFF2-40B4-BE49-F238E27FC236}">
                <a16:creationId xmlns:a16="http://schemas.microsoft.com/office/drawing/2014/main" id="{578D3272-120F-430D-AFB5-E93227EEEAAF}"/>
              </a:ext>
            </a:extLst>
          </p:cNvPr>
          <p:cNvSpPr>
            <a:spLocks noGrp="1"/>
          </p:cNvSpPr>
          <p:nvPr>
            <p:ph idx="11" hasCustomPrompt="1"/>
          </p:nvPr>
        </p:nvSpPr>
        <p:spPr>
          <a:xfrm>
            <a:off x="5724102" y="1137921"/>
            <a:ext cx="2802382" cy="5018184"/>
          </a:xfrm>
        </p:spPr>
        <p:txBody>
          <a:bodyPr numCol="1"/>
          <a:lstStyle>
            <a:lvl1pPr marL="0" indent="0">
              <a:buNone/>
              <a:defRPr sz="1398">
                <a:solidFill>
                  <a:schemeClr val="bg1"/>
                </a:solidFill>
              </a:defRPr>
            </a:lvl1pPr>
            <a:lvl2pPr marL="356260" indent="0">
              <a:buNone/>
              <a:defRPr sz="1798">
                <a:solidFill>
                  <a:schemeClr val="bg1"/>
                </a:solidFill>
              </a:defRPr>
            </a:lvl2pPr>
            <a:lvl3pPr marL="712519" indent="0">
              <a:buNone/>
              <a:defRPr sz="1598">
                <a:solidFill>
                  <a:schemeClr val="bg1"/>
                </a:solidFill>
              </a:defRPr>
            </a:lvl3pPr>
            <a:lvl4pPr marL="1068778" indent="0">
              <a:buNone/>
              <a:defRPr sz="1398">
                <a:solidFill>
                  <a:schemeClr val="bg1"/>
                </a:solidFill>
              </a:defRPr>
            </a:lvl4pPr>
            <a:lvl5pPr marL="1425038" indent="0">
              <a:buNone/>
              <a:defRPr sz="1198">
                <a:solidFill>
                  <a:schemeClr val="bg1"/>
                </a:solidFill>
              </a:defRPr>
            </a:lvl5pPr>
          </a:lstStyle>
          <a:p>
            <a:pPr lvl="0"/>
            <a:r>
              <a:rPr lang="en-US"/>
              <a:t>Text</a:t>
            </a:r>
          </a:p>
        </p:txBody>
      </p:sp>
      <p:sp>
        <p:nvSpPr>
          <p:cNvPr id="23" name="Content Placeholder 2">
            <a:extLst>
              <a:ext uri="{FF2B5EF4-FFF2-40B4-BE49-F238E27FC236}">
                <a16:creationId xmlns:a16="http://schemas.microsoft.com/office/drawing/2014/main" id="{6FF4A6F8-D9C6-4FEE-9324-5200D308BB1F}"/>
              </a:ext>
            </a:extLst>
          </p:cNvPr>
          <p:cNvSpPr>
            <a:spLocks noGrp="1"/>
          </p:cNvSpPr>
          <p:nvPr userDrawn="1">
            <p:ph idx="12" hasCustomPrompt="1"/>
          </p:nvPr>
        </p:nvSpPr>
        <p:spPr>
          <a:xfrm>
            <a:off x="8815242" y="1137924"/>
            <a:ext cx="2767159" cy="2796151"/>
          </a:xfrm>
        </p:spPr>
        <p:txBody>
          <a:bodyPr numCol="1"/>
          <a:lstStyle>
            <a:lvl1pPr marL="0" indent="0">
              <a:buNone/>
              <a:defRPr sz="1398">
                <a:solidFill>
                  <a:schemeClr val="bg1"/>
                </a:solidFill>
              </a:defRPr>
            </a:lvl1pPr>
            <a:lvl2pPr marL="356260" indent="0">
              <a:buNone/>
              <a:defRPr sz="1798">
                <a:solidFill>
                  <a:schemeClr val="bg1"/>
                </a:solidFill>
              </a:defRPr>
            </a:lvl2pPr>
            <a:lvl3pPr marL="712519" indent="0">
              <a:buNone/>
              <a:defRPr sz="1598">
                <a:solidFill>
                  <a:schemeClr val="bg1"/>
                </a:solidFill>
              </a:defRPr>
            </a:lvl3pPr>
            <a:lvl4pPr marL="1068778" indent="0">
              <a:buNone/>
              <a:defRPr sz="1398">
                <a:solidFill>
                  <a:schemeClr val="bg1"/>
                </a:solidFill>
              </a:defRPr>
            </a:lvl4pPr>
            <a:lvl5pPr marL="1425038" indent="0">
              <a:buNone/>
              <a:defRPr sz="1198">
                <a:solidFill>
                  <a:schemeClr val="bg1"/>
                </a:solidFill>
              </a:defRPr>
            </a:lvl5pPr>
          </a:lstStyle>
          <a:p>
            <a:pPr lvl="0"/>
            <a:r>
              <a:rPr lang="en-US"/>
              <a:t>Text</a:t>
            </a:r>
          </a:p>
        </p:txBody>
      </p:sp>
      <p:sp>
        <p:nvSpPr>
          <p:cNvPr id="19" name="Line 10">
            <a:extLst>
              <a:ext uri="{FF2B5EF4-FFF2-40B4-BE49-F238E27FC236}">
                <a16:creationId xmlns:a16="http://schemas.microsoft.com/office/drawing/2014/main" id="{B63A7CBA-3151-452E-BD2F-D3E65CE1595F}"/>
              </a:ext>
            </a:extLst>
          </p:cNvPr>
          <p:cNvSpPr>
            <a:spLocks noChangeShapeType="1"/>
          </p:cNvSpPr>
          <p:nvPr userDrawn="1"/>
        </p:nvSpPr>
        <p:spPr bwMode="auto">
          <a:xfrm>
            <a:off x="2693891" y="907750"/>
            <a:ext cx="8887371"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798" noProof="0">
              <a:solidFill>
                <a:schemeClr val="bg1"/>
              </a:solidFill>
            </a:endParaRPr>
          </a:p>
        </p:txBody>
      </p:sp>
    </p:spTree>
    <p:extLst>
      <p:ext uri="{BB962C8B-B14F-4D97-AF65-F5344CB8AC3E}">
        <p14:creationId xmlns:p14="http://schemas.microsoft.com/office/powerpoint/2010/main" val="7638101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4791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Agenda">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458A230C-88CC-EB42-B3EB-B2E75B65B1F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3359696" cy="6858000"/>
          </a:xfrm>
          <a:prstGeom prst="rect">
            <a:avLst/>
          </a:prstGeom>
        </p:spPr>
      </p:pic>
      <p:sp>
        <p:nvSpPr>
          <p:cNvPr id="8" name="Rectángulo 7">
            <a:extLst>
              <a:ext uri="{FF2B5EF4-FFF2-40B4-BE49-F238E27FC236}">
                <a16:creationId xmlns:a16="http://schemas.microsoft.com/office/drawing/2014/main" id="{CBFEF44F-F984-4640-ACCB-45510BDBAA80}"/>
              </a:ext>
            </a:extLst>
          </p:cNvPr>
          <p:cNvSpPr/>
          <p:nvPr userDrawn="1"/>
        </p:nvSpPr>
        <p:spPr>
          <a:xfrm>
            <a:off x="263352" y="1455320"/>
            <a:ext cx="2736304" cy="45719"/>
          </a:xfrm>
          <a:prstGeom prst="rect">
            <a:avLst/>
          </a:prstGeom>
          <a:solidFill>
            <a:schemeClr val="bg1"/>
          </a:solidFill>
          <a:ln>
            <a:noFill/>
          </a:ln>
          <a:effectLst>
            <a:reflection blurRad="6350" stA="50000" endA="300" endPos="38500" dist="50800" dir="5400000" sy="-100000" algn="bl" rotWithShape="0"/>
          </a:effectLst>
        </p:spPr>
        <p:style>
          <a:lnRef idx="2">
            <a:schemeClr val="accent1">
              <a:shade val="50000"/>
            </a:schemeClr>
          </a:lnRef>
          <a:fillRef idx="1002">
            <a:schemeClr val="lt2"/>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defPPr>
              <a:defRPr lang="es-MX"/>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s-CO" sz="1350">
              <a:ln w="0"/>
              <a:solidFill>
                <a:schemeClr val="tx1"/>
              </a:solidFill>
              <a:latin typeface="Arial" pitchFamily="34" charset="0"/>
              <a:cs typeface="Arial" pitchFamily="34" charset="0"/>
            </a:endParaRPr>
          </a:p>
        </p:txBody>
      </p:sp>
      <p:sp>
        <p:nvSpPr>
          <p:cNvPr id="2" name="1 Título"/>
          <p:cNvSpPr>
            <a:spLocks noGrp="1"/>
          </p:cNvSpPr>
          <p:nvPr>
            <p:ph type="title"/>
          </p:nvPr>
        </p:nvSpPr>
        <p:spPr>
          <a:xfrm>
            <a:off x="117353" y="600006"/>
            <a:ext cx="2999656" cy="792088"/>
          </a:xfrm>
        </p:spPr>
        <p:txBody>
          <a:bodyPr>
            <a:noAutofit/>
          </a:bodyPr>
          <a:lstStyle>
            <a:lvl1pPr>
              <a:defRPr sz="4000" b="0">
                <a:solidFill>
                  <a:schemeClr val="bg1"/>
                </a:solidFill>
                <a:latin typeface="+mj-lt"/>
                <a:cs typeface="Arial" pitchFamily="34" charset="0"/>
              </a:defRPr>
            </a:lvl1pPr>
          </a:lstStyle>
          <a:p>
            <a:r>
              <a:rPr lang="es-ES"/>
              <a:t>Haga clic para modificar el estilo de título del patrón</a:t>
            </a:r>
            <a:endParaRPr lang="es-CO"/>
          </a:p>
        </p:txBody>
      </p:sp>
      <p:sp>
        <p:nvSpPr>
          <p:cNvPr id="3" name="2 Marcador de contenido"/>
          <p:cNvSpPr>
            <a:spLocks noGrp="1"/>
          </p:cNvSpPr>
          <p:nvPr>
            <p:ph idx="1"/>
          </p:nvPr>
        </p:nvSpPr>
        <p:spPr>
          <a:xfrm>
            <a:off x="3610047" y="659829"/>
            <a:ext cx="6734425" cy="5145435"/>
          </a:xfrm>
        </p:spPr>
        <p:txBody>
          <a:bodyPr/>
          <a:lstStyle>
            <a:lvl1pPr marL="273050" indent="-273050" algn="just" rtl="0" eaLnBrk="1" fontAlgn="base" hangingPunct="1">
              <a:spcBef>
                <a:spcPct val="20000"/>
              </a:spcBef>
              <a:spcAft>
                <a:spcPct val="0"/>
              </a:spcAft>
              <a:buFont typeface="Arial" charset="0"/>
              <a:buChar char="•"/>
              <a:defRPr lang="es-ES" sz="2400" kern="1200" dirty="0" smtClean="0">
                <a:solidFill>
                  <a:schemeClr val="tx2"/>
                </a:solidFill>
                <a:latin typeface="+mj-lt"/>
                <a:ea typeface="ＭＳ Ｐゴシック" pitchFamily="-84" charset="-128"/>
                <a:cs typeface="Arial" pitchFamily="34" charset="0"/>
              </a:defRPr>
            </a:lvl1pPr>
            <a:lvl2pPr marL="742950" indent="-469900">
              <a:defRPr lang="es-ES" sz="2000" kern="1200" dirty="0" smtClean="0">
                <a:solidFill>
                  <a:schemeClr val="tx2"/>
                </a:solidFill>
                <a:latin typeface="+mn-lt"/>
                <a:ea typeface="ＭＳ Ｐゴシック" pitchFamily="-84" charset="-128"/>
                <a:cs typeface="Arial" pitchFamily="34" charset="0"/>
              </a:defRPr>
            </a:lvl2pPr>
            <a:lvl3pPr indent="-228600" algn="l" defTabSz="914400" rtl="0" eaLnBrk="1" latinLnBrk="0" hangingPunct="1">
              <a:spcBef>
                <a:spcPct val="20000"/>
              </a:spcBef>
              <a:buFont typeface="Arial" pitchFamily="34" charset="0"/>
              <a:defRPr lang="es-CO" sz="1800" kern="1200" dirty="0" smtClean="0">
                <a:solidFill>
                  <a:schemeClr val="tx2"/>
                </a:solidFill>
                <a:latin typeface="+mn-lt"/>
                <a:ea typeface="+mn-ea"/>
                <a:cs typeface="Arial" pitchFamily="34" charset="0"/>
              </a:defRPr>
            </a:lvl3pPr>
            <a:lvl4pPr>
              <a:defRPr lang="es-ES" sz="1800" kern="1200" dirty="0" smtClean="0">
                <a:solidFill>
                  <a:schemeClr val="tx2"/>
                </a:solidFill>
                <a:latin typeface="+mn-lt"/>
                <a:ea typeface="+mn-ea"/>
                <a:cs typeface="Arial" pitchFamily="34" charset="0"/>
              </a:defRPr>
            </a:lvl4pPr>
            <a:lvl5pPr>
              <a:defRPr lang="es-CO" sz="1800" kern="1200" dirty="0" smtClean="0">
                <a:solidFill>
                  <a:schemeClr val="tx2"/>
                </a:solidFill>
                <a:latin typeface="+mn-lt"/>
                <a:ea typeface="+mn-ea"/>
                <a:cs typeface="Arial" pitchFamily="34" charset="0"/>
              </a:defRPr>
            </a:lvl5pPr>
          </a:lstStyle>
          <a:p>
            <a:pPr lvl="0"/>
            <a:r>
              <a:rPr lang="es-ES"/>
              <a:t>Haga clic para modificar el estilo de texto del patrón</a:t>
            </a:r>
          </a:p>
          <a:p>
            <a:pPr marL="742950" lvl="1" indent="-285750" algn="just" rtl="0" eaLnBrk="1" fontAlgn="base" hangingPunct="1">
              <a:spcBef>
                <a:spcPct val="20000"/>
              </a:spcBef>
              <a:spcAft>
                <a:spcPct val="0"/>
              </a:spcAft>
              <a:buFont typeface="Arial" charset="0"/>
              <a:buChar char="–"/>
            </a:pPr>
            <a:r>
              <a:rPr lang="es-ES"/>
              <a:t>Segundo nivel</a:t>
            </a:r>
          </a:p>
          <a:p>
            <a:pPr marL="1143000" lvl="2" indent="-228600" algn="just" rtl="0" eaLnBrk="1" fontAlgn="base" hangingPunct="1">
              <a:spcBef>
                <a:spcPct val="20000"/>
              </a:spcBef>
              <a:spcAft>
                <a:spcPct val="0"/>
              </a:spcAft>
              <a:buFont typeface="Arial" charset="0"/>
              <a:buChar char="•"/>
            </a:pPr>
            <a:r>
              <a:rPr lang="es-ES"/>
              <a:t>Tercer nivel</a:t>
            </a:r>
          </a:p>
          <a:p>
            <a:pPr marL="1600200" lvl="3" indent="-228600" algn="l" defTabSz="914400" rtl="0" eaLnBrk="1" fontAlgn="base" latinLnBrk="0" hangingPunct="1">
              <a:spcBef>
                <a:spcPct val="20000"/>
              </a:spcBef>
              <a:spcAft>
                <a:spcPct val="0"/>
              </a:spcAft>
              <a:buFont typeface="Arial" pitchFamily="34" charset="0"/>
              <a:buChar char="–"/>
            </a:pPr>
            <a:r>
              <a:rPr lang="es-ES"/>
              <a:t>Cuarto nivel</a:t>
            </a:r>
          </a:p>
          <a:p>
            <a:pPr marL="2057400" lvl="4" indent="-228600" algn="l" defTabSz="914400" rtl="0" eaLnBrk="1" fontAlgn="base" latinLnBrk="0" hangingPunct="1">
              <a:spcBef>
                <a:spcPct val="20000"/>
              </a:spcBef>
              <a:spcAft>
                <a:spcPct val="0"/>
              </a:spcAft>
              <a:buFont typeface="Arial" pitchFamily="34" charset="0"/>
              <a:buChar char="»"/>
            </a:pPr>
            <a:r>
              <a:rPr lang="es-ES"/>
              <a:t>Quinto nivel</a:t>
            </a:r>
            <a:endParaRPr lang="es-CO"/>
          </a:p>
        </p:txBody>
      </p:sp>
      <p:cxnSp>
        <p:nvCxnSpPr>
          <p:cNvPr id="7" name="Conector recto 6">
            <a:extLst>
              <a:ext uri="{FF2B5EF4-FFF2-40B4-BE49-F238E27FC236}">
                <a16:creationId xmlns:a16="http://schemas.microsoft.com/office/drawing/2014/main" id="{219AFF43-5166-F548-8A61-6AFCA6945140}"/>
              </a:ext>
            </a:extLst>
          </p:cNvPr>
          <p:cNvCxnSpPr>
            <a:cxnSpLocks/>
          </p:cNvCxnSpPr>
          <p:nvPr userDrawn="1"/>
        </p:nvCxnSpPr>
        <p:spPr>
          <a:xfrm>
            <a:off x="263352" y="1484784"/>
            <a:ext cx="2736304"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0808402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521585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s-ES"/>
              <a:t>Haga clic para modificar el estilo de título del patrón</a:t>
            </a:r>
            <a:endParaRPr lang="en-US"/>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a:p>
        </p:txBody>
      </p:sp>
      <p:sp>
        <p:nvSpPr>
          <p:cNvPr id="4" name="Date Placeholder 3"/>
          <p:cNvSpPr>
            <a:spLocks noGrp="1"/>
          </p:cNvSpPr>
          <p:nvPr>
            <p:ph type="dt" sz="half" idx="10"/>
          </p:nvPr>
        </p:nvSpPr>
        <p:spPr/>
        <p:txBody>
          <a:bodyPr/>
          <a:lstStyle/>
          <a:p>
            <a:fld id="{1A0E9163-3EDF-4A90-B080-5B5D0652E321}" type="datetimeFigureOut">
              <a:rPr lang="es-CO" smtClean="0"/>
              <a:t>17/02/2023</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75D2EA3F-4739-4F0A-8838-B418BA4FAC39}" type="slidenum">
              <a:rPr lang="es-CO" smtClean="0"/>
              <a:t>‹Nº›</a:t>
            </a:fld>
            <a:endParaRPr lang="es-CO"/>
          </a:p>
        </p:txBody>
      </p:sp>
    </p:spTree>
    <p:extLst>
      <p:ext uri="{BB962C8B-B14F-4D97-AF65-F5344CB8AC3E}">
        <p14:creationId xmlns:p14="http://schemas.microsoft.com/office/powerpoint/2010/main" val="11197192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s-ES"/>
              <a:t>Haga clic para modificar el estilo de título del patrón</a:t>
            </a:r>
            <a:endParaRPr lang="en-US"/>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p>
            <a:fld id="{1A0E9163-3EDF-4A90-B080-5B5D0652E321}" type="datetimeFigureOut">
              <a:rPr lang="es-CO" smtClean="0"/>
              <a:t>17/02/2023</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75D2EA3F-4739-4F0A-8838-B418BA4FAC39}" type="slidenum">
              <a:rPr lang="es-CO" smtClean="0"/>
              <a:t>‹Nº›</a:t>
            </a:fld>
            <a:endParaRPr lang="es-CO"/>
          </a:p>
        </p:txBody>
      </p:sp>
    </p:spTree>
    <p:extLst>
      <p:ext uri="{BB962C8B-B14F-4D97-AF65-F5344CB8AC3E}">
        <p14:creationId xmlns:p14="http://schemas.microsoft.com/office/powerpoint/2010/main" val="215879288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s-ES"/>
              <a:t>Haga clic para modificar el estilo de título del patrón</a:t>
            </a:r>
            <a:endParaRPr lang="en-US"/>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1A0E9163-3EDF-4A90-B080-5B5D0652E321}" type="datetimeFigureOut">
              <a:rPr lang="es-CO" smtClean="0"/>
              <a:t>17/02/2023</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75D2EA3F-4739-4F0A-8838-B418BA4FAC39}" type="slidenum">
              <a:rPr lang="es-CO" smtClean="0"/>
              <a:t>‹Nº›</a:t>
            </a:fld>
            <a:endParaRPr lang="es-CO"/>
          </a:p>
        </p:txBody>
      </p:sp>
    </p:spTree>
    <p:extLst>
      <p:ext uri="{BB962C8B-B14F-4D97-AF65-F5344CB8AC3E}">
        <p14:creationId xmlns:p14="http://schemas.microsoft.com/office/powerpoint/2010/main" val="94724432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Content Placeholder 2"/>
          <p:cNvSpPr>
            <a:spLocks noGrp="1"/>
          </p:cNvSpPr>
          <p:nvPr>
            <p:ph sz="half" idx="1"/>
          </p:nvPr>
        </p:nvSpPr>
        <p:spPr>
          <a:xfrm>
            <a:off x="677334" y="2160589"/>
            <a:ext cx="4184035" cy="3880772"/>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Content Placeholder 3"/>
          <p:cNvSpPr>
            <a:spLocks noGrp="1"/>
          </p:cNvSpPr>
          <p:nvPr>
            <p:ph sz="half" idx="2"/>
          </p:nvPr>
        </p:nvSpPr>
        <p:spPr>
          <a:xfrm>
            <a:off x="5089970" y="2160589"/>
            <a:ext cx="4184034" cy="3880773"/>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Date Placeholder 4"/>
          <p:cNvSpPr>
            <a:spLocks noGrp="1"/>
          </p:cNvSpPr>
          <p:nvPr>
            <p:ph type="dt" sz="half" idx="10"/>
          </p:nvPr>
        </p:nvSpPr>
        <p:spPr/>
        <p:txBody>
          <a:bodyPr/>
          <a:lstStyle/>
          <a:p>
            <a:fld id="{1A0E9163-3EDF-4A90-B080-5B5D0652E321}" type="datetimeFigureOut">
              <a:rPr lang="es-CO" smtClean="0"/>
              <a:t>17/02/2023</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75D2EA3F-4739-4F0A-8838-B418BA4FAC39}" type="slidenum">
              <a:rPr lang="es-CO" smtClean="0"/>
              <a:t>‹Nº›</a:t>
            </a:fld>
            <a:endParaRPr lang="es-CO"/>
          </a:p>
        </p:txBody>
      </p:sp>
    </p:spTree>
    <p:extLst>
      <p:ext uri="{BB962C8B-B14F-4D97-AF65-F5344CB8AC3E}">
        <p14:creationId xmlns:p14="http://schemas.microsoft.com/office/powerpoint/2010/main" val="382374471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a:t>Haga clic para modificar el estilo de título del patrón</a:t>
            </a:r>
            <a:endParaRPr lang="en-US"/>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7" name="Date Placeholder 6"/>
          <p:cNvSpPr>
            <a:spLocks noGrp="1"/>
          </p:cNvSpPr>
          <p:nvPr>
            <p:ph type="dt" sz="half" idx="10"/>
          </p:nvPr>
        </p:nvSpPr>
        <p:spPr/>
        <p:txBody>
          <a:bodyPr/>
          <a:lstStyle/>
          <a:p>
            <a:fld id="{1A0E9163-3EDF-4A90-B080-5B5D0652E321}" type="datetimeFigureOut">
              <a:rPr lang="es-CO" smtClean="0"/>
              <a:t>17/02/2023</a:t>
            </a:fld>
            <a:endParaRPr lang="es-CO"/>
          </a:p>
        </p:txBody>
      </p:sp>
      <p:sp>
        <p:nvSpPr>
          <p:cNvPr id="8" name="Footer Placeholder 7"/>
          <p:cNvSpPr>
            <a:spLocks noGrp="1"/>
          </p:cNvSpPr>
          <p:nvPr>
            <p:ph type="ftr" sz="quarter" idx="11"/>
          </p:nvPr>
        </p:nvSpPr>
        <p:spPr/>
        <p:txBody>
          <a:bodyPr/>
          <a:lstStyle/>
          <a:p>
            <a:endParaRPr lang="es-CO"/>
          </a:p>
        </p:txBody>
      </p:sp>
      <p:sp>
        <p:nvSpPr>
          <p:cNvPr id="9" name="Slide Number Placeholder 8"/>
          <p:cNvSpPr>
            <a:spLocks noGrp="1"/>
          </p:cNvSpPr>
          <p:nvPr>
            <p:ph type="sldNum" sz="quarter" idx="12"/>
          </p:nvPr>
        </p:nvSpPr>
        <p:spPr/>
        <p:txBody>
          <a:bodyPr/>
          <a:lstStyle/>
          <a:p>
            <a:fld id="{75D2EA3F-4739-4F0A-8838-B418BA4FAC39}" type="slidenum">
              <a:rPr lang="es-CO" smtClean="0"/>
              <a:t>‹Nº›</a:t>
            </a:fld>
            <a:endParaRPr lang="es-CO"/>
          </a:p>
        </p:txBody>
      </p:sp>
    </p:spTree>
    <p:extLst>
      <p:ext uri="{BB962C8B-B14F-4D97-AF65-F5344CB8AC3E}">
        <p14:creationId xmlns:p14="http://schemas.microsoft.com/office/powerpoint/2010/main" val="12440411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s-ES"/>
              <a:t>Haga clic para modificar el estilo de título del patrón</a:t>
            </a:r>
            <a:endParaRPr lang="en-US"/>
          </a:p>
        </p:txBody>
      </p:sp>
      <p:sp>
        <p:nvSpPr>
          <p:cNvPr id="3" name="Date Placeholder 2"/>
          <p:cNvSpPr>
            <a:spLocks noGrp="1"/>
          </p:cNvSpPr>
          <p:nvPr>
            <p:ph type="dt" sz="half" idx="10"/>
          </p:nvPr>
        </p:nvSpPr>
        <p:spPr/>
        <p:txBody>
          <a:bodyPr/>
          <a:lstStyle/>
          <a:p>
            <a:fld id="{1A0E9163-3EDF-4A90-B080-5B5D0652E321}" type="datetimeFigureOut">
              <a:rPr lang="es-CO" smtClean="0"/>
              <a:t>17/02/2023</a:t>
            </a:fld>
            <a:endParaRPr lang="es-CO"/>
          </a:p>
        </p:txBody>
      </p:sp>
      <p:sp>
        <p:nvSpPr>
          <p:cNvPr id="4" name="Footer Placeholder 3"/>
          <p:cNvSpPr>
            <a:spLocks noGrp="1"/>
          </p:cNvSpPr>
          <p:nvPr>
            <p:ph type="ftr" sz="quarter" idx="11"/>
          </p:nvPr>
        </p:nvSpPr>
        <p:spPr/>
        <p:txBody>
          <a:bodyPr/>
          <a:lstStyle/>
          <a:p>
            <a:endParaRPr lang="es-CO"/>
          </a:p>
        </p:txBody>
      </p:sp>
      <p:sp>
        <p:nvSpPr>
          <p:cNvPr id="5" name="Slide Number Placeholder 4"/>
          <p:cNvSpPr>
            <a:spLocks noGrp="1"/>
          </p:cNvSpPr>
          <p:nvPr>
            <p:ph type="sldNum" sz="quarter" idx="12"/>
          </p:nvPr>
        </p:nvSpPr>
        <p:spPr/>
        <p:txBody>
          <a:bodyPr/>
          <a:lstStyle/>
          <a:p>
            <a:fld id="{75D2EA3F-4739-4F0A-8838-B418BA4FAC39}" type="slidenum">
              <a:rPr lang="es-CO" smtClean="0"/>
              <a:t>‹Nº›</a:t>
            </a:fld>
            <a:endParaRPr lang="es-CO"/>
          </a:p>
        </p:txBody>
      </p:sp>
    </p:spTree>
    <p:extLst>
      <p:ext uri="{BB962C8B-B14F-4D97-AF65-F5344CB8AC3E}">
        <p14:creationId xmlns:p14="http://schemas.microsoft.com/office/powerpoint/2010/main" val="218764795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A0E9163-3EDF-4A90-B080-5B5D0652E321}" type="datetimeFigureOut">
              <a:rPr lang="es-CO" smtClean="0"/>
              <a:t>17/02/2023</a:t>
            </a:fld>
            <a:endParaRPr lang="es-CO"/>
          </a:p>
        </p:txBody>
      </p:sp>
      <p:sp>
        <p:nvSpPr>
          <p:cNvPr id="3" name="Footer Placeholder 2"/>
          <p:cNvSpPr>
            <a:spLocks noGrp="1"/>
          </p:cNvSpPr>
          <p:nvPr>
            <p:ph type="ftr" sz="quarter" idx="11"/>
          </p:nvPr>
        </p:nvSpPr>
        <p:spPr/>
        <p:txBody>
          <a:bodyPr/>
          <a:lstStyle/>
          <a:p>
            <a:endParaRPr lang="es-CO"/>
          </a:p>
        </p:txBody>
      </p:sp>
      <p:sp>
        <p:nvSpPr>
          <p:cNvPr id="4" name="Slide Number Placeholder 3"/>
          <p:cNvSpPr>
            <a:spLocks noGrp="1"/>
          </p:cNvSpPr>
          <p:nvPr>
            <p:ph type="sldNum" sz="quarter" idx="12"/>
          </p:nvPr>
        </p:nvSpPr>
        <p:spPr/>
        <p:txBody>
          <a:bodyPr/>
          <a:lstStyle/>
          <a:p>
            <a:fld id="{75D2EA3F-4739-4F0A-8838-B418BA4FAC39}" type="slidenum">
              <a:rPr lang="es-CO" smtClean="0"/>
              <a:t>‹Nº›</a:t>
            </a:fld>
            <a:endParaRPr lang="es-CO"/>
          </a:p>
        </p:txBody>
      </p:sp>
    </p:spTree>
    <p:extLst>
      <p:ext uri="{BB962C8B-B14F-4D97-AF65-F5344CB8AC3E}">
        <p14:creationId xmlns:p14="http://schemas.microsoft.com/office/powerpoint/2010/main" val="360048236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s-ES"/>
              <a:t>Haga clic para modificar el estilo de título del patrón</a:t>
            </a:r>
            <a:endParaRPr lang="en-US"/>
          </a:p>
        </p:txBody>
      </p:sp>
      <p:sp>
        <p:nvSpPr>
          <p:cNvPr id="3" name="Content Placeholder 2"/>
          <p:cNvSpPr>
            <a:spLocks noGrp="1"/>
          </p:cNvSpPr>
          <p:nvPr>
            <p:ph idx="1"/>
          </p:nvPr>
        </p:nvSpPr>
        <p:spPr>
          <a:xfrm>
            <a:off x="4760461" y="514924"/>
            <a:ext cx="4513541" cy="5526437"/>
          </a:xfrm>
        </p:spPr>
        <p:txBody>
          <a:bodyP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1A0E9163-3EDF-4A90-B080-5B5D0652E321}" type="datetimeFigureOut">
              <a:rPr lang="es-CO" smtClean="0"/>
              <a:t>17/02/2023</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75D2EA3F-4739-4F0A-8838-B418BA4FAC39}" type="slidenum">
              <a:rPr lang="es-CO" smtClean="0"/>
              <a:t>‹Nº›</a:t>
            </a:fld>
            <a:endParaRPr lang="es-CO"/>
          </a:p>
        </p:txBody>
      </p:sp>
    </p:spTree>
    <p:extLst>
      <p:ext uri="{BB962C8B-B14F-4D97-AF65-F5344CB8AC3E}">
        <p14:creationId xmlns:p14="http://schemas.microsoft.com/office/powerpoint/2010/main" val="101631591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s-ES"/>
              <a:t>Haga clic para modificar el estilo de título del patrón</a:t>
            </a:r>
            <a:endParaRPr lang="en-US"/>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1A0E9163-3EDF-4A90-B080-5B5D0652E321}" type="datetimeFigureOut">
              <a:rPr lang="es-CO" smtClean="0"/>
              <a:t>17/02/2023</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75D2EA3F-4739-4F0A-8838-B418BA4FAC39}" type="slidenum">
              <a:rPr lang="es-CO" smtClean="0"/>
              <a:t>‹Nº›</a:t>
            </a:fld>
            <a:endParaRPr lang="es-CO"/>
          </a:p>
        </p:txBody>
      </p:sp>
    </p:spTree>
    <p:extLst>
      <p:ext uri="{BB962C8B-B14F-4D97-AF65-F5344CB8AC3E}">
        <p14:creationId xmlns:p14="http://schemas.microsoft.com/office/powerpoint/2010/main" val="22041168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8EBA00F3-8626-2C4A-858C-63276B07043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268760"/>
            <a:ext cx="12192000" cy="5589240"/>
          </a:xfrm>
          <a:prstGeom prst="rect">
            <a:avLst/>
          </a:prstGeom>
        </p:spPr>
      </p:pic>
      <p:sp>
        <p:nvSpPr>
          <p:cNvPr id="2" name="1 Título"/>
          <p:cNvSpPr>
            <a:spLocks noGrp="1"/>
          </p:cNvSpPr>
          <p:nvPr>
            <p:ph type="title"/>
          </p:nvPr>
        </p:nvSpPr>
        <p:spPr>
          <a:xfrm>
            <a:off x="2068959" y="3883445"/>
            <a:ext cx="8398636" cy="1362075"/>
          </a:xfrm>
        </p:spPr>
        <p:txBody>
          <a:bodyPr anchor="t">
            <a:normAutofit/>
          </a:bodyPr>
          <a:lstStyle>
            <a:lvl1pPr marL="0" indent="0" algn="l" defTabSz="914400" rtl="0" eaLnBrk="1" fontAlgn="base" latinLnBrk="0" hangingPunct="1">
              <a:spcBef>
                <a:spcPct val="20000"/>
              </a:spcBef>
              <a:spcAft>
                <a:spcPct val="0"/>
              </a:spcAft>
              <a:buFont typeface="Arial" pitchFamily="34" charset="0"/>
              <a:buNone/>
              <a:defRPr lang="es-CO" sz="2800" kern="1200" dirty="0" smtClean="0">
                <a:solidFill>
                  <a:schemeClr val="bg1"/>
                </a:solidFill>
                <a:latin typeface="+mn-lt"/>
                <a:ea typeface="+mn-ea"/>
                <a:cs typeface="Arial" pitchFamily="34" charset="0"/>
              </a:defRPr>
            </a:lvl1pPr>
          </a:lstStyle>
          <a:p>
            <a:r>
              <a:rPr lang="es-ES"/>
              <a:t>Haga clic para modificar el estilo de título del patrón</a:t>
            </a:r>
            <a:endParaRPr lang="es-CO"/>
          </a:p>
        </p:txBody>
      </p:sp>
      <p:sp>
        <p:nvSpPr>
          <p:cNvPr id="3" name="2 Marcador de texto"/>
          <p:cNvSpPr>
            <a:spLocks noGrp="1"/>
          </p:cNvSpPr>
          <p:nvPr>
            <p:ph type="body" idx="1"/>
          </p:nvPr>
        </p:nvSpPr>
        <p:spPr>
          <a:xfrm>
            <a:off x="2068959" y="2132855"/>
            <a:ext cx="8398636" cy="1500187"/>
          </a:xfrm>
        </p:spPr>
        <p:txBody>
          <a:bodyPr anchor="b">
            <a:normAutofit/>
          </a:bodyPr>
          <a:lstStyle>
            <a:lvl1pPr marL="0" indent="0" algn="ctr" defTabSz="914400" rtl="0" eaLnBrk="1" fontAlgn="base" latinLnBrk="0" hangingPunct="1">
              <a:spcBef>
                <a:spcPct val="0"/>
              </a:spcBef>
              <a:spcAft>
                <a:spcPct val="0"/>
              </a:spcAft>
              <a:buNone/>
              <a:defRPr lang="es-ES" sz="3200" b="1" kern="1200" cap="none" dirty="0" smtClean="0">
                <a:solidFill>
                  <a:schemeClr val="bg1"/>
                </a:solidFill>
                <a:latin typeface="+mj-lt"/>
                <a:ea typeface="ＭＳ Ｐゴシック" pitchFamily="-84" charset="-128"/>
                <a:cs typeface="Arial"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12" name="2 Marcador de texto">
            <a:extLst>
              <a:ext uri="{FF2B5EF4-FFF2-40B4-BE49-F238E27FC236}">
                <a16:creationId xmlns:a16="http://schemas.microsoft.com/office/drawing/2014/main" id="{73EF38E6-7197-0941-885B-CFE26BE95AC5}"/>
              </a:ext>
            </a:extLst>
          </p:cNvPr>
          <p:cNvSpPr>
            <a:spLocks noGrp="1"/>
          </p:cNvSpPr>
          <p:nvPr>
            <p:ph type="body" idx="10"/>
          </p:nvPr>
        </p:nvSpPr>
        <p:spPr>
          <a:xfrm>
            <a:off x="191344" y="2132856"/>
            <a:ext cx="1294524" cy="1500187"/>
          </a:xfrm>
        </p:spPr>
        <p:txBody>
          <a:bodyPr anchor="b">
            <a:noAutofit/>
          </a:bodyPr>
          <a:lstStyle>
            <a:lvl1pPr marL="0" indent="0" algn="ctr" defTabSz="914400" rtl="0" eaLnBrk="1" fontAlgn="base" latinLnBrk="0" hangingPunct="1">
              <a:spcBef>
                <a:spcPct val="0"/>
              </a:spcBef>
              <a:spcAft>
                <a:spcPct val="0"/>
              </a:spcAft>
              <a:buNone/>
              <a:defRPr lang="es-ES" sz="7200" b="1" kern="1200" cap="none" dirty="0" smtClean="0">
                <a:solidFill>
                  <a:schemeClr val="bg1"/>
                </a:solidFill>
                <a:latin typeface="+mj-lt"/>
                <a:ea typeface="ＭＳ Ｐゴシック" pitchFamily="-84" charset="-128"/>
                <a:cs typeface="Arial"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Tree>
    <p:extLst>
      <p:ext uri="{BB962C8B-B14F-4D97-AF65-F5344CB8AC3E}">
        <p14:creationId xmlns:p14="http://schemas.microsoft.com/office/powerpoint/2010/main" val="315544885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s-ES"/>
              <a:t>Haga clic para modificar el estilo de título del patrón</a:t>
            </a:r>
            <a:endParaRPr lang="en-US"/>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1A0E9163-3EDF-4A90-B080-5B5D0652E321}" type="datetimeFigureOut">
              <a:rPr lang="es-CO" smtClean="0"/>
              <a:t>17/02/2023</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75D2EA3F-4739-4F0A-8838-B418BA4FAC39}" type="slidenum">
              <a:rPr lang="es-CO" smtClean="0"/>
              <a:t>‹Nº›</a:t>
            </a:fld>
            <a:endParaRPr lang="es-CO"/>
          </a:p>
        </p:txBody>
      </p:sp>
    </p:spTree>
    <p:extLst>
      <p:ext uri="{BB962C8B-B14F-4D97-AF65-F5344CB8AC3E}">
        <p14:creationId xmlns:p14="http://schemas.microsoft.com/office/powerpoint/2010/main" val="273032236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s-ES"/>
              <a:t>Haga clic para modificar el estilo de título del patrón</a:t>
            </a:r>
            <a:endParaRPr lang="en-US"/>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a:t>Haga clic para modificar los estilos de texto del patrón</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1A0E9163-3EDF-4A90-B080-5B5D0652E321}" type="datetimeFigureOut">
              <a:rPr lang="es-CO" smtClean="0"/>
              <a:t>17/02/2023</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75D2EA3F-4739-4F0A-8838-B418BA4FAC39}" type="slidenum">
              <a:rPr lang="es-CO" smtClean="0"/>
              <a:t>‹Nº›</a:t>
            </a:fld>
            <a:endParaRPr lang="es-CO"/>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latin typeface="Arial"/>
              </a:rPr>
              <a:t>”</a:t>
            </a:r>
            <a:endParaRPr lang="en-US">
              <a:solidFill>
                <a:schemeClr val="accent1">
                  <a:lumMod val="60000"/>
                  <a:lumOff val="40000"/>
                </a:schemeClr>
              </a:solidFill>
              <a:latin typeface="Arial"/>
            </a:endParaRPr>
          </a:p>
        </p:txBody>
      </p:sp>
    </p:spTree>
    <p:extLst>
      <p:ext uri="{BB962C8B-B14F-4D97-AF65-F5344CB8AC3E}">
        <p14:creationId xmlns:p14="http://schemas.microsoft.com/office/powerpoint/2010/main" val="129268658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s-ES"/>
              <a:t>Haga clic para modificar el estilo de título del patrón</a:t>
            </a:r>
            <a:endParaRPr lang="en-US"/>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1A0E9163-3EDF-4A90-B080-5B5D0652E321}" type="datetimeFigureOut">
              <a:rPr lang="es-CO" smtClean="0"/>
              <a:t>17/02/2023</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75D2EA3F-4739-4F0A-8838-B418BA4FAC39}" type="slidenum">
              <a:rPr lang="es-CO" smtClean="0"/>
              <a:t>‹Nº›</a:t>
            </a:fld>
            <a:endParaRPr lang="es-CO"/>
          </a:p>
        </p:txBody>
      </p:sp>
    </p:spTree>
    <p:extLst>
      <p:ext uri="{BB962C8B-B14F-4D97-AF65-F5344CB8AC3E}">
        <p14:creationId xmlns:p14="http://schemas.microsoft.com/office/powerpoint/2010/main" val="241732154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Citar la 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s-ES"/>
              <a:t>Haga clic para modificar el estilo de título del patrón</a:t>
            </a:r>
            <a:endParaRPr lang="en-US"/>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a:t>Haga clic para modificar los estilos de texto del patrón</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1A0E9163-3EDF-4A90-B080-5B5D0652E321}" type="datetimeFigureOut">
              <a:rPr lang="es-CO" smtClean="0"/>
              <a:t>17/02/2023</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75D2EA3F-4739-4F0A-8838-B418BA4FAC39}" type="slidenum">
              <a:rPr lang="es-CO" smtClean="0"/>
              <a:t>‹Nº›</a:t>
            </a:fld>
            <a:endParaRPr lang="es-CO"/>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27777691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Verdadero o falso">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s-ES"/>
              <a:t>Haga clic para modificar el estilo de título del patrón</a:t>
            </a:r>
            <a:endParaRPr lang="en-US"/>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a:t>Haga clic para modificar los estilos de texto del patrón</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1A0E9163-3EDF-4A90-B080-5B5D0652E321}" type="datetimeFigureOut">
              <a:rPr lang="es-CO" smtClean="0"/>
              <a:t>17/02/2023</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75D2EA3F-4739-4F0A-8838-B418BA4FAC39}" type="slidenum">
              <a:rPr lang="es-CO" smtClean="0"/>
              <a:t>‹Nº›</a:t>
            </a:fld>
            <a:endParaRPr lang="es-CO"/>
          </a:p>
        </p:txBody>
      </p:sp>
    </p:spTree>
    <p:extLst>
      <p:ext uri="{BB962C8B-B14F-4D97-AF65-F5344CB8AC3E}">
        <p14:creationId xmlns:p14="http://schemas.microsoft.com/office/powerpoint/2010/main" val="39982942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Vertical Text Placeholder 2"/>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p>
            <a:fld id="{1A0E9163-3EDF-4A90-B080-5B5D0652E321}" type="datetimeFigureOut">
              <a:rPr lang="es-CO" smtClean="0"/>
              <a:t>17/02/2023</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75D2EA3F-4739-4F0A-8838-B418BA4FAC39}" type="slidenum">
              <a:rPr lang="es-CO" smtClean="0"/>
              <a:t>‹Nº›</a:t>
            </a:fld>
            <a:endParaRPr lang="es-CO"/>
          </a:p>
        </p:txBody>
      </p:sp>
    </p:spTree>
    <p:extLst>
      <p:ext uri="{BB962C8B-B14F-4D97-AF65-F5344CB8AC3E}">
        <p14:creationId xmlns:p14="http://schemas.microsoft.com/office/powerpoint/2010/main" val="163115997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s-ES"/>
              <a:t>Haga clic para modificar el estilo de título del patrón</a:t>
            </a:r>
            <a:endParaRPr lang="en-US"/>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p>
            <a:fld id="{1A0E9163-3EDF-4A90-B080-5B5D0652E321}" type="datetimeFigureOut">
              <a:rPr lang="es-CO" smtClean="0"/>
              <a:t>17/02/2023</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75D2EA3F-4739-4F0A-8838-B418BA4FAC39}" type="slidenum">
              <a:rPr lang="es-CO" smtClean="0"/>
              <a:t>‹Nº›</a:t>
            </a:fld>
            <a:endParaRPr lang="es-CO"/>
          </a:p>
        </p:txBody>
      </p:sp>
    </p:spTree>
    <p:extLst>
      <p:ext uri="{BB962C8B-B14F-4D97-AF65-F5344CB8AC3E}">
        <p14:creationId xmlns:p14="http://schemas.microsoft.com/office/powerpoint/2010/main" val="24923768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p:cNvSpPr>
            <a:spLocks noGrp="1"/>
          </p:cNvSpPr>
          <p:nvPr>
            <p:ph type="dt" sz="half" idx="10"/>
          </p:nvPr>
        </p:nvSpPr>
        <p:spPr/>
        <p:txBody>
          <a:bodyPr/>
          <a:lstStyle/>
          <a:p>
            <a:fld id="{7AB178D2-080F-442F-9C02-CE132EFCD99D}" type="datetimeFigureOut">
              <a:rPr lang="es-CO" smtClean="0">
                <a:solidFill>
                  <a:prstClr val="black">
                    <a:tint val="75000"/>
                  </a:prstClr>
                </a:solidFill>
              </a:rPr>
              <a:pPr/>
              <a:t>17/02/2023</a:t>
            </a:fld>
            <a:endParaRPr lang="es-CO">
              <a:solidFill>
                <a:prstClr val="black">
                  <a:tint val="75000"/>
                </a:prstClr>
              </a:solidFill>
            </a:endParaRPr>
          </a:p>
        </p:txBody>
      </p:sp>
      <p:sp>
        <p:nvSpPr>
          <p:cNvPr id="5" name="Marcador de pie de página 4"/>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4FDF1739-C9A9-4C78-A2F6-E95BCADB9C36}"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34566942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CO"/>
          </a:p>
        </p:txBody>
      </p:sp>
      <p:sp>
        <p:nvSpPr>
          <p:cNvPr id="3" name="Marcador de contenido 2"/>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p:txBody>
          <a:bodyPr/>
          <a:lstStyle/>
          <a:p>
            <a:fld id="{7AB178D2-080F-442F-9C02-CE132EFCD99D}" type="datetimeFigureOut">
              <a:rPr lang="es-CO" smtClean="0">
                <a:solidFill>
                  <a:prstClr val="black">
                    <a:tint val="75000"/>
                  </a:prstClr>
                </a:solidFill>
              </a:rPr>
              <a:pPr/>
              <a:t>17/02/2023</a:t>
            </a:fld>
            <a:endParaRPr lang="es-CO">
              <a:solidFill>
                <a:prstClr val="black">
                  <a:tint val="75000"/>
                </a:prstClr>
              </a:solidFill>
            </a:endParaRPr>
          </a:p>
        </p:txBody>
      </p:sp>
      <p:sp>
        <p:nvSpPr>
          <p:cNvPr id="5" name="Marcador de pie de página 4"/>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4FDF1739-C9A9-4C78-A2F6-E95BCADB9C36}"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4893263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el estilo de texto del patrón</a:t>
            </a:r>
          </a:p>
        </p:txBody>
      </p:sp>
      <p:sp>
        <p:nvSpPr>
          <p:cNvPr id="4" name="Marcador de fecha 3"/>
          <p:cNvSpPr>
            <a:spLocks noGrp="1"/>
          </p:cNvSpPr>
          <p:nvPr>
            <p:ph type="dt" sz="half" idx="10"/>
          </p:nvPr>
        </p:nvSpPr>
        <p:spPr/>
        <p:txBody>
          <a:bodyPr/>
          <a:lstStyle/>
          <a:p>
            <a:fld id="{7AB178D2-080F-442F-9C02-CE132EFCD99D}" type="datetimeFigureOut">
              <a:rPr lang="es-CO" smtClean="0">
                <a:solidFill>
                  <a:prstClr val="black">
                    <a:tint val="75000"/>
                  </a:prstClr>
                </a:solidFill>
              </a:rPr>
              <a:pPr/>
              <a:t>17/02/2023</a:t>
            </a:fld>
            <a:endParaRPr lang="es-CO">
              <a:solidFill>
                <a:prstClr val="black">
                  <a:tint val="75000"/>
                </a:prstClr>
              </a:solidFill>
            </a:endParaRPr>
          </a:p>
        </p:txBody>
      </p:sp>
      <p:sp>
        <p:nvSpPr>
          <p:cNvPr id="5" name="Marcador de pie de página 4"/>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4FDF1739-C9A9-4C78-A2F6-E95BCADB9C36}"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4153092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os objetos">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946A86AC-B915-074C-B403-29D540545B35}"/>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908720"/>
          </a:xfrm>
          <a:prstGeom prst="rect">
            <a:avLst/>
          </a:prstGeom>
        </p:spPr>
      </p:pic>
      <p:sp>
        <p:nvSpPr>
          <p:cNvPr id="3" name="2 Marcador de contenido"/>
          <p:cNvSpPr>
            <a:spLocks noGrp="1"/>
          </p:cNvSpPr>
          <p:nvPr>
            <p:ph sz="half" idx="1"/>
          </p:nvPr>
        </p:nvSpPr>
        <p:spPr>
          <a:xfrm>
            <a:off x="431371" y="1484784"/>
            <a:ext cx="5472608" cy="5001419"/>
          </a:xfrm>
        </p:spPr>
        <p:txBody>
          <a:bodyPr/>
          <a:lstStyle>
            <a:lvl1pPr>
              <a:defRPr lang="es-ES" sz="2600" kern="1200" dirty="0" smtClean="0">
                <a:solidFill>
                  <a:srgbClr val="215968"/>
                </a:solidFill>
                <a:latin typeface="+mj-lt"/>
                <a:ea typeface="ＭＳ Ｐゴシック" pitchFamily="-84" charset="-128"/>
                <a:cs typeface="Arial" pitchFamily="34" charset="0"/>
              </a:defRPr>
            </a:lvl1pPr>
            <a:lvl2pPr>
              <a:defRPr lang="es-ES" sz="2200" kern="1200" dirty="0" smtClean="0">
                <a:solidFill>
                  <a:schemeClr val="tx1">
                    <a:lumMod val="75000"/>
                    <a:lumOff val="25000"/>
                  </a:schemeClr>
                </a:solidFill>
                <a:latin typeface="+mn-lt"/>
                <a:ea typeface="ＭＳ Ｐゴシック" pitchFamily="-84" charset="-128"/>
                <a:cs typeface="Arial" pitchFamily="34" charset="0"/>
              </a:defRPr>
            </a:lvl2pPr>
            <a:lvl3pPr>
              <a:defRPr lang="es-ES" sz="2200" kern="1200" dirty="0" smtClean="0">
                <a:solidFill>
                  <a:schemeClr val="tx1">
                    <a:lumMod val="75000"/>
                    <a:lumOff val="25000"/>
                  </a:schemeClr>
                </a:solidFill>
                <a:latin typeface="+mn-lt"/>
                <a:ea typeface="+mn-ea"/>
                <a:cs typeface="Arial" pitchFamily="34" charset="0"/>
              </a:defRPr>
            </a:lvl3pPr>
            <a:lvl4pPr>
              <a:defRPr lang="es-ES" sz="2200" kern="1200" dirty="0" smtClean="0">
                <a:solidFill>
                  <a:schemeClr val="tx1">
                    <a:lumMod val="75000"/>
                    <a:lumOff val="25000"/>
                  </a:schemeClr>
                </a:solidFill>
                <a:latin typeface="+mn-lt"/>
                <a:ea typeface="+mn-ea"/>
                <a:cs typeface="Arial" pitchFamily="34" charset="0"/>
              </a:defRPr>
            </a:lvl4pPr>
            <a:lvl5pPr>
              <a:defRPr sz="2200">
                <a:solidFill>
                  <a:schemeClr val="tx1">
                    <a:lumMod val="75000"/>
                    <a:lumOff val="25000"/>
                  </a:schemeClr>
                </a:solidFill>
                <a:latin typeface="+mn-lt"/>
                <a:cs typeface="Arial" pitchFamily="34" charset="0"/>
              </a:defRPr>
            </a:lvl5pPr>
            <a:lvl6pPr>
              <a:defRPr sz="1800"/>
            </a:lvl6pPr>
            <a:lvl7pPr>
              <a:defRPr sz="1800"/>
            </a:lvl7pPr>
            <a:lvl8pPr>
              <a:defRPr sz="1800"/>
            </a:lvl8pPr>
            <a:lvl9pPr>
              <a:defRPr sz="1800"/>
            </a:lvl9pPr>
          </a:lstStyle>
          <a:p>
            <a:pPr marL="342900" lvl="0" indent="-342900" algn="just" defTabSz="914400" rtl="0" eaLnBrk="1" fontAlgn="base" latinLnBrk="0" hangingPunct="1">
              <a:spcBef>
                <a:spcPct val="20000"/>
              </a:spcBef>
              <a:spcAft>
                <a:spcPct val="0"/>
              </a:spcAft>
              <a:buFont typeface="Arial" charset="0"/>
              <a:buChar char="•"/>
            </a:pPr>
            <a:r>
              <a:rPr lang="es-ES"/>
              <a:t>Haga clic para modificar el estilo de texto del patrón</a:t>
            </a:r>
          </a:p>
          <a:p>
            <a:pPr marL="742950" lvl="1" indent="-285750" algn="just" defTabSz="914400" rtl="0" eaLnBrk="1" fontAlgn="base" latinLnBrk="0" hangingPunct="1">
              <a:spcBef>
                <a:spcPct val="20000"/>
              </a:spcBef>
              <a:spcAft>
                <a:spcPct val="0"/>
              </a:spcAft>
              <a:buFont typeface="Arial" charset="0"/>
              <a:buChar char="–"/>
            </a:pPr>
            <a:r>
              <a:rPr lang="es-ES"/>
              <a:t>Segundo nivel</a:t>
            </a:r>
          </a:p>
          <a:p>
            <a:pPr marL="1143000" lvl="2" indent="-228600" algn="just" defTabSz="914400" rtl="0" eaLnBrk="1" fontAlgn="base" latinLnBrk="0" hangingPunct="1">
              <a:spcBef>
                <a:spcPct val="20000"/>
              </a:spcBef>
              <a:spcAft>
                <a:spcPct val="0"/>
              </a:spcAft>
              <a:buFont typeface="Arial" charset="0"/>
              <a:buChar char="•"/>
            </a:pPr>
            <a:r>
              <a:rPr lang="es-ES"/>
              <a:t>Tercer nivel</a:t>
            </a:r>
          </a:p>
          <a:p>
            <a:pPr marL="1600200" lvl="3" indent="-228600" algn="l" defTabSz="914400" rtl="0" eaLnBrk="1" fontAlgn="base" latinLnBrk="0" hangingPunct="1">
              <a:spcBef>
                <a:spcPct val="20000"/>
              </a:spcBef>
              <a:spcAft>
                <a:spcPct val="0"/>
              </a:spcAft>
              <a:buFont typeface="Arial" pitchFamily="34" charset="0"/>
              <a:buChar char="–"/>
            </a:pPr>
            <a:r>
              <a:rPr lang="es-ES"/>
              <a:t>Cuarto nivel</a:t>
            </a:r>
          </a:p>
          <a:p>
            <a:pPr lvl="4"/>
            <a:r>
              <a:rPr lang="es-ES"/>
              <a:t>Quinto nivel</a:t>
            </a:r>
            <a:endParaRPr lang="es-CO"/>
          </a:p>
        </p:txBody>
      </p:sp>
      <p:sp>
        <p:nvSpPr>
          <p:cNvPr id="4" name="3 Marcador de contenido"/>
          <p:cNvSpPr>
            <a:spLocks noGrp="1"/>
          </p:cNvSpPr>
          <p:nvPr>
            <p:ph sz="half" idx="2"/>
          </p:nvPr>
        </p:nvSpPr>
        <p:spPr>
          <a:xfrm>
            <a:off x="6384032" y="1484784"/>
            <a:ext cx="5376597" cy="5001419"/>
          </a:xfrm>
        </p:spPr>
        <p:txBody>
          <a:bodyPr/>
          <a:lstStyle>
            <a:lvl1pPr>
              <a:defRPr lang="es-ES" sz="2600" kern="1200" dirty="0" smtClean="0">
                <a:solidFill>
                  <a:srgbClr val="215968"/>
                </a:solidFill>
                <a:latin typeface="+mj-lt"/>
                <a:ea typeface="ＭＳ Ｐゴシック" pitchFamily="-84" charset="-128"/>
                <a:cs typeface="Arial" pitchFamily="34" charset="0"/>
              </a:defRPr>
            </a:lvl1pPr>
            <a:lvl2pPr>
              <a:defRPr lang="es-ES" sz="2200" kern="1200" dirty="0" smtClean="0">
                <a:solidFill>
                  <a:schemeClr val="tx1">
                    <a:lumMod val="75000"/>
                    <a:lumOff val="25000"/>
                  </a:schemeClr>
                </a:solidFill>
                <a:latin typeface="+mn-lt"/>
                <a:ea typeface="ＭＳ Ｐゴシック" pitchFamily="-84" charset="-128"/>
                <a:cs typeface="Arial" pitchFamily="34" charset="0"/>
              </a:defRPr>
            </a:lvl2pPr>
            <a:lvl3pPr>
              <a:defRPr lang="es-ES" sz="2200" kern="1200" dirty="0" smtClean="0">
                <a:solidFill>
                  <a:schemeClr val="tx1">
                    <a:lumMod val="75000"/>
                    <a:lumOff val="25000"/>
                  </a:schemeClr>
                </a:solidFill>
                <a:latin typeface="+mn-lt"/>
                <a:ea typeface="+mn-ea"/>
                <a:cs typeface="Arial" pitchFamily="34" charset="0"/>
              </a:defRPr>
            </a:lvl3pPr>
            <a:lvl4pPr>
              <a:defRPr lang="es-ES" sz="2200" kern="1200" dirty="0" smtClean="0">
                <a:solidFill>
                  <a:schemeClr val="tx1">
                    <a:lumMod val="75000"/>
                    <a:lumOff val="25000"/>
                  </a:schemeClr>
                </a:solidFill>
                <a:latin typeface="+mn-lt"/>
                <a:ea typeface="+mn-ea"/>
                <a:cs typeface="Arial" pitchFamily="34" charset="0"/>
              </a:defRPr>
            </a:lvl4pPr>
            <a:lvl5pPr>
              <a:defRPr sz="2200">
                <a:solidFill>
                  <a:schemeClr val="tx1">
                    <a:lumMod val="75000"/>
                    <a:lumOff val="25000"/>
                  </a:schemeClr>
                </a:solidFill>
                <a:latin typeface="+mn-lt"/>
                <a:cs typeface="Arial" pitchFamily="34" charset="0"/>
              </a:defRPr>
            </a:lvl5pPr>
            <a:lvl6pPr>
              <a:defRPr sz="1800"/>
            </a:lvl6pPr>
            <a:lvl7pPr>
              <a:defRPr sz="1800"/>
            </a:lvl7pPr>
            <a:lvl8pPr>
              <a:defRPr sz="1800"/>
            </a:lvl8pPr>
            <a:lvl9pPr>
              <a:defRPr sz="1800"/>
            </a:lvl9pPr>
          </a:lstStyle>
          <a:p>
            <a:pPr marL="342900" lvl="0" indent="-342900" algn="just" defTabSz="914400" rtl="0" eaLnBrk="1" fontAlgn="base" latinLnBrk="0" hangingPunct="1">
              <a:spcBef>
                <a:spcPct val="20000"/>
              </a:spcBef>
              <a:spcAft>
                <a:spcPct val="0"/>
              </a:spcAft>
              <a:buFont typeface="Arial" charset="0"/>
              <a:buChar char="•"/>
            </a:pPr>
            <a:r>
              <a:rPr lang="es-ES"/>
              <a:t>Haga clic para modificar el estilo de texto del patrón</a:t>
            </a:r>
          </a:p>
          <a:p>
            <a:pPr marL="742950" lvl="1" indent="-285750" algn="just" defTabSz="914400" rtl="0" eaLnBrk="1" fontAlgn="base" latinLnBrk="0" hangingPunct="1">
              <a:spcBef>
                <a:spcPct val="20000"/>
              </a:spcBef>
              <a:spcAft>
                <a:spcPct val="0"/>
              </a:spcAft>
              <a:buFont typeface="Arial" charset="0"/>
              <a:buChar char="–"/>
            </a:pPr>
            <a:r>
              <a:rPr lang="es-ES"/>
              <a:t>Segundo nivel</a:t>
            </a:r>
          </a:p>
          <a:p>
            <a:pPr marL="1143000" lvl="2" indent="-228600" algn="just" defTabSz="914400" rtl="0" eaLnBrk="1" fontAlgn="base" latinLnBrk="0" hangingPunct="1">
              <a:spcBef>
                <a:spcPct val="20000"/>
              </a:spcBef>
              <a:spcAft>
                <a:spcPct val="0"/>
              </a:spcAft>
              <a:buFont typeface="Arial" charset="0"/>
              <a:buChar char="•"/>
            </a:pPr>
            <a:r>
              <a:rPr lang="es-ES"/>
              <a:t>Tercer nivel</a:t>
            </a:r>
          </a:p>
          <a:p>
            <a:pPr marL="1600200" lvl="3" indent="-228600" algn="l" defTabSz="914400" rtl="0" eaLnBrk="1" fontAlgn="base" latinLnBrk="0" hangingPunct="1">
              <a:spcBef>
                <a:spcPct val="20000"/>
              </a:spcBef>
              <a:spcAft>
                <a:spcPct val="0"/>
              </a:spcAft>
              <a:buFont typeface="Arial" pitchFamily="34" charset="0"/>
              <a:buChar char="–"/>
            </a:pPr>
            <a:r>
              <a:rPr lang="es-ES"/>
              <a:t>Cuarto nivel</a:t>
            </a:r>
          </a:p>
          <a:p>
            <a:pPr lvl="4"/>
            <a:r>
              <a:rPr lang="es-ES"/>
              <a:t>Quinto nivel</a:t>
            </a:r>
            <a:endParaRPr lang="es-CO"/>
          </a:p>
        </p:txBody>
      </p:sp>
      <p:sp>
        <p:nvSpPr>
          <p:cNvPr id="9" name="1 Título"/>
          <p:cNvSpPr>
            <a:spLocks noGrp="1"/>
          </p:cNvSpPr>
          <p:nvPr>
            <p:ph type="title"/>
          </p:nvPr>
        </p:nvSpPr>
        <p:spPr>
          <a:xfrm>
            <a:off x="431371" y="44624"/>
            <a:ext cx="10633182" cy="792088"/>
          </a:xfrm>
        </p:spPr>
        <p:txBody>
          <a:bodyPr>
            <a:noAutofit/>
          </a:bodyPr>
          <a:lstStyle>
            <a:lvl1pPr algn="l">
              <a:defRPr sz="2800" b="0">
                <a:solidFill>
                  <a:schemeClr val="bg1"/>
                </a:solidFill>
                <a:latin typeface="+mj-lt"/>
                <a:cs typeface="Arial" pitchFamily="34" charset="0"/>
              </a:defRPr>
            </a:lvl1pPr>
          </a:lstStyle>
          <a:p>
            <a:r>
              <a:rPr lang="es-ES"/>
              <a:t>Haga clic para modificar el estilo de título del patrón</a:t>
            </a:r>
            <a:endParaRPr lang="es-CO"/>
          </a:p>
        </p:txBody>
      </p:sp>
    </p:spTree>
    <p:extLst>
      <p:ext uri="{BB962C8B-B14F-4D97-AF65-F5344CB8AC3E}">
        <p14:creationId xmlns:p14="http://schemas.microsoft.com/office/powerpoint/2010/main" val="93370678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CO"/>
          </a:p>
        </p:txBody>
      </p:sp>
      <p:sp>
        <p:nvSpPr>
          <p:cNvPr id="3" name="Marcador de contenido 2"/>
          <p:cNvSpPr>
            <a:spLocks noGrp="1"/>
          </p:cNvSpPr>
          <p:nvPr>
            <p:ph sz="half" idx="1"/>
          </p:nvPr>
        </p:nvSpPr>
        <p:spPr>
          <a:xfrm>
            <a:off x="838200" y="1825625"/>
            <a:ext cx="5181600" cy="435133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p:cNvSpPr>
            <a:spLocks noGrp="1"/>
          </p:cNvSpPr>
          <p:nvPr>
            <p:ph sz="half" idx="2"/>
          </p:nvPr>
        </p:nvSpPr>
        <p:spPr>
          <a:xfrm>
            <a:off x="6172200" y="1825625"/>
            <a:ext cx="5181600" cy="435133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p:cNvSpPr>
            <a:spLocks noGrp="1"/>
          </p:cNvSpPr>
          <p:nvPr>
            <p:ph type="dt" sz="half" idx="10"/>
          </p:nvPr>
        </p:nvSpPr>
        <p:spPr/>
        <p:txBody>
          <a:bodyPr/>
          <a:lstStyle/>
          <a:p>
            <a:fld id="{7AB178D2-080F-442F-9C02-CE132EFCD99D}" type="datetimeFigureOut">
              <a:rPr lang="es-CO" smtClean="0">
                <a:solidFill>
                  <a:prstClr val="black">
                    <a:tint val="75000"/>
                  </a:prstClr>
                </a:solidFill>
              </a:rPr>
              <a:pPr/>
              <a:t>17/02/2023</a:t>
            </a:fld>
            <a:endParaRPr lang="es-CO">
              <a:solidFill>
                <a:prstClr val="black">
                  <a:tint val="75000"/>
                </a:prstClr>
              </a:solidFill>
            </a:endParaRPr>
          </a:p>
        </p:txBody>
      </p:sp>
      <p:sp>
        <p:nvSpPr>
          <p:cNvPr id="6" name="Marcador de pie de página 5"/>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p:cNvSpPr>
            <a:spLocks noGrp="1"/>
          </p:cNvSpPr>
          <p:nvPr>
            <p:ph type="sldNum" sz="quarter" idx="12"/>
          </p:nvPr>
        </p:nvSpPr>
        <p:spPr/>
        <p:txBody>
          <a:bodyPr/>
          <a:lstStyle/>
          <a:p>
            <a:fld id="{4FDF1739-C9A9-4C78-A2F6-E95BCADB9C36}"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72150631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p:cNvSpPr>
            <a:spLocks noGrp="1"/>
          </p:cNvSpPr>
          <p:nvPr>
            <p:ph type="dt" sz="half" idx="10"/>
          </p:nvPr>
        </p:nvSpPr>
        <p:spPr/>
        <p:txBody>
          <a:bodyPr/>
          <a:lstStyle/>
          <a:p>
            <a:fld id="{7AB178D2-080F-442F-9C02-CE132EFCD99D}" type="datetimeFigureOut">
              <a:rPr lang="es-CO" smtClean="0">
                <a:solidFill>
                  <a:prstClr val="black">
                    <a:tint val="75000"/>
                  </a:prstClr>
                </a:solidFill>
              </a:rPr>
              <a:pPr/>
              <a:t>17/02/2023</a:t>
            </a:fld>
            <a:endParaRPr lang="es-CO">
              <a:solidFill>
                <a:prstClr val="black">
                  <a:tint val="75000"/>
                </a:prstClr>
              </a:solidFill>
            </a:endParaRPr>
          </a:p>
        </p:txBody>
      </p:sp>
      <p:sp>
        <p:nvSpPr>
          <p:cNvPr id="8" name="Marcador de pie de página 7"/>
          <p:cNvSpPr>
            <a:spLocks noGrp="1"/>
          </p:cNvSpPr>
          <p:nvPr>
            <p:ph type="ftr" sz="quarter" idx="11"/>
          </p:nvPr>
        </p:nvSpPr>
        <p:spPr/>
        <p:txBody>
          <a:bodyPr/>
          <a:lstStyle/>
          <a:p>
            <a:endParaRPr lang="es-CO">
              <a:solidFill>
                <a:prstClr val="black">
                  <a:tint val="75000"/>
                </a:prstClr>
              </a:solidFill>
            </a:endParaRPr>
          </a:p>
        </p:txBody>
      </p:sp>
      <p:sp>
        <p:nvSpPr>
          <p:cNvPr id="9" name="Marcador de número de diapositiva 8"/>
          <p:cNvSpPr>
            <a:spLocks noGrp="1"/>
          </p:cNvSpPr>
          <p:nvPr>
            <p:ph type="sldNum" sz="quarter" idx="12"/>
          </p:nvPr>
        </p:nvSpPr>
        <p:spPr/>
        <p:txBody>
          <a:bodyPr/>
          <a:lstStyle/>
          <a:p>
            <a:fld id="{4FDF1739-C9A9-4C78-A2F6-E95BCADB9C36}"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407146331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CO"/>
          </a:p>
        </p:txBody>
      </p:sp>
      <p:sp>
        <p:nvSpPr>
          <p:cNvPr id="3" name="Marcador de fecha 2"/>
          <p:cNvSpPr>
            <a:spLocks noGrp="1"/>
          </p:cNvSpPr>
          <p:nvPr>
            <p:ph type="dt" sz="half" idx="10"/>
          </p:nvPr>
        </p:nvSpPr>
        <p:spPr/>
        <p:txBody>
          <a:bodyPr/>
          <a:lstStyle/>
          <a:p>
            <a:fld id="{7AB178D2-080F-442F-9C02-CE132EFCD99D}" type="datetimeFigureOut">
              <a:rPr lang="es-CO" smtClean="0">
                <a:solidFill>
                  <a:prstClr val="black">
                    <a:tint val="75000"/>
                  </a:prstClr>
                </a:solidFill>
              </a:rPr>
              <a:pPr/>
              <a:t>17/02/2023</a:t>
            </a:fld>
            <a:endParaRPr lang="es-CO">
              <a:solidFill>
                <a:prstClr val="black">
                  <a:tint val="75000"/>
                </a:prstClr>
              </a:solidFill>
            </a:endParaRPr>
          </a:p>
        </p:txBody>
      </p:sp>
      <p:sp>
        <p:nvSpPr>
          <p:cNvPr id="4" name="Marcador de pie de página 3"/>
          <p:cNvSpPr>
            <a:spLocks noGrp="1"/>
          </p:cNvSpPr>
          <p:nvPr>
            <p:ph type="ftr" sz="quarter" idx="11"/>
          </p:nvPr>
        </p:nvSpPr>
        <p:spPr/>
        <p:txBody>
          <a:bodyPr/>
          <a:lstStyle/>
          <a:p>
            <a:endParaRPr lang="es-CO">
              <a:solidFill>
                <a:prstClr val="black">
                  <a:tint val="75000"/>
                </a:prstClr>
              </a:solidFill>
            </a:endParaRPr>
          </a:p>
        </p:txBody>
      </p:sp>
      <p:sp>
        <p:nvSpPr>
          <p:cNvPr id="5" name="Marcador de número de diapositiva 4"/>
          <p:cNvSpPr>
            <a:spLocks noGrp="1"/>
          </p:cNvSpPr>
          <p:nvPr>
            <p:ph type="sldNum" sz="quarter" idx="12"/>
          </p:nvPr>
        </p:nvSpPr>
        <p:spPr/>
        <p:txBody>
          <a:bodyPr/>
          <a:lstStyle/>
          <a:p>
            <a:fld id="{4FDF1739-C9A9-4C78-A2F6-E95BCADB9C36}"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412667494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7AB178D2-080F-442F-9C02-CE132EFCD99D}" type="datetimeFigureOut">
              <a:rPr lang="es-CO" smtClean="0">
                <a:solidFill>
                  <a:prstClr val="black">
                    <a:tint val="75000"/>
                  </a:prstClr>
                </a:solidFill>
              </a:rPr>
              <a:pPr/>
              <a:t>17/02/2023</a:t>
            </a:fld>
            <a:endParaRPr lang="es-CO">
              <a:solidFill>
                <a:prstClr val="black">
                  <a:tint val="75000"/>
                </a:prstClr>
              </a:solidFill>
            </a:endParaRPr>
          </a:p>
        </p:txBody>
      </p:sp>
      <p:sp>
        <p:nvSpPr>
          <p:cNvPr id="3" name="Marcador de pie de página 2"/>
          <p:cNvSpPr>
            <a:spLocks noGrp="1"/>
          </p:cNvSpPr>
          <p:nvPr>
            <p:ph type="ftr" sz="quarter" idx="11"/>
          </p:nvPr>
        </p:nvSpPr>
        <p:spPr/>
        <p:txBody>
          <a:bodyPr/>
          <a:lstStyle/>
          <a:p>
            <a:endParaRPr lang="es-CO">
              <a:solidFill>
                <a:prstClr val="black">
                  <a:tint val="75000"/>
                </a:prstClr>
              </a:solidFill>
            </a:endParaRPr>
          </a:p>
        </p:txBody>
      </p:sp>
      <p:sp>
        <p:nvSpPr>
          <p:cNvPr id="4" name="Marcador de número de diapositiva 3"/>
          <p:cNvSpPr>
            <a:spLocks noGrp="1"/>
          </p:cNvSpPr>
          <p:nvPr>
            <p:ph type="sldNum" sz="quarter" idx="12"/>
          </p:nvPr>
        </p:nvSpPr>
        <p:spPr/>
        <p:txBody>
          <a:bodyPr/>
          <a:lstStyle/>
          <a:p>
            <a:fld id="{4FDF1739-C9A9-4C78-A2F6-E95BCADB9C36}"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07269059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p:txBody>
          <a:bodyPr/>
          <a:lstStyle/>
          <a:p>
            <a:fld id="{7AB178D2-080F-442F-9C02-CE132EFCD99D}" type="datetimeFigureOut">
              <a:rPr lang="es-CO" smtClean="0">
                <a:solidFill>
                  <a:prstClr val="black">
                    <a:tint val="75000"/>
                  </a:prstClr>
                </a:solidFill>
              </a:rPr>
              <a:pPr/>
              <a:t>17/02/2023</a:t>
            </a:fld>
            <a:endParaRPr lang="es-CO">
              <a:solidFill>
                <a:prstClr val="black">
                  <a:tint val="75000"/>
                </a:prstClr>
              </a:solidFill>
            </a:endParaRPr>
          </a:p>
        </p:txBody>
      </p:sp>
      <p:sp>
        <p:nvSpPr>
          <p:cNvPr id="6" name="Marcador de pie de página 5"/>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p:cNvSpPr>
            <a:spLocks noGrp="1"/>
          </p:cNvSpPr>
          <p:nvPr>
            <p:ph type="sldNum" sz="quarter" idx="12"/>
          </p:nvPr>
        </p:nvSpPr>
        <p:spPr/>
        <p:txBody>
          <a:bodyPr/>
          <a:lstStyle/>
          <a:p>
            <a:fld id="{4FDF1739-C9A9-4C78-A2F6-E95BCADB9C36}"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26827515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p:txBody>
          <a:bodyPr/>
          <a:lstStyle/>
          <a:p>
            <a:fld id="{7AB178D2-080F-442F-9C02-CE132EFCD99D}" type="datetimeFigureOut">
              <a:rPr lang="es-CO" smtClean="0">
                <a:solidFill>
                  <a:prstClr val="black">
                    <a:tint val="75000"/>
                  </a:prstClr>
                </a:solidFill>
              </a:rPr>
              <a:pPr/>
              <a:t>17/02/2023</a:t>
            </a:fld>
            <a:endParaRPr lang="es-CO">
              <a:solidFill>
                <a:prstClr val="black">
                  <a:tint val="75000"/>
                </a:prstClr>
              </a:solidFill>
            </a:endParaRPr>
          </a:p>
        </p:txBody>
      </p:sp>
      <p:sp>
        <p:nvSpPr>
          <p:cNvPr id="6" name="Marcador de pie de página 5"/>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p:cNvSpPr>
            <a:spLocks noGrp="1"/>
          </p:cNvSpPr>
          <p:nvPr>
            <p:ph type="sldNum" sz="quarter" idx="12"/>
          </p:nvPr>
        </p:nvSpPr>
        <p:spPr/>
        <p:txBody>
          <a:bodyPr/>
          <a:lstStyle/>
          <a:p>
            <a:fld id="{4FDF1739-C9A9-4C78-A2F6-E95BCADB9C36}"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54215181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CO"/>
          </a:p>
        </p:txBody>
      </p:sp>
      <p:sp>
        <p:nvSpPr>
          <p:cNvPr id="3" name="Marcador de texto vertical 2"/>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p:txBody>
          <a:bodyPr/>
          <a:lstStyle/>
          <a:p>
            <a:fld id="{7AB178D2-080F-442F-9C02-CE132EFCD99D}" type="datetimeFigureOut">
              <a:rPr lang="es-CO" smtClean="0">
                <a:solidFill>
                  <a:prstClr val="black">
                    <a:tint val="75000"/>
                  </a:prstClr>
                </a:solidFill>
              </a:rPr>
              <a:pPr/>
              <a:t>17/02/2023</a:t>
            </a:fld>
            <a:endParaRPr lang="es-CO">
              <a:solidFill>
                <a:prstClr val="black">
                  <a:tint val="75000"/>
                </a:prstClr>
              </a:solidFill>
            </a:endParaRPr>
          </a:p>
        </p:txBody>
      </p:sp>
      <p:sp>
        <p:nvSpPr>
          <p:cNvPr id="5" name="Marcador de pie de página 4"/>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4FDF1739-C9A9-4C78-A2F6-E95BCADB9C36}"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69928489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p:txBody>
          <a:bodyPr/>
          <a:lstStyle/>
          <a:p>
            <a:fld id="{7AB178D2-080F-442F-9C02-CE132EFCD99D}" type="datetimeFigureOut">
              <a:rPr lang="es-CO" smtClean="0">
                <a:solidFill>
                  <a:prstClr val="black">
                    <a:tint val="75000"/>
                  </a:prstClr>
                </a:solidFill>
              </a:rPr>
              <a:pPr/>
              <a:t>17/02/2023</a:t>
            </a:fld>
            <a:endParaRPr lang="es-CO">
              <a:solidFill>
                <a:prstClr val="black">
                  <a:tint val="75000"/>
                </a:prstClr>
              </a:solidFill>
            </a:endParaRPr>
          </a:p>
        </p:txBody>
      </p:sp>
      <p:sp>
        <p:nvSpPr>
          <p:cNvPr id="5" name="Marcador de pie de página 4"/>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4FDF1739-C9A9-4C78-A2F6-E95BCADB9C36}"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1147732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ación">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EBE5526E-18F8-584D-B68F-2A51737E7392}"/>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908720"/>
          </a:xfrm>
          <a:prstGeom prst="rect">
            <a:avLst/>
          </a:prstGeom>
        </p:spPr>
      </p:pic>
      <p:sp>
        <p:nvSpPr>
          <p:cNvPr id="3" name="2 Marcador de texto"/>
          <p:cNvSpPr>
            <a:spLocks noGrp="1"/>
          </p:cNvSpPr>
          <p:nvPr>
            <p:ph type="body" idx="1"/>
          </p:nvPr>
        </p:nvSpPr>
        <p:spPr>
          <a:xfrm>
            <a:off x="335360" y="1196752"/>
            <a:ext cx="5661157" cy="743694"/>
          </a:xfrm>
          <a:solidFill>
            <a:schemeClr val="accent1">
              <a:lumMod val="40000"/>
              <a:lumOff val="60000"/>
            </a:schemeClr>
          </a:solidFill>
        </p:spPr>
        <p:txBody>
          <a:bodyPr anchor="ctr">
            <a:noAutofit/>
          </a:bodyPr>
          <a:lstStyle>
            <a:lvl1pPr marL="0" indent="0">
              <a:buNone/>
              <a:defRPr lang="es-ES" sz="2600" kern="1200" dirty="0" smtClean="0">
                <a:solidFill>
                  <a:schemeClr val="tx2"/>
                </a:solidFill>
                <a:latin typeface="+mj-lt"/>
                <a:ea typeface="ＭＳ Ｐゴシック" pitchFamily="-84" charset="-128"/>
                <a:cs typeface="Arial"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335360" y="2052538"/>
            <a:ext cx="5661157" cy="4184774"/>
          </a:xfrm>
        </p:spPr>
        <p:txBody>
          <a:bodyPr>
            <a:normAutofit/>
          </a:bodyPr>
          <a:lstStyle>
            <a:lvl1pPr>
              <a:defRPr sz="2200">
                <a:solidFill>
                  <a:schemeClr val="tx1">
                    <a:lumMod val="75000"/>
                    <a:lumOff val="25000"/>
                  </a:schemeClr>
                </a:solidFill>
                <a:latin typeface="+mn-lt"/>
                <a:cs typeface="Arial" pitchFamily="34" charset="0"/>
              </a:defRPr>
            </a:lvl1pPr>
            <a:lvl2pPr>
              <a:defRPr sz="2200">
                <a:solidFill>
                  <a:schemeClr val="tx1">
                    <a:lumMod val="75000"/>
                    <a:lumOff val="25000"/>
                  </a:schemeClr>
                </a:solidFill>
                <a:latin typeface="+mn-lt"/>
                <a:cs typeface="Arial" pitchFamily="34" charset="0"/>
              </a:defRPr>
            </a:lvl2pPr>
            <a:lvl3pPr>
              <a:defRPr sz="2200">
                <a:solidFill>
                  <a:schemeClr val="tx1">
                    <a:lumMod val="75000"/>
                    <a:lumOff val="25000"/>
                  </a:schemeClr>
                </a:solidFill>
                <a:latin typeface="+mn-lt"/>
                <a:cs typeface="Arial" pitchFamily="34" charset="0"/>
              </a:defRPr>
            </a:lvl3pPr>
            <a:lvl4pPr>
              <a:defRPr sz="2200">
                <a:solidFill>
                  <a:schemeClr val="tx1">
                    <a:lumMod val="75000"/>
                    <a:lumOff val="25000"/>
                  </a:schemeClr>
                </a:solidFill>
                <a:latin typeface="+mn-lt"/>
                <a:cs typeface="Arial" pitchFamily="34" charset="0"/>
              </a:defRPr>
            </a:lvl4pPr>
            <a:lvl5pPr>
              <a:defRPr sz="2200">
                <a:solidFill>
                  <a:schemeClr val="tx1">
                    <a:lumMod val="75000"/>
                    <a:lumOff val="25000"/>
                  </a:schemeClr>
                </a:solidFill>
                <a:latin typeface="+mn-lt"/>
                <a:cs typeface="Arial" pitchFamily="34" charset="0"/>
              </a:defRPr>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4 Marcador de texto"/>
          <p:cNvSpPr>
            <a:spLocks noGrp="1"/>
          </p:cNvSpPr>
          <p:nvPr>
            <p:ph type="body" sz="quarter" idx="3"/>
          </p:nvPr>
        </p:nvSpPr>
        <p:spPr>
          <a:xfrm>
            <a:off x="6193368" y="1196752"/>
            <a:ext cx="5663273" cy="743694"/>
          </a:xfrm>
          <a:solidFill>
            <a:schemeClr val="accent1">
              <a:lumMod val="40000"/>
              <a:lumOff val="60000"/>
            </a:schemeClr>
          </a:solidFill>
        </p:spPr>
        <p:txBody>
          <a:bodyPr anchor="ctr">
            <a:noAutofit/>
          </a:bodyPr>
          <a:lstStyle>
            <a:lvl1pPr marL="0" indent="0">
              <a:buNone/>
              <a:defRPr lang="es-ES" sz="2400" kern="1200" dirty="0" smtClean="0">
                <a:solidFill>
                  <a:schemeClr val="tx2"/>
                </a:solidFill>
                <a:latin typeface="+mj-lt"/>
                <a:ea typeface="ＭＳ Ｐゴシック" pitchFamily="-84" charset="-128"/>
                <a:cs typeface="Arial"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spcBef>
                <a:spcPct val="20000"/>
              </a:spcBef>
              <a:buFont typeface="Arial" pitchFamily="34" charset="0"/>
              <a:buNone/>
            </a:pPr>
            <a:r>
              <a:rPr lang="es-ES"/>
              <a:t>Haga clic para modificar el estilo de texto del patrón</a:t>
            </a:r>
          </a:p>
        </p:txBody>
      </p:sp>
      <p:sp>
        <p:nvSpPr>
          <p:cNvPr id="6" name="5 Marcador de contenido"/>
          <p:cNvSpPr>
            <a:spLocks noGrp="1"/>
          </p:cNvSpPr>
          <p:nvPr>
            <p:ph sz="quarter" idx="4"/>
          </p:nvPr>
        </p:nvSpPr>
        <p:spPr>
          <a:xfrm>
            <a:off x="6193368" y="2052538"/>
            <a:ext cx="5663273" cy="4184774"/>
          </a:xfrm>
        </p:spPr>
        <p:txBody>
          <a:bodyPr>
            <a:normAutofit/>
          </a:bodyPr>
          <a:lstStyle>
            <a:lvl1pPr>
              <a:defRPr sz="2000">
                <a:solidFill>
                  <a:schemeClr val="tx1">
                    <a:lumMod val="75000"/>
                    <a:lumOff val="25000"/>
                  </a:schemeClr>
                </a:solidFill>
                <a:latin typeface="+mn-lt"/>
                <a:cs typeface="Arial" pitchFamily="34" charset="0"/>
              </a:defRPr>
            </a:lvl1pPr>
            <a:lvl2pPr>
              <a:defRPr sz="2000">
                <a:solidFill>
                  <a:schemeClr val="tx1">
                    <a:lumMod val="75000"/>
                    <a:lumOff val="25000"/>
                  </a:schemeClr>
                </a:solidFill>
                <a:latin typeface="+mn-lt"/>
                <a:cs typeface="Arial" pitchFamily="34" charset="0"/>
              </a:defRPr>
            </a:lvl2pPr>
            <a:lvl3pPr>
              <a:defRPr sz="2000">
                <a:solidFill>
                  <a:schemeClr val="tx1">
                    <a:lumMod val="75000"/>
                    <a:lumOff val="25000"/>
                  </a:schemeClr>
                </a:solidFill>
                <a:latin typeface="+mn-lt"/>
                <a:cs typeface="Arial" pitchFamily="34" charset="0"/>
              </a:defRPr>
            </a:lvl3pPr>
            <a:lvl4pPr>
              <a:defRPr sz="2000">
                <a:solidFill>
                  <a:schemeClr val="tx1">
                    <a:lumMod val="75000"/>
                    <a:lumOff val="25000"/>
                  </a:schemeClr>
                </a:solidFill>
                <a:latin typeface="+mn-lt"/>
                <a:cs typeface="Arial" pitchFamily="34" charset="0"/>
              </a:defRPr>
            </a:lvl4pPr>
            <a:lvl5pPr>
              <a:defRPr sz="2000">
                <a:solidFill>
                  <a:schemeClr val="tx1">
                    <a:lumMod val="75000"/>
                    <a:lumOff val="25000"/>
                  </a:schemeClr>
                </a:solidFill>
                <a:latin typeface="+mn-lt"/>
                <a:cs typeface="Arial" pitchFamily="34" charset="0"/>
              </a:defRPr>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16" name="1 Título"/>
          <p:cNvSpPr>
            <a:spLocks noGrp="1"/>
          </p:cNvSpPr>
          <p:nvPr>
            <p:ph type="title"/>
          </p:nvPr>
        </p:nvSpPr>
        <p:spPr>
          <a:xfrm>
            <a:off x="318723" y="44624"/>
            <a:ext cx="10745829" cy="792088"/>
          </a:xfrm>
        </p:spPr>
        <p:txBody>
          <a:bodyPr>
            <a:noAutofit/>
          </a:bodyPr>
          <a:lstStyle>
            <a:lvl1pPr algn="l">
              <a:defRPr sz="2800" b="0">
                <a:solidFill>
                  <a:schemeClr val="bg1"/>
                </a:solidFill>
                <a:latin typeface="+mj-lt"/>
                <a:cs typeface="Arial" pitchFamily="34" charset="0"/>
              </a:defRPr>
            </a:lvl1pPr>
          </a:lstStyle>
          <a:p>
            <a:r>
              <a:rPr lang="es-ES"/>
              <a:t>Haga clic para modificar el estilo de título del patrón</a:t>
            </a:r>
            <a:endParaRPr lang="es-CO"/>
          </a:p>
        </p:txBody>
      </p:sp>
      <p:pic>
        <p:nvPicPr>
          <p:cNvPr id="13" name="Imagen 12">
            <a:extLst>
              <a:ext uri="{FF2B5EF4-FFF2-40B4-BE49-F238E27FC236}">
                <a16:creationId xmlns:a16="http://schemas.microsoft.com/office/drawing/2014/main" id="{9A2ED9D1-84EE-344A-9CAB-7E58B346D1A5}"/>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l="-142" b="-3505"/>
          <a:stretch/>
        </p:blipFill>
        <p:spPr>
          <a:xfrm>
            <a:off x="-17286" y="6349403"/>
            <a:ext cx="12192000" cy="526443"/>
          </a:xfrm>
          <a:prstGeom prst="rect">
            <a:avLst/>
          </a:prstGeom>
        </p:spPr>
      </p:pic>
    </p:spTree>
    <p:extLst>
      <p:ext uri="{BB962C8B-B14F-4D97-AF65-F5344CB8AC3E}">
        <p14:creationId xmlns:p14="http://schemas.microsoft.com/office/powerpoint/2010/main" val="31929310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ólo el título">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4A99EE74-50AF-624B-BD3B-5817B42157DC}"/>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2000" cy="836712"/>
          </a:xfrm>
          <a:prstGeom prst="rect">
            <a:avLst/>
          </a:prstGeom>
        </p:spPr>
      </p:pic>
      <p:sp>
        <p:nvSpPr>
          <p:cNvPr id="14" name="1 Título"/>
          <p:cNvSpPr>
            <a:spLocks noGrp="1"/>
          </p:cNvSpPr>
          <p:nvPr>
            <p:ph type="title"/>
          </p:nvPr>
        </p:nvSpPr>
        <p:spPr>
          <a:xfrm>
            <a:off x="479376" y="-27384"/>
            <a:ext cx="10441160" cy="792088"/>
          </a:xfrm>
        </p:spPr>
        <p:txBody>
          <a:bodyPr>
            <a:noAutofit/>
          </a:bodyPr>
          <a:lstStyle>
            <a:lvl1pPr algn="l">
              <a:defRPr sz="2800" b="0">
                <a:solidFill>
                  <a:schemeClr val="bg1"/>
                </a:solidFill>
                <a:latin typeface="+mj-lt"/>
                <a:cs typeface="Arial" pitchFamily="34" charset="0"/>
              </a:defRPr>
            </a:lvl1pPr>
          </a:lstStyle>
          <a:p>
            <a:r>
              <a:rPr lang="es-ES"/>
              <a:t>Haga clic para modificar el estilo de título del patrón</a:t>
            </a:r>
            <a:endParaRPr lang="es-CO"/>
          </a:p>
        </p:txBody>
      </p:sp>
      <p:pic>
        <p:nvPicPr>
          <p:cNvPr id="8" name="Imagen 7">
            <a:extLst>
              <a:ext uri="{FF2B5EF4-FFF2-40B4-BE49-F238E27FC236}">
                <a16:creationId xmlns:a16="http://schemas.microsoft.com/office/drawing/2014/main" id="{74657533-DC37-B740-BA11-BCB691CACDB3}"/>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0" y="6381328"/>
            <a:ext cx="1487488" cy="476672"/>
          </a:xfrm>
          <a:prstGeom prst="rect">
            <a:avLst/>
          </a:prstGeom>
        </p:spPr>
      </p:pic>
      <p:pic>
        <p:nvPicPr>
          <p:cNvPr id="6" name="Imagen 5">
            <a:extLst>
              <a:ext uri="{FF2B5EF4-FFF2-40B4-BE49-F238E27FC236}">
                <a16:creationId xmlns:a16="http://schemas.microsoft.com/office/drawing/2014/main" id="{6309B222-EABA-45E8-A955-EB4BEF26467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0" y="0"/>
            <a:ext cx="12192000" cy="908720"/>
          </a:xfrm>
          <a:prstGeom prst="rect">
            <a:avLst/>
          </a:prstGeom>
        </p:spPr>
      </p:pic>
    </p:spTree>
    <p:extLst>
      <p:ext uri="{BB962C8B-B14F-4D97-AF65-F5344CB8AC3E}">
        <p14:creationId xmlns:p14="http://schemas.microsoft.com/office/powerpoint/2010/main" val="23158190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Gráficas Complejas">
    <p:spTree>
      <p:nvGrpSpPr>
        <p:cNvPr id="1" name=""/>
        <p:cNvGrpSpPr/>
        <p:nvPr/>
      </p:nvGrpSpPr>
      <p:grpSpPr>
        <a:xfrm>
          <a:off x="0" y="0"/>
          <a:ext cx="0" cy="0"/>
          <a:chOff x="0" y="0"/>
          <a:chExt cx="0" cy="0"/>
        </a:xfrm>
      </p:grpSpPr>
      <p:pic>
        <p:nvPicPr>
          <p:cNvPr id="10" name="Imagen 9">
            <a:extLst>
              <a:ext uri="{FF2B5EF4-FFF2-40B4-BE49-F238E27FC236}">
                <a16:creationId xmlns:a16="http://schemas.microsoft.com/office/drawing/2014/main" id="{98266F37-78F1-1C4B-952D-B5B1F8194C0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2045" b="-3505"/>
          <a:stretch/>
        </p:blipFill>
        <p:spPr>
          <a:xfrm>
            <a:off x="-24680" y="6358941"/>
            <a:ext cx="864096" cy="526443"/>
          </a:xfrm>
          <a:prstGeom prst="rect">
            <a:avLst/>
          </a:prstGeom>
        </p:spPr>
      </p:pic>
      <p:sp>
        <p:nvSpPr>
          <p:cNvPr id="16" name="1 Título">
            <a:extLst>
              <a:ext uri="{FF2B5EF4-FFF2-40B4-BE49-F238E27FC236}">
                <a16:creationId xmlns:a16="http://schemas.microsoft.com/office/drawing/2014/main" id="{A573A2E8-E7B5-9B43-90A0-70E677A063CD}"/>
              </a:ext>
            </a:extLst>
          </p:cNvPr>
          <p:cNvSpPr>
            <a:spLocks noGrp="1"/>
          </p:cNvSpPr>
          <p:nvPr>
            <p:ph type="title"/>
          </p:nvPr>
        </p:nvSpPr>
        <p:spPr>
          <a:xfrm>
            <a:off x="335360" y="1157807"/>
            <a:ext cx="5544609" cy="526444"/>
          </a:xfrm>
        </p:spPr>
        <p:txBody>
          <a:bodyPr anchor="t">
            <a:normAutofit/>
          </a:bodyPr>
          <a:lstStyle>
            <a:lvl1pPr marL="0" indent="0" algn="l" defTabSz="914400" rtl="0" eaLnBrk="1" fontAlgn="base" latinLnBrk="0" hangingPunct="1">
              <a:spcBef>
                <a:spcPct val="20000"/>
              </a:spcBef>
              <a:spcAft>
                <a:spcPct val="0"/>
              </a:spcAft>
              <a:buFont typeface="Arial" pitchFamily="34" charset="0"/>
              <a:buNone/>
              <a:defRPr lang="es-CO" sz="1600" kern="1200" dirty="0" smtClean="0">
                <a:solidFill>
                  <a:schemeClr val="tx1">
                    <a:lumMod val="65000"/>
                    <a:lumOff val="35000"/>
                  </a:schemeClr>
                </a:solidFill>
                <a:latin typeface="+mn-lt"/>
                <a:ea typeface="+mn-ea"/>
                <a:cs typeface="Arial" pitchFamily="34" charset="0"/>
              </a:defRPr>
            </a:lvl1pPr>
          </a:lstStyle>
          <a:p>
            <a:r>
              <a:rPr lang="es-ES"/>
              <a:t>Haga clic para modificar el estilo de título del patrón</a:t>
            </a:r>
            <a:endParaRPr lang="es-CO"/>
          </a:p>
        </p:txBody>
      </p:sp>
      <p:sp>
        <p:nvSpPr>
          <p:cNvPr id="17" name="2 Marcador de texto">
            <a:extLst>
              <a:ext uri="{FF2B5EF4-FFF2-40B4-BE49-F238E27FC236}">
                <a16:creationId xmlns:a16="http://schemas.microsoft.com/office/drawing/2014/main" id="{6C69D07E-A514-514E-BA13-EBBDD56D0EA9}"/>
              </a:ext>
            </a:extLst>
          </p:cNvPr>
          <p:cNvSpPr>
            <a:spLocks noGrp="1"/>
          </p:cNvSpPr>
          <p:nvPr>
            <p:ph type="body" idx="1"/>
          </p:nvPr>
        </p:nvSpPr>
        <p:spPr>
          <a:xfrm>
            <a:off x="335359" y="194071"/>
            <a:ext cx="5544609" cy="938692"/>
          </a:xfrm>
        </p:spPr>
        <p:txBody>
          <a:bodyPr anchor="b">
            <a:normAutofit/>
          </a:bodyPr>
          <a:lstStyle>
            <a:lvl1pPr marL="0" indent="0" algn="l" defTabSz="914400" rtl="0" eaLnBrk="1" fontAlgn="base" latinLnBrk="0" hangingPunct="1">
              <a:spcBef>
                <a:spcPct val="0"/>
              </a:spcBef>
              <a:spcAft>
                <a:spcPct val="0"/>
              </a:spcAft>
              <a:buNone/>
              <a:defRPr lang="es-ES" sz="2500" b="1" kern="1200" cap="none" dirty="0" smtClean="0">
                <a:solidFill>
                  <a:schemeClr val="tx2"/>
                </a:solidFill>
                <a:latin typeface="+mj-lt"/>
                <a:ea typeface="ＭＳ Ｐゴシック" pitchFamily="-84" charset="-128"/>
                <a:cs typeface="Arial"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Tree>
    <p:extLst>
      <p:ext uri="{BB962C8B-B14F-4D97-AF65-F5344CB8AC3E}">
        <p14:creationId xmlns:p14="http://schemas.microsoft.com/office/powerpoint/2010/main" val="18759299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31372" y="273050"/>
            <a:ext cx="4189313" cy="1162050"/>
          </a:xfrm>
          <a:solidFill>
            <a:schemeClr val="accent1">
              <a:lumMod val="40000"/>
              <a:lumOff val="60000"/>
            </a:schemeClr>
          </a:solidFill>
        </p:spPr>
        <p:txBody>
          <a:bodyPr anchor="ctr">
            <a:noAutofit/>
          </a:bodyPr>
          <a:lstStyle>
            <a:lvl1pPr algn="l">
              <a:defRPr lang="es-CO" sz="2600" b="1" kern="1200" dirty="0" smtClean="0">
                <a:solidFill>
                  <a:schemeClr val="tx2"/>
                </a:solidFill>
                <a:latin typeface="+mj-lt"/>
                <a:ea typeface="ＭＳ Ｐゴシック" pitchFamily="-84" charset="-128"/>
                <a:cs typeface="Arial" pitchFamily="34" charset="0"/>
              </a:defRPr>
            </a:lvl1pPr>
          </a:lstStyle>
          <a:p>
            <a:r>
              <a:rPr lang="es-ES"/>
              <a:t>Haga clic para modificar el estilo de título del patrón</a:t>
            </a:r>
            <a:endParaRPr lang="es-CO"/>
          </a:p>
        </p:txBody>
      </p:sp>
      <p:sp>
        <p:nvSpPr>
          <p:cNvPr id="3" name="2 Marcador de contenido"/>
          <p:cNvSpPr>
            <a:spLocks noGrp="1"/>
          </p:cNvSpPr>
          <p:nvPr>
            <p:ph idx="1"/>
          </p:nvPr>
        </p:nvSpPr>
        <p:spPr>
          <a:xfrm>
            <a:off x="4766733" y="273050"/>
            <a:ext cx="7089907" cy="5964262"/>
          </a:xfrm>
        </p:spPr>
        <p:txBody>
          <a:bodyPr/>
          <a:lstStyle>
            <a:lvl1pPr marL="342900" indent="-342900" algn="just" defTabSz="914400" rtl="0" eaLnBrk="1" fontAlgn="base" latinLnBrk="0" hangingPunct="1">
              <a:spcBef>
                <a:spcPct val="20000"/>
              </a:spcBef>
              <a:spcAft>
                <a:spcPct val="0"/>
              </a:spcAft>
              <a:buFont typeface="Arial" charset="0"/>
              <a:buChar char="•"/>
              <a:defRPr lang="es-ES" sz="2600" kern="1200" dirty="0" smtClean="0">
                <a:solidFill>
                  <a:srgbClr val="215968"/>
                </a:solidFill>
                <a:latin typeface="+mj-lt"/>
                <a:ea typeface="ＭＳ Ｐゴシック" pitchFamily="-84" charset="-128"/>
                <a:cs typeface="Arial" pitchFamily="34" charset="0"/>
              </a:defRPr>
            </a:lvl1pPr>
            <a:lvl2pPr marL="742950" indent="-285750" algn="just" defTabSz="914400" rtl="0" eaLnBrk="1" fontAlgn="base" latinLnBrk="0" hangingPunct="1">
              <a:spcBef>
                <a:spcPct val="20000"/>
              </a:spcBef>
              <a:spcAft>
                <a:spcPct val="0"/>
              </a:spcAft>
              <a:buFont typeface="Arial" charset="0"/>
              <a:buChar char="–"/>
              <a:defRPr sz="2200">
                <a:solidFill>
                  <a:schemeClr val="tx1">
                    <a:lumMod val="75000"/>
                    <a:lumOff val="25000"/>
                  </a:schemeClr>
                </a:solidFill>
                <a:latin typeface="+mn-lt"/>
                <a:cs typeface="Arial" pitchFamily="34" charset="0"/>
              </a:defRPr>
            </a:lvl2pPr>
            <a:lvl3pPr marL="1143000" indent="-228600" algn="just" defTabSz="914400" rtl="0" eaLnBrk="1" fontAlgn="base" latinLnBrk="0" hangingPunct="1">
              <a:spcBef>
                <a:spcPct val="20000"/>
              </a:spcBef>
              <a:spcAft>
                <a:spcPct val="0"/>
              </a:spcAft>
              <a:buFont typeface="Arial" charset="0"/>
              <a:buChar char="•"/>
              <a:defRPr sz="2200">
                <a:solidFill>
                  <a:schemeClr val="tx1">
                    <a:lumMod val="75000"/>
                    <a:lumOff val="25000"/>
                  </a:schemeClr>
                </a:solidFill>
                <a:latin typeface="+mn-lt"/>
                <a:cs typeface="Arial" pitchFamily="34" charset="0"/>
              </a:defRPr>
            </a:lvl3pPr>
            <a:lvl4pPr marL="1600200" indent="-228600" algn="l" defTabSz="914400" rtl="0" eaLnBrk="1" fontAlgn="base" latinLnBrk="0" hangingPunct="1">
              <a:spcBef>
                <a:spcPct val="20000"/>
              </a:spcBef>
              <a:spcAft>
                <a:spcPct val="0"/>
              </a:spcAft>
              <a:buFont typeface="Arial" pitchFamily="34" charset="0"/>
              <a:buChar char="–"/>
              <a:defRPr sz="2200">
                <a:solidFill>
                  <a:schemeClr val="tx1">
                    <a:lumMod val="75000"/>
                    <a:lumOff val="25000"/>
                  </a:schemeClr>
                </a:solidFill>
                <a:latin typeface="+mn-lt"/>
                <a:cs typeface="Arial" pitchFamily="34" charset="0"/>
              </a:defRPr>
            </a:lvl4pPr>
            <a:lvl5pPr>
              <a:defRPr sz="2200">
                <a:solidFill>
                  <a:schemeClr val="tx1">
                    <a:lumMod val="75000"/>
                    <a:lumOff val="25000"/>
                  </a:schemeClr>
                </a:solidFill>
                <a:latin typeface="+mn-lt"/>
                <a:cs typeface="Arial" pitchFamily="34" charset="0"/>
              </a:defRPr>
            </a:lvl5pPr>
            <a:lvl6pPr>
              <a:defRPr sz="2000"/>
            </a:lvl6pPr>
            <a:lvl7pPr>
              <a:defRPr sz="2000"/>
            </a:lvl7pPr>
            <a:lvl8pPr>
              <a:defRPr sz="2000"/>
            </a:lvl8pPr>
            <a:lvl9pPr>
              <a:defRPr sz="2000"/>
            </a:lvl9pPr>
          </a:lstStyle>
          <a:p>
            <a:pPr marL="342900" lvl="0" indent="-342900" algn="just" defTabSz="914400" rtl="0" eaLnBrk="1" fontAlgn="base" latinLnBrk="0" hangingPunct="1">
              <a:spcBef>
                <a:spcPct val="20000"/>
              </a:spcBef>
              <a:spcAft>
                <a:spcPct val="0"/>
              </a:spcAft>
              <a:buFont typeface="Arial" charset="0"/>
              <a:buChar char="•"/>
            </a:pPr>
            <a:r>
              <a:rPr lang="es-ES"/>
              <a:t>Haga clic para modificar el estilo de texto del patrón</a:t>
            </a:r>
          </a:p>
          <a:p>
            <a:pPr marL="742950" lvl="1" indent="-285750" algn="just" defTabSz="914400" rtl="0" eaLnBrk="1" fontAlgn="base" latinLnBrk="0" hangingPunct="1">
              <a:spcBef>
                <a:spcPct val="20000"/>
              </a:spcBef>
              <a:spcAft>
                <a:spcPct val="0"/>
              </a:spcAft>
              <a:buFont typeface="Arial" charset="0"/>
              <a:buChar char="–"/>
            </a:pPr>
            <a:r>
              <a:rPr lang="es-ES"/>
              <a:t>Segundo nivel</a:t>
            </a:r>
          </a:p>
          <a:p>
            <a:pPr marL="1143000" lvl="2" indent="-228600" algn="just" defTabSz="914400" rtl="0" eaLnBrk="1" fontAlgn="base" latinLnBrk="0" hangingPunct="1">
              <a:spcBef>
                <a:spcPct val="20000"/>
              </a:spcBef>
              <a:spcAft>
                <a:spcPct val="0"/>
              </a:spcAft>
              <a:buFont typeface="Arial" charset="0"/>
              <a:buChar char="•"/>
            </a:pPr>
            <a:r>
              <a:rPr lang="es-ES"/>
              <a:t>Tercer nivel</a:t>
            </a:r>
          </a:p>
          <a:p>
            <a:pPr marL="1600200" lvl="3" indent="-228600" algn="l" defTabSz="914400" rtl="0" eaLnBrk="1" fontAlgn="base" latinLnBrk="0" hangingPunct="1">
              <a:spcBef>
                <a:spcPct val="20000"/>
              </a:spcBef>
              <a:spcAft>
                <a:spcPct val="0"/>
              </a:spcAft>
              <a:buFont typeface="Arial" pitchFamily="34" charset="0"/>
              <a:buChar char="–"/>
            </a:pPr>
            <a:r>
              <a:rPr lang="es-ES"/>
              <a:t>Cuarto nivel</a:t>
            </a:r>
          </a:p>
          <a:p>
            <a:pPr lvl="4"/>
            <a:r>
              <a:rPr lang="es-ES"/>
              <a:t>Quinto nivel</a:t>
            </a:r>
            <a:endParaRPr lang="es-CO"/>
          </a:p>
        </p:txBody>
      </p:sp>
      <p:sp>
        <p:nvSpPr>
          <p:cNvPr id="4" name="3 Marcador de texto"/>
          <p:cNvSpPr>
            <a:spLocks noGrp="1"/>
          </p:cNvSpPr>
          <p:nvPr>
            <p:ph type="body" sz="half" idx="2"/>
          </p:nvPr>
        </p:nvSpPr>
        <p:spPr>
          <a:xfrm>
            <a:off x="431372" y="1435101"/>
            <a:ext cx="4189313" cy="4780145"/>
          </a:xfrm>
        </p:spPr>
        <p:txBody>
          <a:bodyPr>
            <a:normAutofit/>
          </a:bodyPr>
          <a:lstStyle>
            <a:lvl1pPr marL="0" indent="0">
              <a:buNone/>
              <a:defRPr sz="2200">
                <a:solidFill>
                  <a:schemeClr val="tx1">
                    <a:lumMod val="75000"/>
                    <a:lumOff val="25000"/>
                  </a:schemeClr>
                </a:solidFill>
                <a:latin typeface="+mn-lt"/>
                <a:cs typeface="Arial"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pic>
        <p:nvPicPr>
          <p:cNvPr id="7" name="Imagen 6">
            <a:extLst>
              <a:ext uri="{FF2B5EF4-FFF2-40B4-BE49-F238E27FC236}">
                <a16:creationId xmlns:a16="http://schemas.microsoft.com/office/drawing/2014/main" id="{9A2ED9D1-84EE-344A-9CAB-7E58B346D1A5}"/>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2106" b="-3543"/>
          <a:stretch/>
        </p:blipFill>
        <p:spPr>
          <a:xfrm>
            <a:off x="0" y="6381328"/>
            <a:ext cx="839416" cy="521027"/>
          </a:xfrm>
          <a:prstGeom prst="rect">
            <a:avLst/>
          </a:prstGeom>
        </p:spPr>
      </p:pic>
    </p:spTree>
    <p:extLst>
      <p:ext uri="{BB962C8B-B14F-4D97-AF65-F5344CB8AC3E}">
        <p14:creationId xmlns:p14="http://schemas.microsoft.com/office/powerpoint/2010/main" val="5305604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919536" y="4736505"/>
            <a:ext cx="8064895" cy="566738"/>
          </a:xfrm>
        </p:spPr>
        <p:txBody>
          <a:bodyPr anchor="ctr">
            <a:noAutofit/>
          </a:bodyPr>
          <a:lstStyle>
            <a:lvl1pPr algn="ctr" defTabSz="914400" rtl="0" eaLnBrk="1" latinLnBrk="0" hangingPunct="1">
              <a:spcBef>
                <a:spcPct val="0"/>
              </a:spcBef>
              <a:buNone/>
              <a:defRPr lang="es-CO" sz="2600" b="1" kern="1200" dirty="0" smtClean="0">
                <a:solidFill>
                  <a:schemeClr val="tx2"/>
                </a:solidFill>
                <a:latin typeface="+mj-lt"/>
                <a:ea typeface="ＭＳ Ｐゴシック" pitchFamily="-84" charset="-128"/>
                <a:cs typeface="Arial" pitchFamily="34" charset="0"/>
              </a:defRPr>
            </a:lvl1pPr>
          </a:lstStyle>
          <a:p>
            <a:r>
              <a:rPr lang="es-ES"/>
              <a:t>Haga clic para modificar el estilo de título del patrón</a:t>
            </a:r>
            <a:endParaRPr lang="es-CO"/>
          </a:p>
        </p:txBody>
      </p:sp>
      <p:sp>
        <p:nvSpPr>
          <p:cNvPr id="3" name="2 Marcador de posición de imagen"/>
          <p:cNvSpPr>
            <a:spLocks noGrp="1"/>
          </p:cNvSpPr>
          <p:nvPr>
            <p:ph type="pic" idx="1"/>
          </p:nvPr>
        </p:nvSpPr>
        <p:spPr>
          <a:xfrm>
            <a:off x="1919536" y="548681"/>
            <a:ext cx="8064895" cy="404725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3 Marcador de texto"/>
          <p:cNvSpPr>
            <a:spLocks noGrp="1"/>
          </p:cNvSpPr>
          <p:nvPr>
            <p:ph type="body" sz="half" idx="2"/>
          </p:nvPr>
        </p:nvSpPr>
        <p:spPr>
          <a:xfrm>
            <a:off x="1919536" y="5303243"/>
            <a:ext cx="8064895" cy="804862"/>
          </a:xfrm>
        </p:spPr>
        <p:txBody>
          <a:bodyPr>
            <a:normAutofit/>
          </a:bodyPr>
          <a:lstStyle>
            <a:lvl1pPr marL="0" indent="0" algn="ctr">
              <a:buNone/>
              <a:defRPr sz="2200">
                <a:solidFill>
                  <a:schemeClr val="tx1">
                    <a:lumMod val="75000"/>
                    <a:lumOff val="25000"/>
                  </a:schemeClr>
                </a:solidFill>
                <a:latin typeface="+mn-lt"/>
                <a:cs typeface="Arial"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pic>
        <p:nvPicPr>
          <p:cNvPr id="11" name="Imagen 10">
            <a:extLst>
              <a:ext uri="{FF2B5EF4-FFF2-40B4-BE49-F238E27FC236}">
                <a16:creationId xmlns:a16="http://schemas.microsoft.com/office/drawing/2014/main" id="{74657533-DC37-B740-BA11-BCB691CACDB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6381328"/>
            <a:ext cx="12192000" cy="476672"/>
          </a:xfrm>
          <a:prstGeom prst="rect">
            <a:avLst/>
          </a:prstGeom>
        </p:spPr>
      </p:pic>
    </p:spTree>
    <p:extLst>
      <p:ext uri="{BB962C8B-B14F-4D97-AF65-F5344CB8AC3E}">
        <p14:creationId xmlns:p14="http://schemas.microsoft.com/office/powerpoint/2010/main" val="10704057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 Id="rId4" Type="http://schemas.openxmlformats.org/officeDocument/2006/relationships/image" Target="../media/image17.png"/></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20.xml"/><Relationship Id="rId1" Type="http://schemas.openxmlformats.org/officeDocument/2006/relationships/slideLayout" Target="../slideLayouts/slideLayout1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slideLayout" Target="../slideLayouts/slideLayout33.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slideLayout" Target="../slideLayouts/slideLayout32.xml"/><Relationship Id="rId17" Type="http://schemas.openxmlformats.org/officeDocument/2006/relationships/theme" Target="../theme/theme4.xml"/><Relationship Id="rId2" Type="http://schemas.openxmlformats.org/officeDocument/2006/relationships/slideLayout" Target="../slideLayouts/slideLayout22.xml"/><Relationship Id="rId16" Type="http://schemas.openxmlformats.org/officeDocument/2006/relationships/slideLayout" Target="../slideLayouts/slideLayout36.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5" Type="http://schemas.openxmlformats.org/officeDocument/2006/relationships/slideLayout" Target="../slideLayouts/slideLayout3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theme" Target="../theme/theme5.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609600" y="274638"/>
            <a:ext cx="10972800" cy="1143000"/>
          </a:xfrm>
          <a:prstGeom prst="rect">
            <a:avLst/>
          </a:prstGeom>
        </p:spPr>
        <p:txBody>
          <a:bodyPr vert="horz" lIns="91440" tIns="45720" rIns="91440" bIns="45720" rtlCol="0" anchor="ctr">
            <a:noAutofit/>
          </a:bodyPr>
          <a:lstStyle/>
          <a:p>
            <a:r>
              <a:rPr lang="es-ES"/>
              <a:t>Haga clic para modificar el estilo de título del patrón</a:t>
            </a:r>
            <a:endParaRPr lang="es-CO"/>
          </a:p>
        </p:txBody>
      </p:sp>
      <p:sp>
        <p:nvSpPr>
          <p:cNvPr id="3" name="2 Marcador de texto"/>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3 Marcador de fecha"/>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BDEA57-DEEF-4918-A208-449DA545727C}" type="datetimeFigureOut">
              <a:rPr lang="es-CO" smtClean="0">
                <a:solidFill>
                  <a:prstClr val="black">
                    <a:tint val="75000"/>
                  </a:prstClr>
                </a:solidFill>
              </a:rPr>
              <a:pPr/>
              <a:t>17/02/2023</a:t>
            </a:fld>
            <a:endParaRPr lang="es-CO">
              <a:solidFill>
                <a:prstClr val="black">
                  <a:tint val="75000"/>
                </a:prstClr>
              </a:solidFill>
            </a:endParaRPr>
          </a:p>
        </p:txBody>
      </p:sp>
      <p:sp>
        <p:nvSpPr>
          <p:cNvPr id="5" name="4 Marcador de pie de página"/>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solidFill>
                <a:prstClr val="black">
                  <a:tint val="75000"/>
                </a:prstClr>
              </a:solidFill>
            </a:endParaRPr>
          </a:p>
        </p:txBody>
      </p:sp>
      <p:sp>
        <p:nvSpPr>
          <p:cNvPr id="6" name="5 Marcador de número de diapositiva"/>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EF5346-27B3-4F4A-8A2D-2D29ABD4967D}"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45479464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3" r:id="rId11"/>
    <p:sldLayoutId id="2147483672" r:id="rId12"/>
    <p:sldLayoutId id="2147483674" r:id="rId13"/>
    <p:sldLayoutId id="2147483675" r:id="rId14"/>
    <p:sldLayoutId id="2147483676" r:id="rId15"/>
    <p:sldLayoutId id="2147483704" r:id="rId16"/>
  </p:sldLayoutIdLst>
  <p:txStyles>
    <p:titleStyle>
      <a:lvl1pPr algn="ctr" defTabSz="914400" rtl="0" eaLnBrk="1" latinLnBrk="0" hangingPunct="1">
        <a:spcBef>
          <a:spcPct val="0"/>
        </a:spcBef>
        <a:buNone/>
        <a:defRPr sz="40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6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2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1BF1070-F522-4831-813A-21222B6F9C27}"/>
              </a:ext>
            </a:extLst>
          </p:cNvPr>
          <p:cNvSpPr/>
          <p:nvPr userDrawn="1"/>
        </p:nvSpPr>
        <p:spPr>
          <a:xfrm>
            <a:off x="-1" y="0"/>
            <a:ext cx="1288770" cy="6858000"/>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s-CO" sz="1199">
              <a:solidFill>
                <a:schemeClr val="tx1"/>
              </a:solidFill>
            </a:endParaRPr>
          </a:p>
        </p:txBody>
      </p:sp>
      <p:sp>
        <p:nvSpPr>
          <p:cNvPr id="2" name="Title Placeholder 1"/>
          <p:cNvSpPr>
            <a:spLocks noGrp="1"/>
          </p:cNvSpPr>
          <p:nvPr>
            <p:ph type="title"/>
          </p:nvPr>
        </p:nvSpPr>
        <p:spPr>
          <a:xfrm>
            <a:off x="1517114" y="294200"/>
            <a:ext cx="10065288" cy="590880"/>
          </a:xfrm>
          <a:prstGeom prst="rect">
            <a:avLst/>
          </a:prstGeom>
        </p:spPr>
        <p:txBody>
          <a:bodyPr vert="horz" lIns="0" tIns="0" rIns="0" bIns="0" rtlCol="0" anchor="t" anchorCtr="0">
            <a:noAutofit/>
          </a:bodyPr>
          <a:lstStyle/>
          <a:p>
            <a:r>
              <a:rPr lang="en-US"/>
              <a:t>Click to edit Master title style</a:t>
            </a:r>
            <a:endParaRPr lang="en-GB"/>
          </a:p>
        </p:txBody>
      </p:sp>
      <p:sp>
        <p:nvSpPr>
          <p:cNvPr id="3" name="Text Placeholder 2"/>
          <p:cNvSpPr>
            <a:spLocks noGrp="1"/>
          </p:cNvSpPr>
          <p:nvPr>
            <p:ph type="body" idx="1"/>
          </p:nvPr>
        </p:nvSpPr>
        <p:spPr>
          <a:xfrm>
            <a:off x="1517114" y="1137920"/>
            <a:ext cx="10065288" cy="4947920"/>
          </a:xfrm>
          <a:prstGeom prst="rect">
            <a:avLst/>
          </a:prstGeom>
        </p:spPr>
        <p:txBody>
          <a:bodyPr vert="horz" lIns="0" tIns="0" rIns="0" bIns="0" rtlCol="0" anchor="t" anchorCtr="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9" name="Group 4">
            <a:extLst>
              <a:ext uri="{FF2B5EF4-FFF2-40B4-BE49-F238E27FC236}">
                <a16:creationId xmlns:a16="http://schemas.microsoft.com/office/drawing/2014/main" id="{ABA621AC-91DA-4716-A450-56540FA39C36}"/>
              </a:ext>
            </a:extLst>
          </p:cNvPr>
          <p:cNvGrpSpPr>
            <a:grpSpLocks noChangeAspect="1"/>
          </p:cNvGrpSpPr>
          <p:nvPr userDrawn="1"/>
        </p:nvGrpSpPr>
        <p:grpSpPr bwMode="auto">
          <a:xfrm>
            <a:off x="150810" y="6342725"/>
            <a:ext cx="282491" cy="290036"/>
            <a:chOff x="7110" y="4004"/>
            <a:chExt cx="191" cy="196"/>
          </a:xfrm>
        </p:grpSpPr>
        <p:sp>
          <p:nvSpPr>
            <p:cNvPr id="11" name="Freeform 5">
              <a:extLst>
                <a:ext uri="{FF2B5EF4-FFF2-40B4-BE49-F238E27FC236}">
                  <a16:creationId xmlns:a16="http://schemas.microsoft.com/office/drawing/2014/main" id="{76E3EDA9-8EAC-419E-8C11-4E1E158AF762}"/>
                </a:ext>
              </a:extLst>
            </p:cNvPr>
            <p:cNvSpPr>
              <a:spLocks/>
            </p:cNvSpPr>
            <p:nvPr userDrawn="1"/>
          </p:nvSpPr>
          <p:spPr bwMode="auto">
            <a:xfrm>
              <a:off x="7110" y="4004"/>
              <a:ext cx="191" cy="70"/>
            </a:xfrm>
            <a:custGeom>
              <a:avLst/>
              <a:gdLst>
                <a:gd name="T0" fmla="*/ 191 w 191"/>
                <a:gd name="T1" fmla="*/ 0 h 70"/>
                <a:gd name="T2" fmla="*/ 0 w 191"/>
                <a:gd name="T3" fmla="*/ 70 h 70"/>
                <a:gd name="T4" fmla="*/ 191 w 191"/>
                <a:gd name="T5" fmla="*/ 36 h 70"/>
                <a:gd name="T6" fmla="*/ 191 w 191"/>
                <a:gd name="T7" fmla="*/ 0 h 70"/>
              </a:gdLst>
              <a:ahLst/>
              <a:cxnLst>
                <a:cxn ang="0">
                  <a:pos x="T0" y="T1"/>
                </a:cxn>
                <a:cxn ang="0">
                  <a:pos x="T2" y="T3"/>
                </a:cxn>
                <a:cxn ang="0">
                  <a:pos x="T4" y="T5"/>
                </a:cxn>
                <a:cxn ang="0">
                  <a:pos x="T6" y="T7"/>
                </a:cxn>
              </a:cxnLst>
              <a:rect l="0" t="0" r="r" b="b"/>
              <a:pathLst>
                <a:path w="191" h="70">
                  <a:moveTo>
                    <a:pt x="191" y="0"/>
                  </a:moveTo>
                  <a:lnTo>
                    <a:pt x="0" y="70"/>
                  </a:lnTo>
                  <a:lnTo>
                    <a:pt x="191" y="36"/>
                  </a:lnTo>
                  <a:lnTo>
                    <a:pt x="191" y="0"/>
                  </a:ln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8"/>
            </a:p>
          </p:txBody>
        </p:sp>
        <p:sp>
          <p:nvSpPr>
            <p:cNvPr id="12" name="Freeform 6">
              <a:extLst>
                <a:ext uri="{FF2B5EF4-FFF2-40B4-BE49-F238E27FC236}">
                  <a16:creationId xmlns:a16="http://schemas.microsoft.com/office/drawing/2014/main" id="{ABC9458B-8C2C-486A-8ADE-F22CCDC7E2F8}"/>
                </a:ext>
              </a:extLst>
            </p:cNvPr>
            <p:cNvSpPr>
              <a:spLocks/>
            </p:cNvSpPr>
            <p:nvPr userDrawn="1"/>
          </p:nvSpPr>
          <p:spPr bwMode="auto">
            <a:xfrm>
              <a:off x="7111" y="4103"/>
              <a:ext cx="78" cy="97"/>
            </a:xfrm>
            <a:custGeom>
              <a:avLst/>
              <a:gdLst>
                <a:gd name="T0" fmla="*/ 30 w 78"/>
                <a:gd name="T1" fmla="*/ 58 h 97"/>
                <a:gd name="T2" fmla="*/ 65 w 78"/>
                <a:gd name="T3" fmla="*/ 58 h 97"/>
                <a:gd name="T4" fmla="*/ 65 w 78"/>
                <a:gd name="T5" fmla="*/ 38 h 97"/>
                <a:gd name="T6" fmla="*/ 30 w 78"/>
                <a:gd name="T7" fmla="*/ 38 h 97"/>
                <a:gd name="T8" fmla="*/ 30 w 78"/>
                <a:gd name="T9" fmla="*/ 22 h 97"/>
                <a:gd name="T10" fmla="*/ 68 w 78"/>
                <a:gd name="T11" fmla="*/ 22 h 97"/>
                <a:gd name="T12" fmla="*/ 55 w 78"/>
                <a:gd name="T13" fmla="*/ 0 h 97"/>
                <a:gd name="T14" fmla="*/ 0 w 78"/>
                <a:gd name="T15" fmla="*/ 0 h 97"/>
                <a:gd name="T16" fmla="*/ 0 w 78"/>
                <a:gd name="T17" fmla="*/ 97 h 97"/>
                <a:gd name="T18" fmla="*/ 78 w 78"/>
                <a:gd name="T19" fmla="*/ 97 h 97"/>
                <a:gd name="T20" fmla="*/ 78 w 78"/>
                <a:gd name="T21" fmla="*/ 74 h 97"/>
                <a:gd name="T22" fmla="*/ 30 w 78"/>
                <a:gd name="T23" fmla="*/ 74 h 97"/>
                <a:gd name="T24" fmla="*/ 30 w 78"/>
                <a:gd name="T25" fmla="*/ 5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 h="97">
                  <a:moveTo>
                    <a:pt x="30" y="58"/>
                  </a:moveTo>
                  <a:lnTo>
                    <a:pt x="65" y="58"/>
                  </a:lnTo>
                  <a:lnTo>
                    <a:pt x="65" y="38"/>
                  </a:lnTo>
                  <a:lnTo>
                    <a:pt x="30" y="38"/>
                  </a:lnTo>
                  <a:lnTo>
                    <a:pt x="30" y="22"/>
                  </a:lnTo>
                  <a:lnTo>
                    <a:pt x="68" y="22"/>
                  </a:lnTo>
                  <a:lnTo>
                    <a:pt x="55" y="0"/>
                  </a:lnTo>
                  <a:lnTo>
                    <a:pt x="0" y="0"/>
                  </a:lnTo>
                  <a:lnTo>
                    <a:pt x="0" y="97"/>
                  </a:lnTo>
                  <a:lnTo>
                    <a:pt x="78" y="97"/>
                  </a:lnTo>
                  <a:lnTo>
                    <a:pt x="78" y="74"/>
                  </a:lnTo>
                  <a:lnTo>
                    <a:pt x="30" y="74"/>
                  </a:lnTo>
                  <a:lnTo>
                    <a:pt x="30" y="58"/>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8"/>
            </a:p>
          </p:txBody>
        </p:sp>
        <p:sp>
          <p:nvSpPr>
            <p:cNvPr id="14" name="Freeform 7">
              <a:extLst>
                <a:ext uri="{FF2B5EF4-FFF2-40B4-BE49-F238E27FC236}">
                  <a16:creationId xmlns:a16="http://schemas.microsoft.com/office/drawing/2014/main" id="{0A4C4046-69B4-41DA-AA2E-E892AEC9AA90}"/>
                </a:ext>
              </a:extLst>
            </p:cNvPr>
            <p:cNvSpPr>
              <a:spLocks/>
            </p:cNvSpPr>
            <p:nvPr userDrawn="1"/>
          </p:nvSpPr>
          <p:spPr bwMode="auto">
            <a:xfrm>
              <a:off x="7176" y="4103"/>
              <a:ext cx="96" cy="97"/>
            </a:xfrm>
            <a:custGeom>
              <a:avLst/>
              <a:gdLst>
                <a:gd name="T0" fmla="*/ 64 w 96"/>
                <a:gd name="T1" fmla="*/ 0 h 97"/>
                <a:gd name="T2" fmla="*/ 48 w 96"/>
                <a:gd name="T3" fmla="*/ 32 h 97"/>
                <a:gd name="T4" fmla="*/ 32 w 96"/>
                <a:gd name="T5" fmla="*/ 0 h 97"/>
                <a:gd name="T6" fmla="*/ 0 w 96"/>
                <a:gd name="T7" fmla="*/ 0 h 97"/>
                <a:gd name="T8" fmla="*/ 33 w 96"/>
                <a:gd name="T9" fmla="*/ 58 h 97"/>
                <a:gd name="T10" fmla="*/ 33 w 96"/>
                <a:gd name="T11" fmla="*/ 97 h 97"/>
                <a:gd name="T12" fmla="*/ 62 w 96"/>
                <a:gd name="T13" fmla="*/ 97 h 97"/>
                <a:gd name="T14" fmla="*/ 62 w 96"/>
                <a:gd name="T15" fmla="*/ 58 h 97"/>
                <a:gd name="T16" fmla="*/ 96 w 96"/>
                <a:gd name="T17" fmla="*/ 0 h 97"/>
                <a:gd name="T18" fmla="*/ 64 w 96"/>
                <a:gd name="T19"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7">
                  <a:moveTo>
                    <a:pt x="64" y="0"/>
                  </a:moveTo>
                  <a:lnTo>
                    <a:pt x="48" y="32"/>
                  </a:lnTo>
                  <a:lnTo>
                    <a:pt x="32" y="0"/>
                  </a:lnTo>
                  <a:lnTo>
                    <a:pt x="0" y="0"/>
                  </a:lnTo>
                  <a:lnTo>
                    <a:pt x="33" y="58"/>
                  </a:lnTo>
                  <a:lnTo>
                    <a:pt x="33" y="97"/>
                  </a:lnTo>
                  <a:lnTo>
                    <a:pt x="62" y="97"/>
                  </a:lnTo>
                  <a:lnTo>
                    <a:pt x="62" y="58"/>
                  </a:lnTo>
                  <a:lnTo>
                    <a:pt x="96" y="0"/>
                  </a:lnTo>
                  <a:lnTo>
                    <a:pt x="64" y="0"/>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8"/>
            </a:p>
          </p:txBody>
        </p:sp>
      </p:grpSp>
      <p:pic>
        <p:nvPicPr>
          <p:cNvPr id="13" name="Picture 12">
            <a:extLst>
              <a:ext uri="{FF2B5EF4-FFF2-40B4-BE49-F238E27FC236}">
                <a16:creationId xmlns:a16="http://schemas.microsoft.com/office/drawing/2014/main" id="{D8ED2849-04FA-4F8E-8701-0348960E5083}"/>
              </a:ext>
            </a:extLst>
          </p:cNvPr>
          <p:cNvPicPr>
            <a:picLocks noChangeAspect="1"/>
          </p:cNvPicPr>
          <p:nvPr userDrawn="1"/>
        </p:nvPicPr>
        <p:blipFill>
          <a:blip r:embed="rId4" cstate="print">
            <a:lum bright="70000" contrast="-70000"/>
            <a:extLst>
              <a:ext uri="{28A0092B-C50C-407E-A947-70E740481C1C}">
                <a14:useLocalDpi xmlns:a14="http://schemas.microsoft.com/office/drawing/2010/main"/>
              </a:ext>
            </a:extLst>
          </a:blip>
          <a:stretch>
            <a:fillRect/>
          </a:stretch>
        </p:blipFill>
        <p:spPr>
          <a:xfrm>
            <a:off x="440849" y="6468110"/>
            <a:ext cx="756529" cy="185767"/>
          </a:xfrm>
          <a:prstGeom prst="rect">
            <a:avLst/>
          </a:prstGeom>
        </p:spPr>
      </p:pic>
    </p:spTree>
    <p:extLst>
      <p:ext uri="{BB962C8B-B14F-4D97-AF65-F5344CB8AC3E}">
        <p14:creationId xmlns:p14="http://schemas.microsoft.com/office/powerpoint/2010/main" val="1548655526"/>
      </p:ext>
    </p:extLst>
  </p:cSld>
  <p:clrMap bg1="lt1" tx1="dk1" bg2="lt2" tx2="dk2" accent1="accent1" accent2="accent2" accent3="accent3" accent4="accent4" accent5="accent5" accent6="accent6" hlink="hlink" folHlink="folHlink"/>
  <p:sldLayoutIdLst>
    <p:sldLayoutId id="2147483678" r:id="rId1"/>
    <p:sldLayoutId id="2147483679" r:id="rId2"/>
  </p:sldLayoutIdLst>
  <p:hf hdr="0"/>
  <p:txStyles>
    <p:titleStyle>
      <a:lvl1pPr algn="l" defTabSz="913486" rtl="0" eaLnBrk="1" latinLnBrk="0" hangingPunct="1">
        <a:lnSpc>
          <a:spcPct val="85000"/>
        </a:lnSpc>
        <a:spcBef>
          <a:spcPct val="0"/>
        </a:spcBef>
        <a:buNone/>
        <a:defRPr sz="2398" b="0" kern="1200">
          <a:solidFill>
            <a:schemeClr val="bg1"/>
          </a:solidFill>
          <a:latin typeface="EYInterstate Light" panose="02000506000000020004" pitchFamily="2" charset="0"/>
          <a:ea typeface="+mj-ea"/>
          <a:cs typeface="Arial" pitchFamily="34" charset="0"/>
        </a:defRPr>
      </a:lvl1pPr>
    </p:titleStyle>
    <p:bodyStyle>
      <a:lvl1pPr marL="356260" indent="-356260" algn="l" defTabSz="913486" rtl="0" eaLnBrk="1" latinLnBrk="0" hangingPunct="1">
        <a:spcBef>
          <a:spcPct val="20000"/>
        </a:spcBef>
        <a:buClr>
          <a:schemeClr val="tx2"/>
        </a:buClr>
        <a:buSzPct val="70000"/>
        <a:buFont typeface="Arial" pitchFamily="34" charset="0"/>
        <a:buChar char="►"/>
        <a:defRPr sz="1998" kern="1200">
          <a:solidFill>
            <a:schemeClr val="bg1"/>
          </a:solidFill>
          <a:latin typeface="EYInterstate Light" panose="02000506000000020004" pitchFamily="2" charset="0"/>
          <a:ea typeface="+mn-ea"/>
          <a:cs typeface="+mn-cs"/>
        </a:defRPr>
      </a:lvl1pPr>
      <a:lvl2pPr marL="712519" indent="-356260" algn="l" defTabSz="913486" rtl="0" eaLnBrk="1" latinLnBrk="0" hangingPunct="1">
        <a:spcBef>
          <a:spcPct val="20000"/>
        </a:spcBef>
        <a:buClr>
          <a:schemeClr val="tx2"/>
        </a:buClr>
        <a:buSzPct val="70000"/>
        <a:buFont typeface="Arial" pitchFamily="34" charset="0"/>
        <a:buChar char="►"/>
        <a:defRPr sz="1798" kern="1200">
          <a:solidFill>
            <a:schemeClr val="bg1"/>
          </a:solidFill>
          <a:latin typeface="EYInterstate Light" panose="02000506000000020004" pitchFamily="2" charset="0"/>
          <a:ea typeface="+mn-ea"/>
          <a:cs typeface="+mn-cs"/>
        </a:defRPr>
      </a:lvl2pPr>
      <a:lvl3pPr marL="1068778" indent="-356260" algn="l" defTabSz="913486" rtl="0" eaLnBrk="1" latinLnBrk="0" hangingPunct="1">
        <a:spcBef>
          <a:spcPct val="20000"/>
        </a:spcBef>
        <a:buClr>
          <a:schemeClr val="tx2"/>
        </a:buClr>
        <a:buSzPct val="70000"/>
        <a:buFont typeface="Arial" pitchFamily="34" charset="0"/>
        <a:buChar char="►"/>
        <a:defRPr sz="1598" kern="1200">
          <a:solidFill>
            <a:schemeClr val="bg1"/>
          </a:solidFill>
          <a:latin typeface="EYInterstate Light" panose="02000506000000020004" pitchFamily="2" charset="0"/>
          <a:ea typeface="+mn-ea"/>
          <a:cs typeface="+mn-cs"/>
        </a:defRPr>
      </a:lvl3pPr>
      <a:lvl4pPr marL="1425038" indent="-356260" algn="l" defTabSz="913486" rtl="0" eaLnBrk="1" latinLnBrk="0" hangingPunct="1">
        <a:spcBef>
          <a:spcPct val="20000"/>
        </a:spcBef>
        <a:buClr>
          <a:schemeClr val="tx2"/>
        </a:buClr>
        <a:buSzPct val="70000"/>
        <a:buFont typeface="Arial" pitchFamily="34" charset="0"/>
        <a:buChar char="►"/>
        <a:defRPr sz="1398" kern="1200">
          <a:solidFill>
            <a:schemeClr val="bg1"/>
          </a:solidFill>
          <a:latin typeface="EYInterstate Light" panose="02000506000000020004" pitchFamily="2" charset="0"/>
          <a:ea typeface="+mn-ea"/>
          <a:cs typeface="+mn-cs"/>
        </a:defRPr>
      </a:lvl4pPr>
      <a:lvl5pPr marL="1781297" indent="-356260" algn="l" defTabSz="913486" rtl="0" eaLnBrk="1" latinLnBrk="0" hangingPunct="1">
        <a:spcBef>
          <a:spcPct val="20000"/>
        </a:spcBef>
        <a:buClr>
          <a:schemeClr val="tx2"/>
        </a:buClr>
        <a:buSzPct val="70000"/>
        <a:buFont typeface="Arial" pitchFamily="34" charset="0"/>
        <a:buChar char="►"/>
        <a:defRPr sz="1198" kern="1200">
          <a:solidFill>
            <a:schemeClr val="bg1"/>
          </a:solidFill>
          <a:latin typeface="EYInterstate Light" panose="02000506000000020004" pitchFamily="2" charset="0"/>
          <a:ea typeface="+mn-ea"/>
          <a:cs typeface="+mn-cs"/>
        </a:defRPr>
      </a:lvl5pPr>
      <a:lvl6pPr marL="2512086" indent="-228372" algn="l" defTabSz="913486" rtl="0" eaLnBrk="1" latinLnBrk="0" hangingPunct="1">
        <a:spcBef>
          <a:spcPct val="20000"/>
        </a:spcBef>
        <a:buFont typeface="Arial" pitchFamily="34" charset="0"/>
        <a:buChar char="•"/>
        <a:defRPr sz="1998" kern="1200">
          <a:solidFill>
            <a:schemeClr val="tx1"/>
          </a:solidFill>
          <a:latin typeface="+mn-lt"/>
          <a:ea typeface="+mn-ea"/>
          <a:cs typeface="+mn-cs"/>
        </a:defRPr>
      </a:lvl6pPr>
      <a:lvl7pPr marL="2968829" indent="-228372" algn="l" defTabSz="913486" rtl="0" eaLnBrk="1" latinLnBrk="0" hangingPunct="1">
        <a:spcBef>
          <a:spcPct val="20000"/>
        </a:spcBef>
        <a:buFont typeface="Arial" pitchFamily="34" charset="0"/>
        <a:buChar char="•"/>
        <a:defRPr sz="1998" kern="1200">
          <a:solidFill>
            <a:schemeClr val="tx1"/>
          </a:solidFill>
          <a:latin typeface="+mn-lt"/>
          <a:ea typeface="+mn-ea"/>
          <a:cs typeface="+mn-cs"/>
        </a:defRPr>
      </a:lvl7pPr>
      <a:lvl8pPr marL="3425572" indent="-228372" algn="l" defTabSz="913486" rtl="0" eaLnBrk="1" latinLnBrk="0" hangingPunct="1">
        <a:spcBef>
          <a:spcPct val="20000"/>
        </a:spcBef>
        <a:buFont typeface="Arial" pitchFamily="34" charset="0"/>
        <a:buChar char="•"/>
        <a:defRPr sz="1998" kern="1200">
          <a:solidFill>
            <a:schemeClr val="tx1"/>
          </a:solidFill>
          <a:latin typeface="+mn-lt"/>
          <a:ea typeface="+mn-ea"/>
          <a:cs typeface="+mn-cs"/>
        </a:defRPr>
      </a:lvl8pPr>
      <a:lvl9pPr marL="3882315" indent="-228372" algn="l" defTabSz="913486" rtl="0" eaLnBrk="1" latinLnBrk="0" hangingPunct="1">
        <a:spcBef>
          <a:spcPct val="20000"/>
        </a:spcBef>
        <a:buFont typeface="Arial" pitchFamily="34" charset="0"/>
        <a:buChar char="•"/>
        <a:defRPr sz="1998" kern="1200">
          <a:solidFill>
            <a:schemeClr val="tx1"/>
          </a:solidFill>
          <a:latin typeface="+mn-lt"/>
          <a:ea typeface="+mn-ea"/>
          <a:cs typeface="+mn-cs"/>
        </a:defRPr>
      </a:lvl9pPr>
    </p:bodyStyle>
    <p:otherStyle>
      <a:defPPr>
        <a:defRPr lang="en-US"/>
      </a:defPPr>
      <a:lvl1pPr marL="0" algn="l" defTabSz="913486" rtl="0" eaLnBrk="1" latinLnBrk="0" hangingPunct="1">
        <a:defRPr sz="1798" kern="1200">
          <a:solidFill>
            <a:schemeClr val="tx1"/>
          </a:solidFill>
          <a:latin typeface="+mn-lt"/>
          <a:ea typeface="+mn-ea"/>
          <a:cs typeface="+mn-cs"/>
        </a:defRPr>
      </a:lvl1pPr>
      <a:lvl2pPr marL="456743" algn="l" defTabSz="913486" rtl="0" eaLnBrk="1" latinLnBrk="0" hangingPunct="1">
        <a:defRPr sz="1798" kern="1200">
          <a:solidFill>
            <a:schemeClr val="tx1"/>
          </a:solidFill>
          <a:latin typeface="+mn-lt"/>
          <a:ea typeface="+mn-ea"/>
          <a:cs typeface="+mn-cs"/>
        </a:defRPr>
      </a:lvl2pPr>
      <a:lvl3pPr marL="913486" algn="l" defTabSz="913486" rtl="0" eaLnBrk="1" latinLnBrk="0" hangingPunct="1">
        <a:defRPr sz="1798" kern="1200">
          <a:solidFill>
            <a:schemeClr val="tx1"/>
          </a:solidFill>
          <a:latin typeface="+mn-lt"/>
          <a:ea typeface="+mn-ea"/>
          <a:cs typeface="+mn-cs"/>
        </a:defRPr>
      </a:lvl3pPr>
      <a:lvl4pPr marL="1370229" algn="l" defTabSz="913486" rtl="0" eaLnBrk="1" latinLnBrk="0" hangingPunct="1">
        <a:defRPr sz="1798" kern="1200">
          <a:solidFill>
            <a:schemeClr val="tx1"/>
          </a:solidFill>
          <a:latin typeface="+mn-lt"/>
          <a:ea typeface="+mn-ea"/>
          <a:cs typeface="+mn-cs"/>
        </a:defRPr>
      </a:lvl4pPr>
      <a:lvl5pPr marL="1826972" algn="l" defTabSz="913486" rtl="0" eaLnBrk="1" latinLnBrk="0" hangingPunct="1">
        <a:defRPr sz="1798" kern="1200">
          <a:solidFill>
            <a:schemeClr val="tx1"/>
          </a:solidFill>
          <a:latin typeface="+mn-lt"/>
          <a:ea typeface="+mn-ea"/>
          <a:cs typeface="+mn-cs"/>
        </a:defRPr>
      </a:lvl5pPr>
      <a:lvl6pPr marL="2283715" algn="l" defTabSz="913486" rtl="0" eaLnBrk="1" latinLnBrk="0" hangingPunct="1">
        <a:defRPr sz="1798" kern="1200">
          <a:solidFill>
            <a:schemeClr val="tx1"/>
          </a:solidFill>
          <a:latin typeface="+mn-lt"/>
          <a:ea typeface="+mn-ea"/>
          <a:cs typeface="+mn-cs"/>
        </a:defRPr>
      </a:lvl6pPr>
      <a:lvl7pPr marL="2740457" algn="l" defTabSz="913486" rtl="0" eaLnBrk="1" latinLnBrk="0" hangingPunct="1">
        <a:defRPr sz="1798" kern="1200">
          <a:solidFill>
            <a:schemeClr val="tx1"/>
          </a:solidFill>
          <a:latin typeface="+mn-lt"/>
          <a:ea typeface="+mn-ea"/>
          <a:cs typeface="+mn-cs"/>
        </a:defRPr>
      </a:lvl7pPr>
      <a:lvl8pPr marL="3197201" algn="l" defTabSz="913486" rtl="0" eaLnBrk="1" latinLnBrk="0" hangingPunct="1">
        <a:defRPr sz="1798" kern="1200">
          <a:solidFill>
            <a:schemeClr val="tx1"/>
          </a:solidFill>
          <a:latin typeface="+mn-lt"/>
          <a:ea typeface="+mn-ea"/>
          <a:cs typeface="+mn-cs"/>
        </a:defRPr>
      </a:lvl8pPr>
      <a:lvl9pPr marL="3653943" algn="l" defTabSz="913486" rtl="0" eaLnBrk="1" latinLnBrk="0" hangingPunct="1">
        <a:defRPr sz="179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1" y="294200"/>
            <a:ext cx="10972800" cy="590880"/>
          </a:xfrm>
          <a:prstGeom prst="rect">
            <a:avLst/>
          </a:prstGeom>
        </p:spPr>
        <p:txBody>
          <a:bodyPr vert="horz" lIns="0" tIns="0" rIns="0" bIns="0" rtlCol="0" anchor="t" anchorCtr="0">
            <a:noAutofit/>
          </a:bodyPr>
          <a:lstStyle/>
          <a:p>
            <a:r>
              <a:rPr lang="en-US"/>
              <a:t>Click to edit Master title style</a:t>
            </a:r>
            <a:endParaRPr lang="en-GB"/>
          </a:p>
        </p:txBody>
      </p:sp>
      <p:sp>
        <p:nvSpPr>
          <p:cNvPr id="3" name="Text Placeholder 2"/>
          <p:cNvSpPr>
            <a:spLocks noGrp="1"/>
          </p:cNvSpPr>
          <p:nvPr>
            <p:ph type="body" idx="1"/>
          </p:nvPr>
        </p:nvSpPr>
        <p:spPr>
          <a:xfrm>
            <a:off x="609601" y="1137920"/>
            <a:ext cx="10972800" cy="4947920"/>
          </a:xfrm>
          <a:prstGeom prst="rect">
            <a:avLst/>
          </a:prstGeom>
        </p:spPr>
        <p:txBody>
          <a:bodyPr vert="horz" lIns="0" tIns="0" rIns="0" bIns="0" rtlCol="0" anchor="t" anchorCtr="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14" name="Group 4">
            <a:extLst>
              <a:ext uri="{FF2B5EF4-FFF2-40B4-BE49-F238E27FC236}">
                <a16:creationId xmlns:a16="http://schemas.microsoft.com/office/drawing/2014/main" id="{7E89FB01-0304-4B7A-83F4-087FD710583C}"/>
              </a:ext>
            </a:extLst>
          </p:cNvPr>
          <p:cNvGrpSpPr>
            <a:grpSpLocks noChangeAspect="1"/>
          </p:cNvGrpSpPr>
          <p:nvPr userDrawn="1"/>
        </p:nvGrpSpPr>
        <p:grpSpPr bwMode="auto">
          <a:xfrm>
            <a:off x="11281250" y="6356350"/>
            <a:ext cx="303055" cy="311150"/>
            <a:chOff x="7110" y="4004"/>
            <a:chExt cx="191" cy="196"/>
          </a:xfrm>
        </p:grpSpPr>
        <p:sp>
          <p:nvSpPr>
            <p:cNvPr id="15" name="Freeform 5">
              <a:extLst>
                <a:ext uri="{FF2B5EF4-FFF2-40B4-BE49-F238E27FC236}">
                  <a16:creationId xmlns:a16="http://schemas.microsoft.com/office/drawing/2014/main" id="{4DE1CE93-8A80-4A24-92CA-71C05E453718}"/>
                </a:ext>
              </a:extLst>
            </p:cNvPr>
            <p:cNvSpPr>
              <a:spLocks/>
            </p:cNvSpPr>
            <p:nvPr userDrawn="1"/>
          </p:nvSpPr>
          <p:spPr bwMode="auto">
            <a:xfrm>
              <a:off x="7110" y="4004"/>
              <a:ext cx="191" cy="70"/>
            </a:xfrm>
            <a:custGeom>
              <a:avLst/>
              <a:gdLst>
                <a:gd name="T0" fmla="*/ 191 w 191"/>
                <a:gd name="T1" fmla="*/ 0 h 70"/>
                <a:gd name="T2" fmla="*/ 0 w 191"/>
                <a:gd name="T3" fmla="*/ 70 h 70"/>
                <a:gd name="T4" fmla="*/ 191 w 191"/>
                <a:gd name="T5" fmla="*/ 36 h 70"/>
                <a:gd name="T6" fmla="*/ 191 w 191"/>
                <a:gd name="T7" fmla="*/ 0 h 70"/>
              </a:gdLst>
              <a:ahLst/>
              <a:cxnLst>
                <a:cxn ang="0">
                  <a:pos x="T0" y="T1"/>
                </a:cxn>
                <a:cxn ang="0">
                  <a:pos x="T2" y="T3"/>
                </a:cxn>
                <a:cxn ang="0">
                  <a:pos x="T4" y="T5"/>
                </a:cxn>
                <a:cxn ang="0">
                  <a:pos x="T6" y="T7"/>
                </a:cxn>
              </a:cxnLst>
              <a:rect l="0" t="0" r="r" b="b"/>
              <a:pathLst>
                <a:path w="191" h="70">
                  <a:moveTo>
                    <a:pt x="191" y="0"/>
                  </a:moveTo>
                  <a:lnTo>
                    <a:pt x="0" y="70"/>
                  </a:lnTo>
                  <a:lnTo>
                    <a:pt x="191" y="36"/>
                  </a:lnTo>
                  <a:lnTo>
                    <a:pt x="191" y="0"/>
                  </a:ln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a:p>
          </p:txBody>
        </p:sp>
        <p:sp>
          <p:nvSpPr>
            <p:cNvPr id="16" name="Freeform 6">
              <a:extLst>
                <a:ext uri="{FF2B5EF4-FFF2-40B4-BE49-F238E27FC236}">
                  <a16:creationId xmlns:a16="http://schemas.microsoft.com/office/drawing/2014/main" id="{769AC85D-6BA0-4E5B-A206-FB7E85E0DDBE}"/>
                </a:ext>
              </a:extLst>
            </p:cNvPr>
            <p:cNvSpPr>
              <a:spLocks/>
            </p:cNvSpPr>
            <p:nvPr userDrawn="1"/>
          </p:nvSpPr>
          <p:spPr bwMode="auto">
            <a:xfrm>
              <a:off x="7111" y="4103"/>
              <a:ext cx="78" cy="97"/>
            </a:xfrm>
            <a:custGeom>
              <a:avLst/>
              <a:gdLst>
                <a:gd name="T0" fmla="*/ 30 w 78"/>
                <a:gd name="T1" fmla="*/ 58 h 97"/>
                <a:gd name="T2" fmla="*/ 65 w 78"/>
                <a:gd name="T3" fmla="*/ 58 h 97"/>
                <a:gd name="T4" fmla="*/ 65 w 78"/>
                <a:gd name="T5" fmla="*/ 38 h 97"/>
                <a:gd name="T6" fmla="*/ 30 w 78"/>
                <a:gd name="T7" fmla="*/ 38 h 97"/>
                <a:gd name="T8" fmla="*/ 30 w 78"/>
                <a:gd name="T9" fmla="*/ 22 h 97"/>
                <a:gd name="T10" fmla="*/ 68 w 78"/>
                <a:gd name="T11" fmla="*/ 22 h 97"/>
                <a:gd name="T12" fmla="*/ 55 w 78"/>
                <a:gd name="T13" fmla="*/ 0 h 97"/>
                <a:gd name="T14" fmla="*/ 0 w 78"/>
                <a:gd name="T15" fmla="*/ 0 h 97"/>
                <a:gd name="T16" fmla="*/ 0 w 78"/>
                <a:gd name="T17" fmla="*/ 97 h 97"/>
                <a:gd name="T18" fmla="*/ 78 w 78"/>
                <a:gd name="T19" fmla="*/ 97 h 97"/>
                <a:gd name="T20" fmla="*/ 78 w 78"/>
                <a:gd name="T21" fmla="*/ 74 h 97"/>
                <a:gd name="T22" fmla="*/ 30 w 78"/>
                <a:gd name="T23" fmla="*/ 74 h 97"/>
                <a:gd name="T24" fmla="*/ 30 w 78"/>
                <a:gd name="T25" fmla="*/ 5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 h="97">
                  <a:moveTo>
                    <a:pt x="30" y="58"/>
                  </a:moveTo>
                  <a:lnTo>
                    <a:pt x="65" y="58"/>
                  </a:lnTo>
                  <a:lnTo>
                    <a:pt x="65" y="38"/>
                  </a:lnTo>
                  <a:lnTo>
                    <a:pt x="30" y="38"/>
                  </a:lnTo>
                  <a:lnTo>
                    <a:pt x="30" y="22"/>
                  </a:lnTo>
                  <a:lnTo>
                    <a:pt x="68" y="22"/>
                  </a:lnTo>
                  <a:lnTo>
                    <a:pt x="55" y="0"/>
                  </a:lnTo>
                  <a:lnTo>
                    <a:pt x="0" y="0"/>
                  </a:lnTo>
                  <a:lnTo>
                    <a:pt x="0" y="97"/>
                  </a:lnTo>
                  <a:lnTo>
                    <a:pt x="78" y="97"/>
                  </a:lnTo>
                  <a:lnTo>
                    <a:pt x="78" y="74"/>
                  </a:lnTo>
                  <a:lnTo>
                    <a:pt x="30" y="74"/>
                  </a:lnTo>
                  <a:lnTo>
                    <a:pt x="30" y="58"/>
                  </a:lnTo>
                  <a:close/>
                </a:path>
              </a:pathLst>
            </a:custGeom>
            <a:solidFill>
              <a:srgbClr val="2E2E38"/>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a:p>
          </p:txBody>
        </p:sp>
        <p:sp>
          <p:nvSpPr>
            <p:cNvPr id="17" name="Freeform 7">
              <a:extLst>
                <a:ext uri="{FF2B5EF4-FFF2-40B4-BE49-F238E27FC236}">
                  <a16:creationId xmlns:a16="http://schemas.microsoft.com/office/drawing/2014/main" id="{5A99D1FF-A731-4C56-AEC5-4C61FAC74874}"/>
                </a:ext>
              </a:extLst>
            </p:cNvPr>
            <p:cNvSpPr>
              <a:spLocks/>
            </p:cNvSpPr>
            <p:nvPr userDrawn="1"/>
          </p:nvSpPr>
          <p:spPr bwMode="auto">
            <a:xfrm>
              <a:off x="7176" y="4103"/>
              <a:ext cx="96" cy="97"/>
            </a:xfrm>
            <a:custGeom>
              <a:avLst/>
              <a:gdLst>
                <a:gd name="T0" fmla="*/ 64 w 96"/>
                <a:gd name="T1" fmla="*/ 0 h 97"/>
                <a:gd name="T2" fmla="*/ 48 w 96"/>
                <a:gd name="T3" fmla="*/ 32 h 97"/>
                <a:gd name="T4" fmla="*/ 32 w 96"/>
                <a:gd name="T5" fmla="*/ 0 h 97"/>
                <a:gd name="T6" fmla="*/ 0 w 96"/>
                <a:gd name="T7" fmla="*/ 0 h 97"/>
                <a:gd name="T8" fmla="*/ 33 w 96"/>
                <a:gd name="T9" fmla="*/ 58 h 97"/>
                <a:gd name="T10" fmla="*/ 33 w 96"/>
                <a:gd name="T11" fmla="*/ 97 h 97"/>
                <a:gd name="T12" fmla="*/ 62 w 96"/>
                <a:gd name="T13" fmla="*/ 97 h 97"/>
                <a:gd name="T14" fmla="*/ 62 w 96"/>
                <a:gd name="T15" fmla="*/ 58 h 97"/>
                <a:gd name="T16" fmla="*/ 96 w 96"/>
                <a:gd name="T17" fmla="*/ 0 h 97"/>
                <a:gd name="T18" fmla="*/ 64 w 96"/>
                <a:gd name="T19"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7">
                  <a:moveTo>
                    <a:pt x="64" y="0"/>
                  </a:moveTo>
                  <a:lnTo>
                    <a:pt x="48" y="32"/>
                  </a:lnTo>
                  <a:lnTo>
                    <a:pt x="32" y="0"/>
                  </a:lnTo>
                  <a:lnTo>
                    <a:pt x="0" y="0"/>
                  </a:lnTo>
                  <a:lnTo>
                    <a:pt x="33" y="58"/>
                  </a:lnTo>
                  <a:lnTo>
                    <a:pt x="33" y="97"/>
                  </a:lnTo>
                  <a:lnTo>
                    <a:pt x="62" y="97"/>
                  </a:lnTo>
                  <a:lnTo>
                    <a:pt x="62" y="58"/>
                  </a:lnTo>
                  <a:lnTo>
                    <a:pt x="96" y="0"/>
                  </a:lnTo>
                  <a:lnTo>
                    <a:pt x="64" y="0"/>
                  </a:lnTo>
                  <a:close/>
                </a:path>
              </a:pathLst>
            </a:custGeom>
            <a:solidFill>
              <a:srgbClr val="2E2E38"/>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99"/>
            </a:p>
          </p:txBody>
        </p:sp>
      </p:grpSp>
      <p:sp>
        <p:nvSpPr>
          <p:cNvPr id="20" name="Date Placeholder 3">
            <a:extLst>
              <a:ext uri="{FF2B5EF4-FFF2-40B4-BE49-F238E27FC236}">
                <a16:creationId xmlns:a16="http://schemas.microsoft.com/office/drawing/2014/main" id="{7FA7D49F-D989-4CDB-9335-913430F7425F}"/>
              </a:ext>
            </a:extLst>
          </p:cNvPr>
          <p:cNvSpPr>
            <a:spLocks noGrp="1"/>
          </p:cNvSpPr>
          <p:nvPr>
            <p:ph type="dt" sz="half" idx="2"/>
          </p:nvPr>
        </p:nvSpPr>
        <p:spPr>
          <a:xfrm>
            <a:off x="1428184" y="6471244"/>
            <a:ext cx="1190638" cy="180000"/>
          </a:xfrm>
          <a:prstGeom prst="rect">
            <a:avLst/>
          </a:prstGeom>
        </p:spPr>
        <p:txBody>
          <a:bodyPr/>
          <a:lstStyle>
            <a:lvl1pPr marL="0" algn="l" defTabSz="913943" rtl="0" eaLnBrk="1" latinLnBrk="0" hangingPunct="1">
              <a:defRPr lang="en-US" sz="800" kern="1200" smtClean="0">
                <a:solidFill>
                  <a:schemeClr val="bg1"/>
                </a:solidFill>
                <a:latin typeface="EYInterstate" panose="02000503020000020004" pitchFamily="2" charset="0"/>
                <a:ea typeface="+mn-ea"/>
                <a:cs typeface="+mn-cs"/>
              </a:defRPr>
            </a:lvl1pPr>
          </a:lstStyle>
          <a:p>
            <a:fld id="{A7100257-1BC6-4873-8F55-DA97C4F73818}" type="datetime3">
              <a:rPr lang="en-US" smtClean="0"/>
              <a:t>17 February 2023</a:t>
            </a:fld>
            <a:endParaRPr lang="en-IN"/>
          </a:p>
        </p:txBody>
      </p:sp>
      <p:sp>
        <p:nvSpPr>
          <p:cNvPr id="21" name="Footer Placeholder 4">
            <a:extLst>
              <a:ext uri="{FF2B5EF4-FFF2-40B4-BE49-F238E27FC236}">
                <a16:creationId xmlns:a16="http://schemas.microsoft.com/office/drawing/2014/main" id="{26944631-E8AF-4601-B721-3347E3AFB2F4}"/>
              </a:ext>
            </a:extLst>
          </p:cNvPr>
          <p:cNvSpPr>
            <a:spLocks noGrp="1"/>
          </p:cNvSpPr>
          <p:nvPr>
            <p:ph type="ftr" sz="quarter" idx="3"/>
          </p:nvPr>
        </p:nvSpPr>
        <p:spPr>
          <a:xfrm>
            <a:off x="3237502" y="6471244"/>
            <a:ext cx="3084493" cy="180000"/>
          </a:xfrm>
          <a:prstGeom prst="rect">
            <a:avLst/>
          </a:prstGeom>
        </p:spPr>
        <p:txBody>
          <a:bodyPr/>
          <a:lstStyle>
            <a:lvl1pPr marL="0" algn="l" defTabSz="913943" rtl="0" eaLnBrk="1" latinLnBrk="0" hangingPunct="1">
              <a:defRPr lang="en-US" sz="800" kern="1200" smtClean="0">
                <a:solidFill>
                  <a:schemeClr val="bg1"/>
                </a:solidFill>
                <a:latin typeface="EYInterstate" panose="02000503020000020004" pitchFamily="2" charset="0"/>
                <a:ea typeface="+mn-ea"/>
                <a:cs typeface="+mn-cs"/>
              </a:defRPr>
            </a:lvl1pPr>
          </a:lstStyle>
          <a:p>
            <a:r>
              <a:rPr lang="en-IN"/>
              <a:t>Presentation title</a:t>
            </a:r>
          </a:p>
        </p:txBody>
      </p:sp>
      <p:sp>
        <p:nvSpPr>
          <p:cNvPr id="22" name="Slide Number Placeholder 5">
            <a:extLst>
              <a:ext uri="{FF2B5EF4-FFF2-40B4-BE49-F238E27FC236}">
                <a16:creationId xmlns:a16="http://schemas.microsoft.com/office/drawing/2014/main" id="{1E733AAD-1BCD-417D-A2A4-521F133E28CB}"/>
              </a:ext>
            </a:extLst>
          </p:cNvPr>
          <p:cNvSpPr>
            <a:spLocks noGrp="1"/>
          </p:cNvSpPr>
          <p:nvPr>
            <p:ph type="sldNum" sz="quarter" idx="4"/>
          </p:nvPr>
        </p:nvSpPr>
        <p:spPr>
          <a:xfrm>
            <a:off x="616900" y="6471244"/>
            <a:ext cx="662721" cy="180000"/>
          </a:xfrm>
          <a:prstGeom prst="rect">
            <a:avLst/>
          </a:prstGeom>
        </p:spPr>
        <p:txBody>
          <a:bodyPr/>
          <a:lstStyle>
            <a:lvl1pPr marL="0" algn="l" defTabSz="913943" rtl="0" eaLnBrk="1" latinLnBrk="0" hangingPunct="1">
              <a:defRPr lang="en-GB" sz="800" kern="1200" smtClean="0">
                <a:solidFill>
                  <a:schemeClr val="bg1"/>
                </a:solidFill>
                <a:latin typeface="EYInterstate" panose="02000503020000020004" pitchFamily="2" charset="0"/>
                <a:ea typeface="+mn-ea"/>
                <a:cs typeface="+mn-cs"/>
              </a:defRPr>
            </a:lvl1pPr>
          </a:lstStyle>
          <a:p>
            <a:r>
              <a:rPr lang="en-IN"/>
              <a:t>Page </a:t>
            </a:r>
            <a:fld id="{F1BC30E3-FFE5-4B91-AA19-87A149EBB9EE}" type="slidenum">
              <a:rPr smtClean="0"/>
              <a:pPr/>
              <a:t>‹Nº›</a:t>
            </a:fld>
            <a:endParaRPr/>
          </a:p>
        </p:txBody>
      </p:sp>
    </p:spTree>
    <p:extLst>
      <p:ext uri="{BB962C8B-B14F-4D97-AF65-F5344CB8AC3E}">
        <p14:creationId xmlns:p14="http://schemas.microsoft.com/office/powerpoint/2010/main" val="2916241990"/>
      </p:ext>
    </p:extLst>
  </p:cSld>
  <p:clrMap bg1="lt1" tx1="dk1" bg2="lt2" tx2="dk2" accent1="accent1" accent2="accent2" accent3="accent3" accent4="accent4" accent5="accent5" accent6="accent6" hlink="hlink" folHlink="folHlink"/>
  <p:sldLayoutIdLst>
    <p:sldLayoutId id="2147483682" r:id="rId1"/>
    <p:sldLayoutId id="2147483683" r:id="rId2"/>
  </p:sldLayoutIdLst>
  <p:hf hdr="0"/>
  <p:txStyles>
    <p:titleStyle>
      <a:lvl1pPr algn="l" defTabSz="913943" rtl="0" eaLnBrk="1" latinLnBrk="0" hangingPunct="1">
        <a:lnSpc>
          <a:spcPct val="85000"/>
        </a:lnSpc>
        <a:spcBef>
          <a:spcPct val="0"/>
        </a:spcBef>
        <a:buNone/>
        <a:defRPr sz="2399" b="0" kern="1200">
          <a:solidFill>
            <a:schemeClr val="bg1"/>
          </a:solidFill>
          <a:latin typeface="EYInterstate Light" panose="02000506000000020004" pitchFamily="2" charset="0"/>
          <a:ea typeface="+mj-ea"/>
          <a:cs typeface="Arial" pitchFamily="34" charset="0"/>
        </a:defRPr>
      </a:lvl1pPr>
    </p:titleStyle>
    <p:bodyStyle>
      <a:lvl1pPr marL="356438" indent="-356438" algn="l" defTabSz="913943" rtl="0" eaLnBrk="1" latinLnBrk="0" hangingPunct="1">
        <a:spcBef>
          <a:spcPct val="20000"/>
        </a:spcBef>
        <a:buClr>
          <a:schemeClr val="tx2"/>
        </a:buClr>
        <a:buSzPct val="70000"/>
        <a:buFont typeface="Arial" pitchFamily="34" charset="0"/>
        <a:buChar char="►"/>
        <a:defRPr sz="1999" kern="1200">
          <a:solidFill>
            <a:schemeClr val="bg1"/>
          </a:solidFill>
          <a:latin typeface="EYInterstate Light" panose="02000506000000020004" pitchFamily="2" charset="0"/>
          <a:ea typeface="+mn-ea"/>
          <a:cs typeface="+mn-cs"/>
        </a:defRPr>
      </a:lvl1pPr>
      <a:lvl2pPr marL="712875" indent="-356438" algn="l" defTabSz="913943" rtl="0" eaLnBrk="1" latinLnBrk="0" hangingPunct="1">
        <a:spcBef>
          <a:spcPct val="20000"/>
        </a:spcBef>
        <a:buClr>
          <a:schemeClr val="tx2"/>
        </a:buClr>
        <a:buSzPct val="70000"/>
        <a:buFont typeface="Arial" pitchFamily="34" charset="0"/>
        <a:buChar char="►"/>
        <a:defRPr sz="1799" kern="1200">
          <a:solidFill>
            <a:schemeClr val="bg1"/>
          </a:solidFill>
          <a:latin typeface="EYInterstate Light" panose="02000506000000020004" pitchFamily="2" charset="0"/>
          <a:ea typeface="+mn-ea"/>
          <a:cs typeface="+mn-cs"/>
        </a:defRPr>
      </a:lvl2pPr>
      <a:lvl3pPr marL="1069313" indent="-356438" algn="l" defTabSz="913943" rtl="0" eaLnBrk="1" latinLnBrk="0" hangingPunct="1">
        <a:spcBef>
          <a:spcPct val="20000"/>
        </a:spcBef>
        <a:buClr>
          <a:schemeClr val="tx2"/>
        </a:buClr>
        <a:buSzPct val="70000"/>
        <a:buFont typeface="Arial" pitchFamily="34" charset="0"/>
        <a:buChar char="►"/>
        <a:defRPr sz="1599" kern="1200">
          <a:solidFill>
            <a:schemeClr val="bg1"/>
          </a:solidFill>
          <a:latin typeface="EYInterstate Light" panose="02000506000000020004" pitchFamily="2" charset="0"/>
          <a:ea typeface="+mn-ea"/>
          <a:cs typeface="+mn-cs"/>
        </a:defRPr>
      </a:lvl3pPr>
      <a:lvl4pPr marL="1425751" indent="-356438" algn="l" defTabSz="913943" rtl="0" eaLnBrk="1" latinLnBrk="0" hangingPunct="1">
        <a:spcBef>
          <a:spcPct val="20000"/>
        </a:spcBef>
        <a:buClr>
          <a:schemeClr val="tx2"/>
        </a:buClr>
        <a:buSzPct val="70000"/>
        <a:buFont typeface="Arial" pitchFamily="34" charset="0"/>
        <a:buChar char="►"/>
        <a:defRPr sz="1399" kern="1200">
          <a:solidFill>
            <a:schemeClr val="bg1"/>
          </a:solidFill>
          <a:latin typeface="EYInterstate Light" panose="02000506000000020004" pitchFamily="2" charset="0"/>
          <a:ea typeface="+mn-ea"/>
          <a:cs typeface="+mn-cs"/>
        </a:defRPr>
      </a:lvl4pPr>
      <a:lvl5pPr marL="1782188" indent="-356438" algn="l" defTabSz="913943" rtl="0" eaLnBrk="1" latinLnBrk="0" hangingPunct="1">
        <a:spcBef>
          <a:spcPct val="20000"/>
        </a:spcBef>
        <a:buClr>
          <a:schemeClr val="tx2"/>
        </a:buClr>
        <a:buSzPct val="70000"/>
        <a:buFont typeface="Arial" pitchFamily="34" charset="0"/>
        <a:buChar char="►"/>
        <a:defRPr sz="1199" kern="1200">
          <a:solidFill>
            <a:schemeClr val="bg1"/>
          </a:solidFill>
          <a:latin typeface="EYInterstate Light" panose="02000506000000020004" pitchFamily="2" charset="0"/>
          <a:ea typeface="+mn-ea"/>
          <a:cs typeface="+mn-cs"/>
        </a:defRPr>
      </a:lvl5pPr>
      <a:lvl6pPr marL="2513343"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6pPr>
      <a:lvl7pPr marL="2970314"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7pPr>
      <a:lvl8pPr marL="3427286"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8pPr>
      <a:lvl9pPr marL="3884257"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9pPr>
    </p:bodyStyle>
    <p:otherStyle>
      <a:defPPr>
        <a:defRPr lang="en-US"/>
      </a:defPPr>
      <a:lvl1pPr marL="0" algn="l" defTabSz="913943" rtl="0" eaLnBrk="1" latinLnBrk="0" hangingPunct="1">
        <a:defRPr sz="1799" kern="1200">
          <a:solidFill>
            <a:schemeClr val="tx1"/>
          </a:solidFill>
          <a:latin typeface="+mn-lt"/>
          <a:ea typeface="+mn-ea"/>
          <a:cs typeface="+mn-cs"/>
        </a:defRPr>
      </a:lvl1pPr>
      <a:lvl2pPr marL="456971" algn="l" defTabSz="913943" rtl="0" eaLnBrk="1" latinLnBrk="0" hangingPunct="1">
        <a:defRPr sz="1799" kern="1200">
          <a:solidFill>
            <a:schemeClr val="tx1"/>
          </a:solidFill>
          <a:latin typeface="+mn-lt"/>
          <a:ea typeface="+mn-ea"/>
          <a:cs typeface="+mn-cs"/>
        </a:defRPr>
      </a:lvl2pPr>
      <a:lvl3pPr marL="913943" algn="l" defTabSz="913943" rtl="0" eaLnBrk="1" latinLnBrk="0" hangingPunct="1">
        <a:defRPr sz="1799" kern="1200">
          <a:solidFill>
            <a:schemeClr val="tx1"/>
          </a:solidFill>
          <a:latin typeface="+mn-lt"/>
          <a:ea typeface="+mn-ea"/>
          <a:cs typeface="+mn-cs"/>
        </a:defRPr>
      </a:lvl3pPr>
      <a:lvl4pPr marL="1370914" algn="l" defTabSz="913943" rtl="0" eaLnBrk="1" latinLnBrk="0" hangingPunct="1">
        <a:defRPr sz="1799" kern="1200">
          <a:solidFill>
            <a:schemeClr val="tx1"/>
          </a:solidFill>
          <a:latin typeface="+mn-lt"/>
          <a:ea typeface="+mn-ea"/>
          <a:cs typeface="+mn-cs"/>
        </a:defRPr>
      </a:lvl4pPr>
      <a:lvl5pPr marL="1827886" algn="l" defTabSz="913943" rtl="0" eaLnBrk="1" latinLnBrk="0" hangingPunct="1">
        <a:defRPr sz="1799" kern="1200">
          <a:solidFill>
            <a:schemeClr val="tx1"/>
          </a:solidFill>
          <a:latin typeface="+mn-lt"/>
          <a:ea typeface="+mn-ea"/>
          <a:cs typeface="+mn-cs"/>
        </a:defRPr>
      </a:lvl5pPr>
      <a:lvl6pPr marL="2284857" algn="l" defTabSz="913943" rtl="0" eaLnBrk="1" latinLnBrk="0" hangingPunct="1">
        <a:defRPr sz="1799" kern="1200">
          <a:solidFill>
            <a:schemeClr val="tx1"/>
          </a:solidFill>
          <a:latin typeface="+mn-lt"/>
          <a:ea typeface="+mn-ea"/>
          <a:cs typeface="+mn-cs"/>
        </a:defRPr>
      </a:lvl6pPr>
      <a:lvl7pPr marL="2741828" algn="l" defTabSz="913943" rtl="0" eaLnBrk="1" latinLnBrk="0" hangingPunct="1">
        <a:defRPr sz="1799" kern="1200">
          <a:solidFill>
            <a:schemeClr val="tx1"/>
          </a:solidFill>
          <a:latin typeface="+mn-lt"/>
          <a:ea typeface="+mn-ea"/>
          <a:cs typeface="+mn-cs"/>
        </a:defRPr>
      </a:lvl7pPr>
      <a:lvl8pPr marL="3198800" algn="l" defTabSz="913943" rtl="0" eaLnBrk="1" latinLnBrk="0" hangingPunct="1">
        <a:defRPr sz="1799" kern="1200">
          <a:solidFill>
            <a:schemeClr val="tx1"/>
          </a:solidFill>
          <a:latin typeface="+mn-lt"/>
          <a:ea typeface="+mn-ea"/>
          <a:cs typeface="+mn-cs"/>
        </a:defRPr>
      </a:lvl8pPr>
      <a:lvl9pPr marL="3655771" algn="l" defTabSz="913943"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s-ES"/>
              <a:t>Haga clic para modificar el estilo de título del patrón</a:t>
            </a:r>
            <a:endParaRPr lang="en-US"/>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A0E9163-3EDF-4A90-B080-5B5D0652E321}" type="datetimeFigureOut">
              <a:rPr lang="es-CO" smtClean="0"/>
              <a:t>17/02/2023</a:t>
            </a:fld>
            <a:endParaRPr lang="es-CO"/>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s-CO"/>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75D2EA3F-4739-4F0A-8838-B418BA4FAC39}" type="slidenum">
              <a:rPr lang="es-CO" smtClean="0"/>
              <a:t>‹Nº›</a:t>
            </a:fld>
            <a:endParaRPr lang="es-CO"/>
          </a:p>
        </p:txBody>
      </p:sp>
    </p:spTree>
    <p:extLst>
      <p:ext uri="{BB962C8B-B14F-4D97-AF65-F5344CB8AC3E}">
        <p14:creationId xmlns:p14="http://schemas.microsoft.com/office/powerpoint/2010/main" val="844014177"/>
      </p:ext>
    </p:extLst>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 id="2147483717" r:id="rId12"/>
    <p:sldLayoutId id="2147483718" r:id="rId13"/>
    <p:sldLayoutId id="2147483719" r:id="rId14"/>
    <p:sldLayoutId id="2147483720" r:id="rId15"/>
    <p:sldLayoutId id="2147483721"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7AB178D2-080F-442F-9C02-CE132EFCD99D}" type="datetimeFigureOut">
              <a:rPr lang="es-CO" smtClean="0">
                <a:solidFill>
                  <a:prstClr val="black">
                    <a:tint val="75000"/>
                  </a:prstClr>
                </a:solidFill>
              </a:rPr>
              <a:pPr defTabSz="914400"/>
              <a:t>17/02/2023</a:t>
            </a:fld>
            <a:endParaRPr lang="es-CO">
              <a:solidFill>
                <a:prstClr val="black">
                  <a:tint val="75000"/>
                </a:prstClr>
              </a:solidFill>
            </a:endParaRPr>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es-CO">
              <a:solidFill>
                <a:prstClr val="black">
                  <a:tint val="75000"/>
                </a:prstClr>
              </a:solidFill>
            </a:endParaRPr>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4FDF1739-C9A9-4C78-A2F6-E95BCADB9C36}" type="slidenum">
              <a:rPr lang="es-CO" smtClean="0">
                <a:solidFill>
                  <a:prstClr val="black">
                    <a:tint val="75000"/>
                  </a:prstClr>
                </a:solidFill>
              </a:rPr>
              <a:pPr defTabSz="914400"/>
              <a:t>‹Nº›</a:t>
            </a:fld>
            <a:endParaRPr lang="es-CO">
              <a:solidFill>
                <a:prstClr val="black">
                  <a:tint val="75000"/>
                </a:prstClr>
              </a:solidFill>
            </a:endParaRPr>
          </a:p>
        </p:txBody>
      </p:sp>
    </p:spTree>
    <p:extLst>
      <p:ext uri="{BB962C8B-B14F-4D97-AF65-F5344CB8AC3E}">
        <p14:creationId xmlns:p14="http://schemas.microsoft.com/office/powerpoint/2010/main" val="165258606"/>
      </p:ext>
    </p:extLst>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6.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8" Type="http://schemas.openxmlformats.org/officeDocument/2006/relationships/image" Target="../media/image40.png"/><Relationship Id="rId13" Type="http://schemas.openxmlformats.org/officeDocument/2006/relationships/image" Target="../media/image45.jpeg"/><Relationship Id="rId18" Type="http://schemas.openxmlformats.org/officeDocument/2006/relationships/image" Target="../media/image50.jpeg"/><Relationship Id="rId3" Type="http://schemas.openxmlformats.org/officeDocument/2006/relationships/image" Target="../media/image35.png"/><Relationship Id="rId7" Type="http://schemas.openxmlformats.org/officeDocument/2006/relationships/image" Target="../media/image39.jpeg"/><Relationship Id="rId12" Type="http://schemas.openxmlformats.org/officeDocument/2006/relationships/image" Target="../media/image44.png"/><Relationship Id="rId17" Type="http://schemas.openxmlformats.org/officeDocument/2006/relationships/image" Target="../media/image49.jpeg"/><Relationship Id="rId2" Type="http://schemas.openxmlformats.org/officeDocument/2006/relationships/image" Target="../media/image34.png"/><Relationship Id="rId16" Type="http://schemas.openxmlformats.org/officeDocument/2006/relationships/image" Target="../media/image48.png"/><Relationship Id="rId1" Type="http://schemas.openxmlformats.org/officeDocument/2006/relationships/slideLayout" Target="../slideLayouts/slideLayout7.xml"/><Relationship Id="rId6" Type="http://schemas.openxmlformats.org/officeDocument/2006/relationships/image" Target="../media/image38.png"/><Relationship Id="rId11" Type="http://schemas.openxmlformats.org/officeDocument/2006/relationships/image" Target="../media/image43.png"/><Relationship Id="rId5" Type="http://schemas.openxmlformats.org/officeDocument/2006/relationships/image" Target="../media/image37.jpeg"/><Relationship Id="rId15" Type="http://schemas.openxmlformats.org/officeDocument/2006/relationships/image" Target="../media/image47.pn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png"/><Relationship Id="rId14" Type="http://schemas.openxmlformats.org/officeDocument/2006/relationships/image" Target="../media/image46.png"/></Relationships>
</file>

<file path=ppt/slides/_rels/slide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5.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1.xml"/><Relationship Id="rId4" Type="http://schemas.openxmlformats.org/officeDocument/2006/relationships/image" Target="../media/image55.jpeg"/></Relationships>
</file>

<file path=ppt/slides/_rels/slide32.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57.svg"/><Relationship Id="rId7" Type="http://schemas.openxmlformats.org/officeDocument/2006/relationships/image" Target="../media/image61.svg"/><Relationship Id="rId2" Type="http://schemas.openxmlformats.org/officeDocument/2006/relationships/image" Target="../media/image56.png"/><Relationship Id="rId1" Type="http://schemas.openxmlformats.org/officeDocument/2006/relationships/slideLayout" Target="../slideLayouts/slideLayout21.xml"/><Relationship Id="rId6" Type="http://schemas.openxmlformats.org/officeDocument/2006/relationships/image" Target="../media/image60.png"/><Relationship Id="rId5" Type="http://schemas.openxmlformats.org/officeDocument/2006/relationships/image" Target="../media/image59.svg"/><Relationship Id="rId4" Type="http://schemas.openxmlformats.org/officeDocument/2006/relationships/image" Target="../media/image58.png"/><Relationship Id="rId9" Type="http://schemas.openxmlformats.org/officeDocument/2006/relationships/image" Target="../media/image63.svg"/></Relationships>
</file>

<file path=ppt/slides/_rels/slide33.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1.xml"/></Relationships>
</file>

<file path=ppt/slides/_rels/slide34.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7.xml"/></Relationships>
</file>

<file path=ppt/slides/_rels/slide3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7.xml"/></Relationships>
</file>

<file path=ppt/slides/_rels/slide3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7.xml"/></Relationships>
</file>

<file path=ppt/slides/_rels/slide37.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66.svg"/><Relationship Id="rId2" Type="http://schemas.openxmlformats.org/officeDocument/2006/relationships/image" Target="../media/image65.png"/><Relationship Id="rId1" Type="http://schemas.openxmlformats.org/officeDocument/2006/relationships/slideLayout" Target="../slideLayouts/slideLayout22.xml"/><Relationship Id="rId4" Type="http://schemas.openxmlformats.org/officeDocument/2006/relationships/image" Target="../media/image67.emf"/></Relationships>
</file>

<file path=ppt/slides/_rels/slide41.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2.xml"/></Relationships>
</file>

<file path=ppt/slides/_rels/slide42.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22.xml"/></Relationships>
</file>

<file path=ppt/slides/_rels/slide43.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2.xml"/></Relationships>
</file>

<file path=ppt/slides/_rels/slide44.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6.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22.xml"/></Relationships>
</file>

<file path=ppt/slides/_rels/slide47.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22.xml"/></Relationships>
</file>

<file path=ppt/slides/_rels/slide48.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2.xml"/></Relationships>
</file>

<file path=ppt/slides/_rels/slide49.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1.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2.xml"/></Relationships>
</file>

<file path=ppt/slides/_rels/slide52.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22.xml"/></Relationships>
</file>

<file path=ppt/slides/_rels/slide53.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2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5.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jpeg"/><Relationship Id="rId1" Type="http://schemas.openxmlformats.org/officeDocument/2006/relationships/slideLayout" Target="../slideLayouts/slideLayout22.xml"/></Relationships>
</file>

<file path=ppt/slides/_rels/slide56.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2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8.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38.xml"/></Relationships>
</file>

<file path=ppt/slides/_rels/slide59.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3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38.xml"/></Relationships>
</file>

<file path=ppt/slides/_rels/slide61.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38.xml"/></Relationships>
</file>

<file path=ppt/slides/_rels/slide62.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38.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6.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F7974DF-F94A-2147-89D7-365DADB55427}"/>
              </a:ext>
            </a:extLst>
          </p:cNvPr>
          <p:cNvSpPr>
            <a:spLocks noGrp="1"/>
          </p:cNvSpPr>
          <p:nvPr>
            <p:ph type="ctrTitle"/>
          </p:nvPr>
        </p:nvSpPr>
        <p:spPr/>
        <p:txBody>
          <a:bodyPr>
            <a:normAutofit/>
          </a:bodyPr>
          <a:lstStyle/>
          <a:p>
            <a:r>
              <a:rPr lang="es-CO" sz="4000"/>
              <a:t>CÁMARA TÉCNICA DE AUTOS.</a:t>
            </a:r>
            <a:endParaRPr lang="es-CO" sz="2800">
              <a:latin typeface="+mj-lt"/>
            </a:endParaRPr>
          </a:p>
        </p:txBody>
      </p:sp>
      <p:sp>
        <p:nvSpPr>
          <p:cNvPr id="3" name="Subtítulo 2">
            <a:extLst>
              <a:ext uri="{FF2B5EF4-FFF2-40B4-BE49-F238E27FC236}">
                <a16:creationId xmlns:a16="http://schemas.microsoft.com/office/drawing/2014/main" id="{3C1FAD3B-DC1C-DD4B-A144-7E1E51774FC5}"/>
              </a:ext>
            </a:extLst>
          </p:cNvPr>
          <p:cNvSpPr>
            <a:spLocks noGrp="1"/>
          </p:cNvSpPr>
          <p:nvPr>
            <p:ph type="subTitle" idx="1"/>
          </p:nvPr>
        </p:nvSpPr>
        <p:spPr>
          <a:xfrm>
            <a:off x="914400" y="3717308"/>
            <a:ext cx="8534400" cy="431498"/>
          </a:xfrm>
        </p:spPr>
        <p:txBody>
          <a:bodyPr>
            <a:normAutofit fontScale="92500" lnSpcReduction="20000"/>
          </a:bodyPr>
          <a:lstStyle/>
          <a:p>
            <a:r>
              <a:rPr lang="es-CO">
                <a:cs typeface="Arial"/>
              </a:rPr>
              <a:t>Marzo 24 de 2022. *</a:t>
            </a:r>
          </a:p>
        </p:txBody>
      </p:sp>
    </p:spTree>
    <p:extLst>
      <p:ext uri="{BB962C8B-B14F-4D97-AF65-F5344CB8AC3E}">
        <p14:creationId xmlns:p14="http://schemas.microsoft.com/office/powerpoint/2010/main" val="40418818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7B3322D-ADAF-4B61-8D15-D08EC16D4DCC}"/>
              </a:ext>
            </a:extLst>
          </p:cNvPr>
          <p:cNvSpPr>
            <a:spLocks noGrp="1"/>
          </p:cNvSpPr>
          <p:nvPr>
            <p:ph type="title"/>
          </p:nvPr>
        </p:nvSpPr>
        <p:spPr/>
        <p:txBody>
          <a:bodyPr/>
          <a:lstStyle/>
          <a:p>
            <a:r>
              <a:rPr lang="es-CO"/>
              <a:t>Compañías que han reportado</a:t>
            </a:r>
          </a:p>
        </p:txBody>
      </p:sp>
      <p:graphicFrame>
        <p:nvGraphicFramePr>
          <p:cNvPr id="3" name="Diagrama 2">
            <a:extLst>
              <a:ext uri="{FF2B5EF4-FFF2-40B4-BE49-F238E27FC236}">
                <a16:creationId xmlns:a16="http://schemas.microsoft.com/office/drawing/2014/main" id="{0C7C19D4-937F-4B77-BAD0-3B7FDA185948}"/>
              </a:ext>
            </a:extLst>
          </p:cNvPr>
          <p:cNvGraphicFramePr/>
          <p:nvPr>
            <p:extLst>
              <p:ext uri="{D42A27DB-BD31-4B8C-83A1-F6EECF244321}">
                <p14:modId xmlns:p14="http://schemas.microsoft.com/office/powerpoint/2010/main" val="1138134603"/>
              </p:ext>
            </p:extLst>
          </p:nvPr>
        </p:nvGraphicFramePr>
        <p:xfrm>
          <a:off x="693683" y="1224116"/>
          <a:ext cx="10441160" cy="53012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332311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138A59B-B7EC-44BE-AAE7-8B8D9593F80E}"/>
              </a:ext>
            </a:extLst>
          </p:cNvPr>
          <p:cNvSpPr>
            <a:spLocks noGrp="1"/>
          </p:cNvSpPr>
          <p:nvPr>
            <p:ph type="title"/>
          </p:nvPr>
        </p:nvSpPr>
        <p:spPr/>
        <p:txBody>
          <a:bodyPr/>
          <a:lstStyle/>
          <a:p>
            <a:r>
              <a:rPr lang="es-CO"/>
              <a:t>Pasos a seguir</a:t>
            </a:r>
          </a:p>
        </p:txBody>
      </p:sp>
      <p:graphicFrame>
        <p:nvGraphicFramePr>
          <p:cNvPr id="3" name="Diagrama 2">
            <a:extLst>
              <a:ext uri="{FF2B5EF4-FFF2-40B4-BE49-F238E27FC236}">
                <a16:creationId xmlns:a16="http://schemas.microsoft.com/office/drawing/2014/main" id="{03DF76CA-86F6-462F-B891-6F98457E773B}"/>
              </a:ext>
            </a:extLst>
          </p:cNvPr>
          <p:cNvGraphicFramePr/>
          <p:nvPr/>
        </p:nvGraphicFramePr>
        <p:xfrm>
          <a:off x="639445" y="935627"/>
          <a:ext cx="10913109" cy="572245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585710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Marcador de texto"/>
          <p:cNvSpPr>
            <a:spLocks noGrp="1"/>
          </p:cNvSpPr>
          <p:nvPr>
            <p:ph type="body" idx="1"/>
          </p:nvPr>
        </p:nvSpPr>
        <p:spPr>
          <a:xfrm>
            <a:off x="2279425" y="2852938"/>
            <a:ext cx="9716775" cy="576063"/>
          </a:xfrm>
        </p:spPr>
        <p:txBody>
          <a:bodyPr>
            <a:noAutofit/>
          </a:bodyPr>
          <a:lstStyle/>
          <a:p>
            <a:pPr algn="l"/>
            <a:r>
              <a:rPr lang="es-MX" sz="3600"/>
              <a:t>PROPUESTA DEL SECTOR PARA CUMPLIR CON LAS EXIGENCIAS DE LA LEY 2161 DE 2021.</a:t>
            </a:r>
            <a:endParaRPr lang="es-ES" sz="3600"/>
          </a:p>
        </p:txBody>
      </p:sp>
      <p:sp>
        <p:nvSpPr>
          <p:cNvPr id="5" name="10 Marcador de texto">
            <a:extLst>
              <a:ext uri="{FF2B5EF4-FFF2-40B4-BE49-F238E27FC236}">
                <a16:creationId xmlns:a16="http://schemas.microsoft.com/office/drawing/2014/main" id="{4AC3E0C3-4B51-AB4E-A036-2EC351F0A151}"/>
              </a:ext>
            </a:extLst>
          </p:cNvPr>
          <p:cNvSpPr txBox="1">
            <a:spLocks/>
          </p:cNvSpPr>
          <p:nvPr/>
        </p:nvSpPr>
        <p:spPr>
          <a:xfrm>
            <a:off x="548502" y="3027146"/>
            <a:ext cx="1392839" cy="576063"/>
          </a:xfrm>
          <a:prstGeom prst="rect">
            <a:avLst/>
          </a:prstGeom>
        </p:spPr>
        <p:txBody>
          <a:bodyPr vert="horz" lIns="91440" tIns="45720" rIns="91440" bIns="45720" rtlCol="0" anchor="b">
            <a:noAutofit/>
          </a:bodyPr>
          <a:lstStyle>
            <a:lvl1pPr marL="0" indent="0" algn="ctr" defTabSz="914400" rtl="0" eaLnBrk="1" fontAlgn="base" latinLnBrk="0" hangingPunct="1">
              <a:spcBef>
                <a:spcPct val="0"/>
              </a:spcBef>
              <a:spcAft>
                <a:spcPct val="0"/>
              </a:spcAft>
              <a:buFont typeface="Arial" pitchFamily="34" charset="0"/>
              <a:buNone/>
              <a:defRPr lang="es-ES" sz="3200" b="1" kern="1200" cap="none" dirty="0" smtClean="0">
                <a:solidFill>
                  <a:schemeClr val="bg1"/>
                </a:solidFill>
                <a:latin typeface="+mj-lt"/>
                <a:ea typeface="ＭＳ Ｐゴシック" pitchFamily="-84" charset="-128"/>
                <a:cs typeface="Arial" charset="0"/>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es-CO" sz="7200" b="1" i="0" u="none" strike="noStrike" kern="1200" cap="none" spc="0" normalizeH="0" baseline="0" noProof="0">
              <a:ln>
                <a:noFill/>
              </a:ln>
              <a:solidFill>
                <a:srgbClr val="FFFFFF"/>
              </a:solidFill>
              <a:effectLst/>
              <a:uLnTx/>
              <a:uFillTx/>
              <a:latin typeface="Franklin Gothic Medium" panose="020B0603020102020204"/>
              <a:ea typeface="ＭＳ Ｐゴシック" pitchFamily="-84" charset="-128"/>
              <a:cs typeface="Arial" charset="0"/>
            </a:endParaRPr>
          </a:p>
        </p:txBody>
      </p:sp>
      <p:sp>
        <p:nvSpPr>
          <p:cNvPr id="6" name="Rectángulo 5">
            <a:extLst>
              <a:ext uri="{FF2B5EF4-FFF2-40B4-BE49-F238E27FC236}">
                <a16:creationId xmlns:a16="http://schemas.microsoft.com/office/drawing/2014/main" id="{75B31425-0EC4-CB4D-AC1E-DCC732369102}"/>
              </a:ext>
            </a:extLst>
          </p:cNvPr>
          <p:cNvSpPr/>
          <p:nvPr/>
        </p:nvSpPr>
        <p:spPr>
          <a:xfrm flipV="1">
            <a:off x="2341423" y="3429000"/>
            <a:ext cx="5399715" cy="57023"/>
          </a:xfrm>
          <a:prstGeom prst="rect">
            <a:avLst/>
          </a:prstGeom>
          <a:solidFill>
            <a:schemeClr val="bg1"/>
          </a:solidFill>
          <a:ln>
            <a:noFill/>
          </a:ln>
          <a:effectLst>
            <a:reflection blurRad="6350" stA="50000" endA="300" endPos="38500" dist="50800" dir="5400000" sy="-100000" algn="bl" rotWithShape="0"/>
          </a:effectLst>
        </p:spPr>
        <p:style>
          <a:lnRef idx="2">
            <a:schemeClr val="accent1">
              <a:shade val="50000"/>
            </a:schemeClr>
          </a:lnRef>
          <a:fillRef idx="1002">
            <a:schemeClr val="lt2"/>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350" b="0" i="0" u="none" strike="noStrike" kern="1200" cap="none" spc="0" normalizeH="0" baseline="0" noProof="0">
              <a:ln w="0"/>
              <a:solidFill>
                <a:srgbClr val="000000"/>
              </a:solidFill>
              <a:effectLst/>
              <a:uLnTx/>
              <a:uFillTx/>
              <a:latin typeface="Arial" pitchFamily="34" charset="0"/>
              <a:ea typeface="+mn-ea"/>
              <a:cs typeface="Arial" pitchFamily="34" charset="0"/>
            </a:endParaRPr>
          </a:p>
        </p:txBody>
      </p:sp>
      <p:sp>
        <p:nvSpPr>
          <p:cNvPr id="7" name="10 Marcador de texto">
            <a:extLst>
              <a:ext uri="{FF2B5EF4-FFF2-40B4-BE49-F238E27FC236}">
                <a16:creationId xmlns:a16="http://schemas.microsoft.com/office/drawing/2014/main" id="{8B5EA71C-88C4-442C-A736-5EB8CE40B3D0}"/>
              </a:ext>
            </a:extLst>
          </p:cNvPr>
          <p:cNvSpPr txBox="1">
            <a:spLocks/>
          </p:cNvSpPr>
          <p:nvPr/>
        </p:nvSpPr>
        <p:spPr>
          <a:xfrm>
            <a:off x="702616" y="3197992"/>
            <a:ext cx="1392839" cy="405218"/>
          </a:xfrm>
          <a:prstGeom prst="rect">
            <a:avLst/>
          </a:prstGeom>
        </p:spPr>
        <p:txBody>
          <a:bodyPr vert="horz" lIns="91440" tIns="45720" rIns="91440" bIns="45720" rtlCol="0" anchor="b">
            <a:noAutofit/>
          </a:bodyPr>
          <a:lstStyle>
            <a:lvl1pPr marL="0" indent="0" algn="ctr" defTabSz="914400" rtl="0" eaLnBrk="1" fontAlgn="base" latinLnBrk="0" hangingPunct="1">
              <a:spcBef>
                <a:spcPct val="0"/>
              </a:spcBef>
              <a:spcAft>
                <a:spcPct val="0"/>
              </a:spcAft>
              <a:buFont typeface="Arial" pitchFamily="34" charset="0"/>
              <a:buNone/>
              <a:defRPr lang="es-ES" sz="3200" b="1" kern="1200" cap="none" dirty="0" smtClean="0">
                <a:solidFill>
                  <a:schemeClr val="bg1"/>
                </a:solidFill>
                <a:latin typeface="+mj-lt"/>
                <a:ea typeface="ＭＳ Ｐゴシック" pitchFamily="-84" charset="-128"/>
                <a:cs typeface="Arial" charset="0"/>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lgn="l"/>
            <a:r>
              <a:rPr lang="es-CO" sz="7200"/>
              <a:t>4</a:t>
            </a:r>
          </a:p>
        </p:txBody>
      </p:sp>
    </p:spTree>
    <p:extLst>
      <p:ext uri="{BB962C8B-B14F-4D97-AF65-F5344CB8AC3E}">
        <p14:creationId xmlns:p14="http://schemas.microsoft.com/office/powerpoint/2010/main" val="10920324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a:extLst>
              <a:ext uri="{FF2B5EF4-FFF2-40B4-BE49-F238E27FC236}">
                <a16:creationId xmlns:a16="http://schemas.microsoft.com/office/drawing/2014/main" id="{B10E93F1-ABCE-4075-B2F8-30E71398AF53}"/>
              </a:ext>
            </a:extLst>
          </p:cNvPr>
          <p:cNvSpPr>
            <a:spLocks noGrp="1"/>
          </p:cNvSpPr>
          <p:nvPr>
            <p:ph type="body" idx="1"/>
          </p:nvPr>
        </p:nvSpPr>
        <p:spPr>
          <a:xfrm>
            <a:off x="123412" y="145805"/>
            <a:ext cx="11418617" cy="508673"/>
          </a:xfrm>
        </p:spPr>
        <p:txBody>
          <a:bodyPr>
            <a:normAutofit/>
          </a:bodyPr>
          <a:lstStyle/>
          <a:p>
            <a:r>
              <a:rPr lang="es-CO" dirty="0"/>
              <a:t>Propuesta del sector para cumplir con las exigencias de la ley 2161 de 2021</a:t>
            </a:r>
          </a:p>
        </p:txBody>
      </p:sp>
      <p:pic>
        <p:nvPicPr>
          <p:cNvPr id="4" name="Imagen 3">
            <a:extLst>
              <a:ext uri="{FF2B5EF4-FFF2-40B4-BE49-F238E27FC236}">
                <a16:creationId xmlns:a16="http://schemas.microsoft.com/office/drawing/2014/main" id="{3037AAAA-CC97-4EAE-BB2D-2EDADE7F04A7}"/>
              </a:ext>
            </a:extLst>
          </p:cNvPr>
          <p:cNvPicPr>
            <a:picLocks noChangeAspect="1"/>
          </p:cNvPicPr>
          <p:nvPr/>
        </p:nvPicPr>
        <p:blipFill>
          <a:blip r:embed="rId2"/>
          <a:stretch>
            <a:fillRect/>
          </a:stretch>
        </p:blipFill>
        <p:spPr>
          <a:xfrm>
            <a:off x="842594" y="957995"/>
            <a:ext cx="2297708" cy="4639232"/>
          </a:xfrm>
          <a:prstGeom prst="rect">
            <a:avLst/>
          </a:prstGeom>
        </p:spPr>
      </p:pic>
      <p:sp>
        <p:nvSpPr>
          <p:cNvPr id="5" name="CuadroTexto 4">
            <a:extLst>
              <a:ext uri="{FF2B5EF4-FFF2-40B4-BE49-F238E27FC236}">
                <a16:creationId xmlns:a16="http://schemas.microsoft.com/office/drawing/2014/main" id="{48338CA0-1E92-4958-B27E-B4108D8E692C}"/>
              </a:ext>
            </a:extLst>
          </p:cNvPr>
          <p:cNvSpPr txBox="1"/>
          <p:nvPr/>
        </p:nvSpPr>
        <p:spPr>
          <a:xfrm>
            <a:off x="3500153" y="736228"/>
            <a:ext cx="7926820" cy="1553182"/>
          </a:xfrm>
          <a:prstGeom prst="rect">
            <a:avLst/>
          </a:prstGeom>
          <a:noFill/>
        </p:spPr>
        <p:txBody>
          <a:bodyPr wrap="square">
            <a:spAutoFit/>
          </a:bodyPr>
          <a:lstStyle/>
          <a:p>
            <a:pPr algn="just">
              <a:lnSpc>
                <a:spcPct val="107000"/>
              </a:lnSpc>
              <a:spcAft>
                <a:spcPts val="800"/>
              </a:spcAft>
            </a:pPr>
            <a:r>
              <a:rPr lang="es-CO" dirty="0">
                <a:effectLst/>
                <a:ea typeface="Calibri" panose="020F0502020204030204" pitchFamily="34" charset="0"/>
                <a:cs typeface="Times New Roman" panose="02020603050405020304" pitchFamily="18" charset="0"/>
              </a:rPr>
              <a:t>El sector para dar cumplimiento a la ley debe trabajar en convertir la plataforma MARCUS, </a:t>
            </a:r>
            <a:r>
              <a:rPr lang="es-CO" b="1" i="1" u="sng" dirty="0">
                <a:effectLst/>
                <a:ea typeface="Calibri" panose="020F0502020204030204" pitchFamily="34" charset="0"/>
                <a:cs typeface="Times New Roman" panose="02020603050405020304" pitchFamily="18" charset="0"/>
              </a:rPr>
              <a:t>en un repositorio de accidentes de tránsito</a:t>
            </a:r>
            <a:r>
              <a:rPr lang="es-CO" dirty="0">
                <a:effectLst/>
                <a:ea typeface="Calibri" panose="020F0502020204030204" pitchFamily="34" charset="0"/>
                <a:cs typeface="Times New Roman" panose="02020603050405020304" pitchFamily="18" charset="0"/>
              </a:rPr>
              <a:t>; es decir, brindar a los asegurados una herramienta que permita a los conductores levantar las evidencias correspondientes según la tipología de accidentes sin lesionados en el que se encuentre inmerso: </a:t>
            </a:r>
          </a:p>
        </p:txBody>
      </p:sp>
      <p:sp>
        <p:nvSpPr>
          <p:cNvPr id="9" name="CuadroTexto 8">
            <a:extLst>
              <a:ext uri="{FF2B5EF4-FFF2-40B4-BE49-F238E27FC236}">
                <a16:creationId xmlns:a16="http://schemas.microsoft.com/office/drawing/2014/main" id="{06DAE3F5-FCAC-4021-AB3F-ED8D80AB100F}"/>
              </a:ext>
            </a:extLst>
          </p:cNvPr>
          <p:cNvSpPr txBox="1"/>
          <p:nvPr/>
        </p:nvSpPr>
        <p:spPr>
          <a:xfrm>
            <a:off x="4605304" y="2553299"/>
            <a:ext cx="4696142" cy="1963551"/>
          </a:xfrm>
          <a:prstGeom prst="rect">
            <a:avLst/>
          </a:prstGeom>
          <a:noFill/>
        </p:spPr>
        <p:txBody>
          <a:bodyPr wrap="square">
            <a:spAutoFit/>
          </a:bodyPr>
          <a:lstStyle/>
          <a:p>
            <a:pPr marL="342900" indent="-342900" algn="just">
              <a:lnSpc>
                <a:spcPct val="107000"/>
              </a:lnSpc>
              <a:spcAft>
                <a:spcPts val="800"/>
              </a:spcAft>
              <a:buClr>
                <a:srgbClr val="C00000"/>
              </a:buClr>
              <a:buFont typeface="+mj-lt"/>
              <a:buAutoNum type="arabicPeriod"/>
            </a:pPr>
            <a:r>
              <a:rPr lang="es-CO" b="1" u="sng" dirty="0">
                <a:solidFill>
                  <a:schemeClr val="tx2"/>
                </a:solidFill>
                <a:effectLst/>
                <a:ea typeface="Calibri" panose="020F0502020204030204" pitchFamily="34" charset="0"/>
                <a:cs typeface="Times New Roman" panose="02020603050405020304" pitchFamily="18" charset="0"/>
              </a:rPr>
              <a:t>Choques unitarios. </a:t>
            </a:r>
          </a:p>
          <a:p>
            <a:pPr marL="342900" indent="-342900" algn="just">
              <a:lnSpc>
                <a:spcPct val="107000"/>
              </a:lnSpc>
              <a:spcAft>
                <a:spcPts val="800"/>
              </a:spcAft>
              <a:buClr>
                <a:srgbClr val="C00000"/>
              </a:buClr>
              <a:buFont typeface="+mj-lt"/>
              <a:buAutoNum type="arabicPeriod"/>
            </a:pPr>
            <a:r>
              <a:rPr lang="es-CO" b="1" u="sng" dirty="0">
                <a:solidFill>
                  <a:schemeClr val="tx2"/>
                </a:solidFill>
                <a:ea typeface="Calibri" panose="020F0502020204030204" pitchFamily="34" charset="0"/>
                <a:cs typeface="Times New Roman" panose="02020603050405020304" pitchFamily="18" charset="0"/>
              </a:rPr>
              <a:t>Choques </a:t>
            </a:r>
            <a:r>
              <a:rPr lang="es-CO" b="1" u="sng" dirty="0">
                <a:solidFill>
                  <a:schemeClr val="tx2"/>
                </a:solidFill>
                <a:effectLst/>
                <a:ea typeface="Calibri" panose="020F0502020204030204" pitchFamily="34" charset="0"/>
                <a:cs typeface="Times New Roman" panose="02020603050405020304" pitchFamily="18" charset="0"/>
              </a:rPr>
              <a:t>simples.</a:t>
            </a:r>
            <a:endParaRPr lang="es-CO" b="1" u="sng" dirty="0">
              <a:solidFill>
                <a:schemeClr val="tx2"/>
              </a:solidFill>
              <a:ea typeface="Calibri" panose="020F0502020204030204" pitchFamily="34" charset="0"/>
              <a:cs typeface="Times New Roman" panose="02020603050405020304" pitchFamily="18" charset="0"/>
            </a:endParaRPr>
          </a:p>
          <a:p>
            <a:pPr marL="342900" indent="-342900" algn="just">
              <a:lnSpc>
                <a:spcPct val="107000"/>
              </a:lnSpc>
              <a:spcAft>
                <a:spcPts val="800"/>
              </a:spcAft>
              <a:buClr>
                <a:srgbClr val="C00000"/>
              </a:buClr>
              <a:buFont typeface="+mj-lt"/>
              <a:buAutoNum type="arabicPeriod"/>
            </a:pPr>
            <a:r>
              <a:rPr lang="es-CO" b="1" u="sng" dirty="0">
                <a:solidFill>
                  <a:schemeClr val="tx2"/>
                </a:solidFill>
                <a:effectLst/>
                <a:ea typeface="Calibri" panose="020F0502020204030204" pitchFamily="34" charset="0"/>
                <a:cs typeface="Times New Roman" panose="02020603050405020304" pitchFamily="18" charset="0"/>
              </a:rPr>
              <a:t>Choques múltiples. </a:t>
            </a:r>
          </a:p>
          <a:p>
            <a:pPr marL="342900" indent="-342900" algn="just">
              <a:lnSpc>
                <a:spcPct val="107000"/>
              </a:lnSpc>
              <a:spcAft>
                <a:spcPts val="800"/>
              </a:spcAft>
              <a:buClr>
                <a:srgbClr val="C00000"/>
              </a:buClr>
              <a:buFont typeface="+mj-lt"/>
              <a:buAutoNum type="arabicPeriod"/>
            </a:pPr>
            <a:r>
              <a:rPr lang="es-CO" b="1" u="sng" dirty="0">
                <a:solidFill>
                  <a:schemeClr val="tx2"/>
                </a:solidFill>
                <a:ea typeface="Calibri" panose="020F0502020204030204" pitchFamily="34" charset="0"/>
                <a:cs typeface="Times New Roman" panose="02020603050405020304" pitchFamily="18" charset="0"/>
              </a:rPr>
              <a:t>Choques </a:t>
            </a:r>
            <a:r>
              <a:rPr lang="es-CO" b="1" u="sng" dirty="0">
                <a:solidFill>
                  <a:schemeClr val="tx2"/>
                </a:solidFill>
                <a:effectLst/>
                <a:ea typeface="Calibri" panose="020F0502020204030204" pitchFamily="34" charset="0"/>
                <a:cs typeface="Times New Roman" panose="02020603050405020304" pitchFamily="18" charset="0"/>
              </a:rPr>
              <a:t>con objetos fijos, inmuebles. </a:t>
            </a:r>
          </a:p>
          <a:p>
            <a:pPr marL="342900" indent="-342900" algn="just">
              <a:lnSpc>
                <a:spcPct val="107000"/>
              </a:lnSpc>
              <a:spcAft>
                <a:spcPts val="800"/>
              </a:spcAft>
              <a:buClr>
                <a:srgbClr val="C00000"/>
              </a:buClr>
              <a:buFont typeface="+mj-lt"/>
              <a:buAutoNum type="arabicPeriod"/>
            </a:pPr>
            <a:r>
              <a:rPr lang="es-CO" b="1" u="sng" dirty="0">
                <a:solidFill>
                  <a:schemeClr val="tx2"/>
                </a:solidFill>
                <a:ea typeface="Calibri" panose="020F0502020204030204" pitchFamily="34" charset="0"/>
                <a:cs typeface="Times New Roman" panose="02020603050405020304" pitchFamily="18" charset="0"/>
              </a:rPr>
              <a:t>Choques con </a:t>
            </a:r>
            <a:r>
              <a:rPr lang="es-CO" b="1" u="sng" dirty="0">
                <a:solidFill>
                  <a:schemeClr val="tx2"/>
                </a:solidFill>
                <a:effectLst/>
                <a:ea typeface="Calibri" panose="020F0502020204030204" pitchFamily="34" charset="0"/>
                <a:cs typeface="Times New Roman" panose="02020603050405020304" pitchFamily="18" charset="0"/>
              </a:rPr>
              <a:t>semovientes. </a:t>
            </a:r>
          </a:p>
        </p:txBody>
      </p:sp>
      <p:sp>
        <p:nvSpPr>
          <p:cNvPr id="10" name="CuadroTexto 9">
            <a:extLst>
              <a:ext uri="{FF2B5EF4-FFF2-40B4-BE49-F238E27FC236}">
                <a16:creationId xmlns:a16="http://schemas.microsoft.com/office/drawing/2014/main" id="{80D34B0F-6630-4784-87F4-309E53F346F8}"/>
              </a:ext>
            </a:extLst>
          </p:cNvPr>
          <p:cNvSpPr txBox="1"/>
          <p:nvPr/>
        </p:nvSpPr>
        <p:spPr>
          <a:xfrm>
            <a:off x="3500153" y="5011500"/>
            <a:ext cx="7926820" cy="960456"/>
          </a:xfrm>
          <a:prstGeom prst="rect">
            <a:avLst/>
          </a:prstGeom>
          <a:noFill/>
        </p:spPr>
        <p:txBody>
          <a:bodyPr wrap="square">
            <a:spAutoFit/>
          </a:bodyPr>
          <a:lstStyle/>
          <a:p>
            <a:pPr algn="just">
              <a:lnSpc>
                <a:spcPct val="107000"/>
              </a:lnSpc>
              <a:spcAft>
                <a:spcPts val="800"/>
              </a:spcAft>
            </a:pPr>
            <a:r>
              <a:rPr lang="es-CO" dirty="0">
                <a:effectLst/>
                <a:ea typeface="Calibri" panose="020F0502020204030204" pitchFamily="34" charset="0"/>
                <a:cs typeface="Times New Roman" panose="02020603050405020304" pitchFamily="18" charset="0"/>
              </a:rPr>
              <a:t>De igual forma la solución debe ser transversal para los ramos que tengan coberturas de daños a bienes de terceros (DBT) como por ejemplo RC Pasajeros.</a:t>
            </a:r>
          </a:p>
        </p:txBody>
      </p:sp>
      <p:sp>
        <p:nvSpPr>
          <p:cNvPr id="2" name="Abrir llave 1">
            <a:extLst>
              <a:ext uri="{FF2B5EF4-FFF2-40B4-BE49-F238E27FC236}">
                <a16:creationId xmlns:a16="http://schemas.microsoft.com/office/drawing/2014/main" id="{A66E6A80-E92D-4C11-86D9-ABEECCC0D00E}"/>
              </a:ext>
            </a:extLst>
          </p:cNvPr>
          <p:cNvSpPr/>
          <p:nvPr/>
        </p:nvSpPr>
        <p:spPr>
          <a:xfrm>
            <a:off x="3289568" y="2452910"/>
            <a:ext cx="1131041" cy="2294701"/>
          </a:xfrm>
          <a:prstGeom prst="leftBrace">
            <a:avLst>
              <a:gd name="adj1" fmla="val 8333"/>
              <a:gd name="adj2" fmla="val 47361"/>
            </a:avLst>
          </a:prstGeom>
          <a:noFill/>
          <a:ln w="5715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CO"/>
          </a:p>
        </p:txBody>
      </p:sp>
      <p:pic>
        <p:nvPicPr>
          <p:cNvPr id="7" name="Imagen 6" descr="Logotipo&#10;&#10;Descripción generada automáticamente">
            <a:extLst>
              <a:ext uri="{FF2B5EF4-FFF2-40B4-BE49-F238E27FC236}">
                <a16:creationId xmlns:a16="http://schemas.microsoft.com/office/drawing/2014/main" id="{10C51FEF-1E54-4DF4-A78B-1CA9A87349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4935" y="4267433"/>
            <a:ext cx="2880000" cy="2880000"/>
          </a:xfrm>
          <a:prstGeom prst="rect">
            <a:avLst/>
          </a:prstGeom>
        </p:spPr>
      </p:pic>
    </p:spTree>
    <p:extLst>
      <p:ext uri="{BB962C8B-B14F-4D97-AF65-F5344CB8AC3E}">
        <p14:creationId xmlns:p14="http://schemas.microsoft.com/office/powerpoint/2010/main" val="22042861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a:extLst>
              <a:ext uri="{FF2B5EF4-FFF2-40B4-BE49-F238E27FC236}">
                <a16:creationId xmlns:a16="http://schemas.microsoft.com/office/drawing/2014/main" id="{198D73BB-FFB6-4289-825B-1FC8E4EC4BE8}"/>
              </a:ext>
            </a:extLst>
          </p:cNvPr>
          <p:cNvSpPr>
            <a:spLocks noGrp="1"/>
          </p:cNvSpPr>
          <p:nvPr>
            <p:ph type="body" idx="1"/>
          </p:nvPr>
        </p:nvSpPr>
        <p:spPr>
          <a:xfrm>
            <a:off x="329305" y="169557"/>
            <a:ext cx="2771177" cy="650156"/>
          </a:xfrm>
        </p:spPr>
        <p:txBody>
          <a:bodyPr>
            <a:normAutofit/>
          </a:bodyPr>
          <a:lstStyle/>
          <a:p>
            <a:r>
              <a:rPr lang="es-CO"/>
              <a:t>Pasos a seguir</a:t>
            </a:r>
          </a:p>
        </p:txBody>
      </p:sp>
      <p:sp>
        <p:nvSpPr>
          <p:cNvPr id="12" name="CuadroTexto 11">
            <a:extLst>
              <a:ext uri="{FF2B5EF4-FFF2-40B4-BE49-F238E27FC236}">
                <a16:creationId xmlns:a16="http://schemas.microsoft.com/office/drawing/2014/main" id="{97C933BD-59B2-4AFF-8022-BEB85A3FCE4F}"/>
              </a:ext>
            </a:extLst>
          </p:cNvPr>
          <p:cNvSpPr txBox="1"/>
          <p:nvPr/>
        </p:nvSpPr>
        <p:spPr>
          <a:xfrm>
            <a:off x="329306" y="1272655"/>
            <a:ext cx="7040396" cy="4247317"/>
          </a:xfrm>
          <a:prstGeom prst="rect">
            <a:avLst/>
          </a:prstGeom>
          <a:noFill/>
        </p:spPr>
        <p:txBody>
          <a:bodyPr wrap="square" rtlCol="0">
            <a:spAutoFit/>
          </a:bodyPr>
          <a:lstStyle/>
          <a:p>
            <a:pPr marL="342900" indent="-342900" algn="just">
              <a:buClr>
                <a:srgbClr val="C00000"/>
              </a:buClr>
              <a:buFont typeface="+mj-lt"/>
              <a:buAutoNum type="arabicPeriod"/>
            </a:pPr>
            <a:r>
              <a:rPr lang="es-CO" dirty="0"/>
              <a:t>Definir las especificaciones para construir la solución (flujos por tipología de choque)</a:t>
            </a:r>
          </a:p>
          <a:p>
            <a:pPr marL="342900" indent="-342900" algn="just">
              <a:buClr>
                <a:srgbClr val="C00000"/>
              </a:buClr>
              <a:buFont typeface="+mj-lt"/>
              <a:buAutoNum type="arabicPeriod"/>
            </a:pPr>
            <a:r>
              <a:rPr lang="es-CO" dirty="0"/>
              <a:t>Revisar solución con el comité de RC Pasajeros y CT Autos.</a:t>
            </a:r>
          </a:p>
          <a:p>
            <a:pPr marL="342900" indent="-342900" algn="just">
              <a:buClr>
                <a:srgbClr val="C00000"/>
              </a:buClr>
              <a:buFont typeface="+mj-lt"/>
              <a:buAutoNum type="arabicPeriod"/>
            </a:pPr>
            <a:r>
              <a:rPr lang="es-CO" dirty="0"/>
              <a:t>Presentar presupuesto de la solución ante el pleno de la Cámara y Junta Directiva</a:t>
            </a:r>
          </a:p>
          <a:p>
            <a:pPr marL="342900" indent="-342900" algn="just">
              <a:buClr>
                <a:srgbClr val="C00000"/>
              </a:buClr>
              <a:buFont typeface="+mj-lt"/>
              <a:buAutoNum type="arabicPeriod"/>
            </a:pPr>
            <a:r>
              <a:rPr lang="es-CO" dirty="0"/>
              <a:t>Ejecución de desarrollos y pruebas de la solución. (Inclusión diferentes tipologías de choques)</a:t>
            </a:r>
          </a:p>
          <a:p>
            <a:pPr marL="342900" indent="-342900" algn="just">
              <a:buClr>
                <a:srgbClr val="C00000"/>
              </a:buClr>
              <a:buFont typeface="+mj-lt"/>
              <a:buAutoNum type="arabicPeriod"/>
            </a:pPr>
            <a:r>
              <a:rPr lang="es-CO" dirty="0"/>
              <a:t>Ejecutar piloto de la solución. </a:t>
            </a:r>
          </a:p>
          <a:p>
            <a:pPr marL="342900" indent="-342900" algn="just">
              <a:buClr>
                <a:srgbClr val="C00000"/>
              </a:buClr>
              <a:buFont typeface="+mj-lt"/>
              <a:buAutoNum type="arabicPeriod"/>
            </a:pPr>
            <a:r>
              <a:rPr lang="es-CO" dirty="0"/>
              <a:t>Campaña de sensibilización con los asegurados,</a:t>
            </a:r>
          </a:p>
          <a:p>
            <a:pPr marL="342900" indent="-342900" algn="just">
              <a:buClr>
                <a:srgbClr val="C00000"/>
              </a:buClr>
              <a:buFont typeface="+mj-lt"/>
              <a:buAutoNum type="arabicPeriod"/>
            </a:pPr>
            <a:r>
              <a:rPr lang="es-CO" dirty="0"/>
              <a:t>Lanzar MARCUS conductores a nivel nacional</a:t>
            </a:r>
          </a:p>
          <a:p>
            <a:pPr algn="just">
              <a:buClr>
                <a:srgbClr val="C00000"/>
              </a:buClr>
            </a:pPr>
            <a:endParaRPr lang="es-CO" dirty="0"/>
          </a:p>
          <a:p>
            <a:pPr algn="just">
              <a:buClr>
                <a:srgbClr val="C00000"/>
              </a:buClr>
            </a:pPr>
            <a:r>
              <a:rPr lang="es-CO" dirty="0"/>
              <a:t>Mientras se ejecuta el proceso de construcción de la solución </a:t>
            </a:r>
            <a:r>
              <a:rPr lang="es-CO" dirty="0" err="1"/>
              <a:t>Fasecolda</a:t>
            </a:r>
            <a:r>
              <a:rPr lang="es-CO" dirty="0"/>
              <a:t> continuará apoyando a las compañías en la ampliación del uso de MARCUS a nivel nacional. </a:t>
            </a:r>
          </a:p>
          <a:p>
            <a:pPr marL="342900" indent="-342900" algn="just">
              <a:buClr>
                <a:srgbClr val="C00000"/>
              </a:buClr>
              <a:buFont typeface="+mj-lt"/>
              <a:buAutoNum type="arabicPeriod"/>
            </a:pPr>
            <a:endParaRPr lang="es-CO" dirty="0"/>
          </a:p>
        </p:txBody>
      </p:sp>
      <p:cxnSp>
        <p:nvCxnSpPr>
          <p:cNvPr id="15" name="Conector recto 14">
            <a:extLst>
              <a:ext uri="{FF2B5EF4-FFF2-40B4-BE49-F238E27FC236}">
                <a16:creationId xmlns:a16="http://schemas.microsoft.com/office/drawing/2014/main" id="{7B99D4A1-812B-4E10-94F8-77C2AAF5DF1F}"/>
              </a:ext>
            </a:extLst>
          </p:cNvPr>
          <p:cNvCxnSpPr>
            <a:cxnSpLocks/>
          </p:cNvCxnSpPr>
          <p:nvPr/>
        </p:nvCxnSpPr>
        <p:spPr>
          <a:xfrm>
            <a:off x="7784671" y="928314"/>
            <a:ext cx="0" cy="4375522"/>
          </a:xfrm>
          <a:prstGeom prst="line">
            <a:avLst/>
          </a:prstGeom>
          <a:ln w="28575" cap="flat" cmpd="sng" algn="ctr">
            <a:solidFill>
              <a:schemeClr val="accent3"/>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6" name="CuadroTexto 15">
            <a:extLst>
              <a:ext uri="{FF2B5EF4-FFF2-40B4-BE49-F238E27FC236}">
                <a16:creationId xmlns:a16="http://schemas.microsoft.com/office/drawing/2014/main" id="{808BEE74-0E9A-43B1-A824-5930C4DAC4EC}"/>
              </a:ext>
            </a:extLst>
          </p:cNvPr>
          <p:cNvSpPr txBox="1"/>
          <p:nvPr/>
        </p:nvSpPr>
        <p:spPr>
          <a:xfrm>
            <a:off x="8081125" y="397655"/>
            <a:ext cx="3736338" cy="954107"/>
          </a:xfrm>
          <a:prstGeom prst="rect">
            <a:avLst/>
          </a:prstGeom>
          <a:noFill/>
        </p:spPr>
        <p:txBody>
          <a:bodyPr wrap="square" rtlCol="0">
            <a:spAutoFit/>
          </a:bodyPr>
          <a:lstStyle/>
          <a:p>
            <a:pPr algn="ctr"/>
            <a:r>
              <a:rPr lang="es-CO" sz="2800" b="1">
                <a:solidFill>
                  <a:schemeClr val="accent3"/>
                </a:solidFill>
              </a:rPr>
              <a:t>En caso de que la ley se reglamente</a:t>
            </a:r>
          </a:p>
        </p:txBody>
      </p:sp>
      <p:sp>
        <p:nvSpPr>
          <p:cNvPr id="24" name="CuadroTexto 23">
            <a:extLst>
              <a:ext uri="{FF2B5EF4-FFF2-40B4-BE49-F238E27FC236}">
                <a16:creationId xmlns:a16="http://schemas.microsoft.com/office/drawing/2014/main" id="{84815485-710A-41DD-BDD0-7417A7DAE1C0}"/>
              </a:ext>
            </a:extLst>
          </p:cNvPr>
          <p:cNvSpPr txBox="1"/>
          <p:nvPr/>
        </p:nvSpPr>
        <p:spPr>
          <a:xfrm>
            <a:off x="8003972" y="1742422"/>
            <a:ext cx="3890644" cy="1200329"/>
          </a:xfrm>
          <a:prstGeom prst="rect">
            <a:avLst/>
          </a:prstGeom>
          <a:noFill/>
        </p:spPr>
        <p:txBody>
          <a:bodyPr wrap="square" rtlCol="0">
            <a:spAutoFit/>
          </a:bodyPr>
          <a:lstStyle/>
          <a:p>
            <a:pPr marL="342900" indent="-342900" algn="just">
              <a:buClr>
                <a:srgbClr val="C00000"/>
              </a:buClr>
              <a:buFont typeface="+mj-lt"/>
              <a:buAutoNum type="arabicPeriod"/>
            </a:pPr>
            <a:r>
              <a:rPr lang="es-CO" b="1" dirty="0">
                <a:solidFill>
                  <a:schemeClr val="tx2"/>
                </a:solidFill>
              </a:rPr>
              <a:t>Se debe realizar una gestión gremial con el ministerio para negociar los tiempos de implementación de la solución.</a:t>
            </a:r>
          </a:p>
        </p:txBody>
      </p:sp>
      <p:sp>
        <p:nvSpPr>
          <p:cNvPr id="18" name="Rectangle 56">
            <a:extLst>
              <a:ext uri="{FF2B5EF4-FFF2-40B4-BE49-F238E27FC236}">
                <a16:creationId xmlns:a16="http://schemas.microsoft.com/office/drawing/2014/main" id="{06515C4A-76F3-457B-AFD0-30A9585E0F0B}"/>
              </a:ext>
            </a:extLst>
          </p:cNvPr>
          <p:cNvSpPr/>
          <p:nvPr/>
        </p:nvSpPr>
        <p:spPr>
          <a:xfrm>
            <a:off x="260394" y="5519972"/>
            <a:ext cx="11766084" cy="735494"/>
          </a:xfrm>
          <a:prstGeom prst="rect">
            <a:avLst/>
          </a:prstGeom>
          <a:solidFill>
            <a:schemeClr val="accent2">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just">
              <a:buFont typeface="+mj-lt"/>
              <a:buAutoNum type="arabicPeriod"/>
            </a:pPr>
            <a:r>
              <a:rPr lang="en-US" sz="1600" dirty="0" err="1">
                <a:solidFill>
                  <a:schemeClr val="tx2"/>
                </a:solidFill>
                <a:ea typeface="Open Sans" panose="020B0606030504020204" pitchFamily="34" charset="0"/>
                <a:cs typeface="Open Sans" panose="020B0606030504020204" pitchFamily="34" charset="0"/>
              </a:rPr>
              <a:t>Teniendo</a:t>
            </a:r>
            <a:r>
              <a:rPr lang="en-US" sz="1600" dirty="0">
                <a:solidFill>
                  <a:schemeClr val="tx2"/>
                </a:solidFill>
                <a:ea typeface="Open Sans" panose="020B0606030504020204" pitchFamily="34" charset="0"/>
                <a:cs typeface="Open Sans" panose="020B0606030504020204" pitchFamily="34" charset="0"/>
              </a:rPr>
              <a:t> </a:t>
            </a:r>
            <a:r>
              <a:rPr lang="en-US" sz="1600" dirty="0" err="1">
                <a:solidFill>
                  <a:schemeClr val="tx2"/>
                </a:solidFill>
                <a:ea typeface="Open Sans" panose="020B0606030504020204" pitchFamily="34" charset="0"/>
                <a:cs typeface="Open Sans" panose="020B0606030504020204" pitchFamily="34" charset="0"/>
              </a:rPr>
              <a:t>en</a:t>
            </a:r>
            <a:r>
              <a:rPr lang="en-US" sz="1600" dirty="0">
                <a:solidFill>
                  <a:schemeClr val="tx2"/>
                </a:solidFill>
                <a:ea typeface="Open Sans" panose="020B0606030504020204" pitchFamily="34" charset="0"/>
                <a:cs typeface="Open Sans" panose="020B0606030504020204" pitchFamily="34" charset="0"/>
              </a:rPr>
              <a:t> </a:t>
            </a:r>
            <a:r>
              <a:rPr lang="en-US" sz="1600" dirty="0" err="1">
                <a:solidFill>
                  <a:schemeClr val="tx2"/>
                </a:solidFill>
                <a:ea typeface="Open Sans" panose="020B0606030504020204" pitchFamily="34" charset="0"/>
                <a:cs typeface="Open Sans" panose="020B0606030504020204" pitchFamily="34" charset="0"/>
              </a:rPr>
              <a:t>cuenta</a:t>
            </a:r>
            <a:r>
              <a:rPr lang="en-US" sz="1600" dirty="0">
                <a:solidFill>
                  <a:schemeClr val="tx2"/>
                </a:solidFill>
                <a:ea typeface="Open Sans" panose="020B0606030504020204" pitchFamily="34" charset="0"/>
                <a:cs typeface="Open Sans" panose="020B0606030504020204" pitchFamily="34" charset="0"/>
              </a:rPr>
              <a:t> la </a:t>
            </a:r>
            <a:r>
              <a:rPr lang="en-US" sz="1600" dirty="0" err="1">
                <a:solidFill>
                  <a:schemeClr val="tx2"/>
                </a:solidFill>
                <a:ea typeface="Open Sans" panose="020B0606030504020204" pitchFamily="34" charset="0"/>
                <a:cs typeface="Open Sans" panose="020B0606030504020204" pitchFamily="34" charset="0"/>
              </a:rPr>
              <a:t>experiencia</a:t>
            </a:r>
            <a:r>
              <a:rPr lang="en-US" sz="1600" dirty="0">
                <a:solidFill>
                  <a:schemeClr val="tx2"/>
                </a:solidFill>
                <a:ea typeface="Open Sans" panose="020B0606030504020204" pitchFamily="34" charset="0"/>
                <a:cs typeface="Open Sans" panose="020B0606030504020204" pitchFamily="34" charset="0"/>
              </a:rPr>
              <a:t> de MARCUS, se </a:t>
            </a:r>
            <a:r>
              <a:rPr lang="en-US" sz="1600" dirty="0" err="1">
                <a:solidFill>
                  <a:schemeClr val="tx2"/>
                </a:solidFill>
                <a:ea typeface="Open Sans" panose="020B0606030504020204" pitchFamily="34" charset="0"/>
                <a:cs typeface="Open Sans" panose="020B0606030504020204" pitchFamily="34" charset="0"/>
              </a:rPr>
              <a:t>estima</a:t>
            </a:r>
            <a:r>
              <a:rPr lang="en-US" sz="1600" dirty="0">
                <a:solidFill>
                  <a:schemeClr val="tx2"/>
                </a:solidFill>
                <a:ea typeface="Open Sans" panose="020B0606030504020204" pitchFamily="34" charset="0"/>
                <a:cs typeface="Open Sans" panose="020B0606030504020204" pitchFamily="34" charset="0"/>
              </a:rPr>
              <a:t> que la </a:t>
            </a:r>
            <a:r>
              <a:rPr lang="en-US" sz="1600" dirty="0" err="1">
                <a:solidFill>
                  <a:schemeClr val="tx2"/>
                </a:solidFill>
                <a:ea typeface="Open Sans" panose="020B0606030504020204" pitchFamily="34" charset="0"/>
                <a:cs typeface="Open Sans" panose="020B0606030504020204" pitchFamily="34" charset="0"/>
              </a:rPr>
              <a:t>implementación</a:t>
            </a:r>
            <a:r>
              <a:rPr lang="en-US" sz="1600" dirty="0">
                <a:solidFill>
                  <a:schemeClr val="tx2"/>
                </a:solidFill>
                <a:ea typeface="Open Sans" panose="020B0606030504020204" pitchFamily="34" charset="0"/>
                <a:cs typeface="Open Sans" panose="020B0606030504020204" pitchFamily="34" charset="0"/>
              </a:rPr>
              <a:t> de la </a:t>
            </a:r>
            <a:r>
              <a:rPr lang="en-US" sz="1600" dirty="0" err="1">
                <a:solidFill>
                  <a:schemeClr val="tx2"/>
                </a:solidFill>
                <a:ea typeface="Open Sans" panose="020B0606030504020204" pitchFamily="34" charset="0"/>
                <a:cs typeface="Open Sans" panose="020B0606030504020204" pitchFamily="34" charset="0"/>
              </a:rPr>
              <a:t>solución</a:t>
            </a:r>
            <a:r>
              <a:rPr lang="en-US" sz="1600" dirty="0">
                <a:solidFill>
                  <a:schemeClr val="tx2"/>
                </a:solidFill>
                <a:ea typeface="Open Sans" panose="020B0606030504020204" pitchFamily="34" charset="0"/>
                <a:cs typeface="Open Sans" panose="020B0606030504020204" pitchFamily="34" charset="0"/>
              </a:rPr>
              <a:t> </a:t>
            </a:r>
            <a:r>
              <a:rPr lang="en-US" sz="1600" dirty="0" err="1">
                <a:solidFill>
                  <a:schemeClr val="tx2"/>
                </a:solidFill>
                <a:ea typeface="Open Sans" panose="020B0606030504020204" pitchFamily="34" charset="0"/>
                <a:cs typeface="Open Sans" panose="020B0606030504020204" pitchFamily="34" charset="0"/>
              </a:rPr>
              <a:t>propuesta</a:t>
            </a:r>
            <a:r>
              <a:rPr lang="en-US" sz="1600" dirty="0">
                <a:solidFill>
                  <a:schemeClr val="tx2"/>
                </a:solidFill>
                <a:ea typeface="Open Sans" panose="020B0606030504020204" pitchFamily="34" charset="0"/>
                <a:cs typeface="Open Sans" panose="020B0606030504020204" pitchFamily="34" charset="0"/>
              </a:rPr>
              <a:t> </a:t>
            </a:r>
            <a:r>
              <a:rPr lang="en-US" sz="1600" dirty="0" err="1">
                <a:solidFill>
                  <a:schemeClr val="tx2"/>
                </a:solidFill>
                <a:ea typeface="Open Sans" panose="020B0606030504020204" pitchFamily="34" charset="0"/>
                <a:cs typeface="Open Sans" panose="020B0606030504020204" pitchFamily="34" charset="0"/>
              </a:rPr>
              <a:t>pueda</a:t>
            </a:r>
            <a:r>
              <a:rPr lang="en-US" sz="1600" dirty="0">
                <a:solidFill>
                  <a:schemeClr val="tx2"/>
                </a:solidFill>
                <a:ea typeface="Open Sans" panose="020B0606030504020204" pitchFamily="34" charset="0"/>
                <a:cs typeface="Open Sans" panose="020B0606030504020204" pitchFamily="34" charset="0"/>
              </a:rPr>
              <a:t> </a:t>
            </a:r>
            <a:r>
              <a:rPr lang="en-US" sz="1600" dirty="0" err="1">
                <a:solidFill>
                  <a:schemeClr val="tx2"/>
                </a:solidFill>
                <a:ea typeface="Open Sans" panose="020B0606030504020204" pitchFamily="34" charset="0"/>
                <a:cs typeface="Open Sans" panose="020B0606030504020204" pitchFamily="34" charset="0"/>
              </a:rPr>
              <a:t>durar</a:t>
            </a:r>
            <a:r>
              <a:rPr lang="en-US" sz="1600" dirty="0">
                <a:solidFill>
                  <a:schemeClr val="tx2"/>
                </a:solidFill>
                <a:ea typeface="Open Sans" panose="020B0606030504020204" pitchFamily="34" charset="0"/>
                <a:cs typeface="Open Sans" panose="020B0606030504020204" pitchFamily="34" charset="0"/>
              </a:rPr>
              <a:t> </a:t>
            </a:r>
            <a:r>
              <a:rPr lang="en-US" sz="1600" b="1" dirty="0">
                <a:solidFill>
                  <a:schemeClr val="tx2"/>
                </a:solidFill>
                <a:ea typeface="Open Sans" panose="020B0606030504020204" pitchFamily="34" charset="0"/>
                <a:cs typeface="Open Sans" panose="020B0606030504020204" pitchFamily="34" charset="0"/>
              </a:rPr>
              <a:t>18 meses. </a:t>
            </a:r>
          </a:p>
          <a:p>
            <a:pPr marL="342900" indent="-342900" algn="just">
              <a:buFont typeface="+mj-lt"/>
              <a:buAutoNum type="arabicPeriod"/>
            </a:pPr>
            <a:r>
              <a:rPr lang="en-US" sz="1600" dirty="0" err="1">
                <a:solidFill>
                  <a:schemeClr val="tx2"/>
                </a:solidFill>
                <a:ea typeface="Open Sans" panose="020B0606030504020204" pitchFamily="34" charset="0"/>
                <a:cs typeface="Open Sans" panose="020B0606030504020204" pitchFamily="34" charset="0"/>
              </a:rPr>
              <a:t>Desde</a:t>
            </a:r>
            <a:r>
              <a:rPr lang="en-US" sz="1600" dirty="0">
                <a:solidFill>
                  <a:schemeClr val="tx2"/>
                </a:solidFill>
                <a:ea typeface="Open Sans" panose="020B0606030504020204" pitchFamily="34" charset="0"/>
                <a:cs typeface="Open Sans" panose="020B0606030504020204" pitchFamily="34" charset="0"/>
              </a:rPr>
              <a:t> </a:t>
            </a:r>
            <a:r>
              <a:rPr lang="en-US" sz="1600" dirty="0" err="1">
                <a:solidFill>
                  <a:schemeClr val="tx2"/>
                </a:solidFill>
                <a:ea typeface="Open Sans" panose="020B0606030504020204" pitchFamily="34" charset="0"/>
                <a:cs typeface="Open Sans" panose="020B0606030504020204" pitchFamily="34" charset="0"/>
              </a:rPr>
              <a:t>Fasecolda</a:t>
            </a:r>
            <a:r>
              <a:rPr lang="en-US" sz="1600" dirty="0">
                <a:solidFill>
                  <a:schemeClr val="tx2"/>
                </a:solidFill>
                <a:ea typeface="Open Sans" panose="020B0606030504020204" pitchFamily="34" charset="0"/>
                <a:cs typeface="Open Sans" panose="020B0606030504020204" pitchFamily="34" charset="0"/>
              </a:rPr>
              <a:t>, se </a:t>
            </a:r>
            <a:r>
              <a:rPr lang="en-US" sz="1600" dirty="0" err="1">
                <a:solidFill>
                  <a:schemeClr val="tx2"/>
                </a:solidFill>
                <a:ea typeface="Open Sans" panose="020B0606030504020204" pitchFamily="34" charset="0"/>
                <a:cs typeface="Open Sans" panose="020B0606030504020204" pitchFamily="34" charset="0"/>
              </a:rPr>
              <a:t>buscará</a:t>
            </a:r>
            <a:r>
              <a:rPr lang="en-US" sz="1600" dirty="0">
                <a:solidFill>
                  <a:schemeClr val="tx2"/>
                </a:solidFill>
                <a:ea typeface="Open Sans" panose="020B0606030504020204" pitchFamily="34" charset="0"/>
                <a:cs typeface="Open Sans" panose="020B0606030504020204" pitchFamily="34" charset="0"/>
              </a:rPr>
              <a:t> que </a:t>
            </a:r>
            <a:r>
              <a:rPr lang="en-US" sz="1600" dirty="0" err="1">
                <a:solidFill>
                  <a:schemeClr val="tx2"/>
                </a:solidFill>
                <a:ea typeface="Open Sans" panose="020B0606030504020204" pitchFamily="34" charset="0"/>
                <a:cs typeface="Open Sans" panose="020B0606030504020204" pitchFamily="34" charset="0"/>
              </a:rPr>
              <a:t>el</a:t>
            </a:r>
            <a:r>
              <a:rPr lang="en-US" sz="1600" dirty="0">
                <a:solidFill>
                  <a:schemeClr val="tx2"/>
                </a:solidFill>
                <a:ea typeface="Open Sans" panose="020B0606030504020204" pitchFamily="34" charset="0"/>
                <a:cs typeface="Open Sans" panose="020B0606030504020204" pitchFamily="34" charset="0"/>
              </a:rPr>
              <a:t> </a:t>
            </a:r>
            <a:r>
              <a:rPr lang="en-US" sz="1600" dirty="0" err="1">
                <a:solidFill>
                  <a:schemeClr val="tx2"/>
                </a:solidFill>
                <a:ea typeface="Open Sans" panose="020B0606030504020204" pitchFamily="34" charset="0"/>
                <a:cs typeface="Open Sans" panose="020B0606030504020204" pitchFamily="34" charset="0"/>
              </a:rPr>
              <a:t>diseño</a:t>
            </a:r>
            <a:r>
              <a:rPr lang="en-US" sz="1600" dirty="0">
                <a:solidFill>
                  <a:schemeClr val="tx2"/>
                </a:solidFill>
                <a:ea typeface="Open Sans" panose="020B0606030504020204" pitchFamily="34" charset="0"/>
                <a:cs typeface="Open Sans" panose="020B0606030504020204" pitchFamily="34" charset="0"/>
              </a:rPr>
              <a:t>, </a:t>
            </a:r>
            <a:r>
              <a:rPr lang="en-US" sz="1600" dirty="0" err="1">
                <a:solidFill>
                  <a:schemeClr val="tx2"/>
                </a:solidFill>
                <a:ea typeface="Open Sans" panose="020B0606030504020204" pitchFamily="34" charset="0"/>
                <a:cs typeface="Open Sans" panose="020B0606030504020204" pitchFamily="34" charset="0"/>
              </a:rPr>
              <a:t>construcción</a:t>
            </a:r>
            <a:r>
              <a:rPr lang="en-US" sz="1600" dirty="0">
                <a:solidFill>
                  <a:schemeClr val="tx2"/>
                </a:solidFill>
                <a:ea typeface="Open Sans" panose="020B0606030504020204" pitchFamily="34" charset="0"/>
                <a:cs typeface="Open Sans" panose="020B0606030504020204" pitchFamily="34" charset="0"/>
              </a:rPr>
              <a:t> e </a:t>
            </a:r>
            <a:r>
              <a:rPr lang="en-US" sz="1600" dirty="0" err="1">
                <a:solidFill>
                  <a:schemeClr val="tx2"/>
                </a:solidFill>
                <a:ea typeface="Open Sans" panose="020B0606030504020204" pitchFamily="34" charset="0"/>
                <a:cs typeface="Open Sans" panose="020B0606030504020204" pitchFamily="34" charset="0"/>
              </a:rPr>
              <a:t>implementación</a:t>
            </a:r>
            <a:r>
              <a:rPr lang="en-US" sz="1600" dirty="0">
                <a:solidFill>
                  <a:schemeClr val="tx2"/>
                </a:solidFill>
                <a:ea typeface="Open Sans" panose="020B0606030504020204" pitchFamily="34" charset="0"/>
                <a:cs typeface="Open Sans" panose="020B0606030504020204" pitchFamily="34" charset="0"/>
              </a:rPr>
              <a:t> de la </a:t>
            </a:r>
            <a:r>
              <a:rPr lang="en-US" sz="1600" dirty="0" err="1">
                <a:solidFill>
                  <a:schemeClr val="tx2"/>
                </a:solidFill>
                <a:ea typeface="Open Sans" panose="020B0606030504020204" pitchFamily="34" charset="0"/>
                <a:cs typeface="Open Sans" panose="020B0606030504020204" pitchFamily="34" charset="0"/>
              </a:rPr>
              <a:t>solución</a:t>
            </a:r>
            <a:r>
              <a:rPr lang="en-US" sz="1600" dirty="0">
                <a:solidFill>
                  <a:schemeClr val="tx2"/>
                </a:solidFill>
                <a:ea typeface="Open Sans" panose="020B0606030504020204" pitchFamily="34" charset="0"/>
                <a:cs typeface="Open Sans" panose="020B0606030504020204" pitchFamily="34" charset="0"/>
              </a:rPr>
              <a:t> sea </a:t>
            </a:r>
            <a:r>
              <a:rPr lang="en-US" sz="1600" dirty="0" err="1">
                <a:solidFill>
                  <a:schemeClr val="tx2"/>
                </a:solidFill>
                <a:ea typeface="Open Sans" panose="020B0606030504020204" pitchFamily="34" charset="0"/>
                <a:cs typeface="Open Sans" panose="020B0606030504020204" pitchFamily="34" charset="0"/>
              </a:rPr>
              <a:t>en</a:t>
            </a:r>
            <a:r>
              <a:rPr lang="en-US" sz="1600" dirty="0">
                <a:solidFill>
                  <a:schemeClr val="tx2"/>
                </a:solidFill>
                <a:ea typeface="Open Sans" panose="020B0606030504020204" pitchFamily="34" charset="0"/>
                <a:cs typeface="Open Sans" panose="020B0606030504020204" pitchFamily="34" charset="0"/>
              </a:rPr>
              <a:t> </a:t>
            </a:r>
            <a:r>
              <a:rPr lang="en-US" sz="1600" dirty="0" err="1">
                <a:solidFill>
                  <a:schemeClr val="tx2"/>
                </a:solidFill>
                <a:ea typeface="Open Sans" panose="020B0606030504020204" pitchFamily="34" charset="0"/>
                <a:cs typeface="Open Sans" panose="020B0606030504020204" pitchFamily="34" charset="0"/>
              </a:rPr>
              <a:t>el</a:t>
            </a:r>
            <a:r>
              <a:rPr lang="en-US" sz="1600" dirty="0">
                <a:solidFill>
                  <a:schemeClr val="tx2"/>
                </a:solidFill>
                <a:ea typeface="Open Sans" panose="020B0606030504020204" pitchFamily="34" charset="0"/>
                <a:cs typeface="Open Sans" panose="020B0606030504020204" pitchFamily="34" charset="0"/>
              </a:rPr>
              <a:t> </a:t>
            </a:r>
            <a:r>
              <a:rPr lang="en-US" sz="1600" dirty="0" err="1">
                <a:solidFill>
                  <a:schemeClr val="tx2"/>
                </a:solidFill>
                <a:ea typeface="Open Sans" panose="020B0606030504020204" pitchFamily="34" charset="0"/>
                <a:cs typeface="Open Sans" panose="020B0606030504020204" pitchFamily="34" charset="0"/>
              </a:rPr>
              <a:t>menor</a:t>
            </a:r>
            <a:r>
              <a:rPr lang="en-US" sz="1600" dirty="0">
                <a:solidFill>
                  <a:schemeClr val="tx2"/>
                </a:solidFill>
                <a:ea typeface="Open Sans" panose="020B0606030504020204" pitchFamily="34" charset="0"/>
                <a:cs typeface="Open Sans" panose="020B0606030504020204" pitchFamily="34" charset="0"/>
              </a:rPr>
              <a:t> </a:t>
            </a:r>
            <a:r>
              <a:rPr lang="en-US" sz="1600" dirty="0" err="1">
                <a:solidFill>
                  <a:schemeClr val="tx2"/>
                </a:solidFill>
                <a:ea typeface="Open Sans" panose="020B0606030504020204" pitchFamily="34" charset="0"/>
                <a:cs typeface="Open Sans" panose="020B0606030504020204" pitchFamily="34" charset="0"/>
              </a:rPr>
              <a:t>tiempo</a:t>
            </a:r>
            <a:r>
              <a:rPr lang="en-US" sz="1600" dirty="0">
                <a:solidFill>
                  <a:schemeClr val="tx2"/>
                </a:solidFill>
                <a:ea typeface="Open Sans" panose="020B0606030504020204" pitchFamily="34" charset="0"/>
                <a:cs typeface="Open Sans" panose="020B0606030504020204" pitchFamily="34" charset="0"/>
              </a:rPr>
              <a:t> </a:t>
            </a:r>
            <a:r>
              <a:rPr lang="en-US" sz="1600" dirty="0" err="1">
                <a:solidFill>
                  <a:schemeClr val="tx2"/>
                </a:solidFill>
                <a:ea typeface="Open Sans" panose="020B0606030504020204" pitchFamily="34" charset="0"/>
                <a:cs typeface="Open Sans" panose="020B0606030504020204" pitchFamily="34" charset="0"/>
              </a:rPr>
              <a:t>posible</a:t>
            </a:r>
            <a:r>
              <a:rPr lang="en-US" sz="1600" dirty="0">
                <a:solidFill>
                  <a:schemeClr val="tx2"/>
                </a:solidFill>
                <a:ea typeface="Open Sans" panose="020B0606030504020204" pitchFamily="34" charset="0"/>
                <a:cs typeface="Open Sans" panose="020B0606030504020204" pitchFamily="34" charset="0"/>
              </a:rPr>
              <a:t>. </a:t>
            </a:r>
            <a:endParaRPr lang="en-US" sz="1600" dirty="0">
              <a:solidFill>
                <a:schemeClr val="tx2"/>
              </a:solidFill>
            </a:endParaRPr>
          </a:p>
        </p:txBody>
      </p:sp>
    </p:spTree>
    <p:extLst>
      <p:ext uri="{BB962C8B-B14F-4D97-AF65-F5344CB8AC3E}">
        <p14:creationId xmlns:p14="http://schemas.microsoft.com/office/powerpoint/2010/main" val="10193167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A08BA816-12C7-4687-AE16-6A4C693167C1}"/>
              </a:ext>
            </a:extLst>
          </p:cNvPr>
          <p:cNvSpPr>
            <a:spLocks noGrp="1"/>
          </p:cNvSpPr>
          <p:nvPr>
            <p:ph type="title"/>
          </p:nvPr>
        </p:nvSpPr>
        <p:spPr>
          <a:xfrm>
            <a:off x="0" y="0"/>
            <a:ext cx="11968160" cy="792088"/>
          </a:xfrm>
        </p:spPr>
        <p:txBody>
          <a:bodyPr/>
          <a:lstStyle/>
          <a:p>
            <a:r>
              <a:rPr lang="es-MX" sz="2400"/>
              <a:t>Solicitud concepto – alcance normativo. Reglamentación Ley 2161 de 2021</a:t>
            </a:r>
            <a:endParaRPr lang="es-CO" sz="2400"/>
          </a:p>
        </p:txBody>
      </p:sp>
      <p:sp>
        <p:nvSpPr>
          <p:cNvPr id="5" name="CuadroTexto 4">
            <a:extLst>
              <a:ext uri="{FF2B5EF4-FFF2-40B4-BE49-F238E27FC236}">
                <a16:creationId xmlns:a16="http://schemas.microsoft.com/office/drawing/2014/main" id="{447F930A-2F1C-4A15-B54D-4A05A60424A4}"/>
              </a:ext>
            </a:extLst>
          </p:cNvPr>
          <p:cNvSpPr txBox="1"/>
          <p:nvPr/>
        </p:nvSpPr>
        <p:spPr>
          <a:xfrm>
            <a:off x="763500" y="1389571"/>
            <a:ext cx="10441159" cy="2308324"/>
          </a:xfrm>
          <a:prstGeom prst="rect">
            <a:avLst/>
          </a:prstGeom>
          <a:noFill/>
        </p:spPr>
        <p:txBody>
          <a:bodyPr wrap="square">
            <a:spAutoFit/>
          </a:bodyPr>
          <a:lstStyle/>
          <a:p>
            <a:pPr marL="342900" indent="-342900" algn="just">
              <a:buClr>
                <a:srgbClr val="C00000"/>
              </a:buClr>
              <a:buFont typeface="Wingdings" panose="05000000000000000000" pitchFamily="2" charset="2"/>
              <a:buChar char="ü"/>
            </a:pPr>
            <a:r>
              <a:rPr lang="es-CO" sz="2400">
                <a:effectLst/>
                <a:ea typeface="Calibri" panose="020F0502020204030204" pitchFamily="34" charset="0"/>
              </a:rPr>
              <a:t>La comunicación contiene una solicitud al  Ministerio de transporte de reglamentar la norma y establecer lineamientos claros a los diferentes organismos de tránsito en los municipios del país que cuenten con dicho servicio y, en especial, a los propietarios de vehículos de los procedimientos que deben realizar y las instancias que tienen a su disposición en caso de que sufran un choque de estas características.</a:t>
            </a:r>
          </a:p>
        </p:txBody>
      </p:sp>
      <p:sp>
        <p:nvSpPr>
          <p:cNvPr id="7" name="Rectangle 56">
            <a:extLst>
              <a:ext uri="{FF2B5EF4-FFF2-40B4-BE49-F238E27FC236}">
                <a16:creationId xmlns:a16="http://schemas.microsoft.com/office/drawing/2014/main" id="{CB38638E-E9C9-4F00-B979-8653D0C4A46C}"/>
              </a:ext>
            </a:extLst>
          </p:cNvPr>
          <p:cNvSpPr/>
          <p:nvPr/>
        </p:nvSpPr>
        <p:spPr>
          <a:xfrm>
            <a:off x="972938" y="4295378"/>
            <a:ext cx="10246124" cy="1435186"/>
          </a:xfrm>
          <a:prstGeom prst="rect">
            <a:avLst/>
          </a:prstGeom>
          <a:solidFill>
            <a:schemeClr val="accent2">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600" b="1">
                <a:solidFill>
                  <a:srgbClr val="C00000"/>
                </a:solidFill>
                <a:ea typeface="Open Sans" panose="020B0606030504020204" pitchFamily="34" charset="0"/>
                <a:cs typeface="Open Sans" panose="020B0606030504020204" pitchFamily="34" charset="0"/>
              </a:rPr>
              <a:t>RECORDATORIO: </a:t>
            </a:r>
          </a:p>
          <a:p>
            <a:pPr algn="just"/>
            <a:endParaRPr lang="es-MX" sz="1600">
              <a:solidFill>
                <a:schemeClr val="tx2"/>
              </a:solidFill>
              <a:ea typeface="Open Sans" panose="020B0606030504020204" pitchFamily="34" charset="0"/>
              <a:cs typeface="Open Sans" panose="020B0606030504020204" pitchFamily="34" charset="0"/>
            </a:endParaRPr>
          </a:p>
          <a:p>
            <a:pPr algn="just"/>
            <a:r>
              <a:rPr lang="es-MX" sz="1600">
                <a:solidFill>
                  <a:schemeClr val="tx2"/>
                </a:solidFill>
                <a:ea typeface="Open Sans" panose="020B0606030504020204" pitchFamily="34" charset="0"/>
                <a:cs typeface="Open Sans" panose="020B0606030504020204" pitchFamily="34" charset="0"/>
              </a:rPr>
              <a:t>La Ley 2161 de 2021,  obliga a las personas que sufren un choque simple a mover de manera inmediata sus vehículos para evitar trastornos en la vía, al tiempo que instruye a las compañías de seguros a utilizar herramientas tecnológicas para el levantamiento de la información del choque cuando están involucrados vehículos asegurados. </a:t>
            </a:r>
          </a:p>
        </p:txBody>
      </p:sp>
    </p:spTree>
    <p:extLst>
      <p:ext uri="{BB962C8B-B14F-4D97-AF65-F5344CB8AC3E}">
        <p14:creationId xmlns:p14="http://schemas.microsoft.com/office/powerpoint/2010/main" val="19885524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a:extLst>
              <a:ext uri="{FF2B5EF4-FFF2-40B4-BE49-F238E27FC236}">
                <a16:creationId xmlns:a16="http://schemas.microsoft.com/office/drawing/2014/main" id="{AA5A49FD-C456-4C83-A41E-A1AEF259FE02}"/>
              </a:ext>
            </a:extLst>
          </p:cNvPr>
          <p:cNvSpPr>
            <a:spLocks noGrp="1"/>
          </p:cNvSpPr>
          <p:nvPr>
            <p:ph type="body" idx="1"/>
          </p:nvPr>
        </p:nvSpPr>
        <p:spPr>
          <a:xfrm>
            <a:off x="81023" y="54791"/>
            <a:ext cx="9856264" cy="550772"/>
          </a:xfrm>
        </p:spPr>
        <p:txBody>
          <a:bodyPr/>
          <a:lstStyle/>
          <a:p>
            <a:r>
              <a:rPr lang="es-CO"/>
              <a:t>Cifras de MARCUS registradas en SIGAR por fecha de siniestro.</a:t>
            </a:r>
          </a:p>
        </p:txBody>
      </p:sp>
      <p:pic>
        <p:nvPicPr>
          <p:cNvPr id="6" name="Imagen 5">
            <a:extLst>
              <a:ext uri="{FF2B5EF4-FFF2-40B4-BE49-F238E27FC236}">
                <a16:creationId xmlns:a16="http://schemas.microsoft.com/office/drawing/2014/main" id="{8BBB6CC2-7EC4-443A-8FB8-92469421788D}"/>
              </a:ext>
            </a:extLst>
          </p:cNvPr>
          <p:cNvPicPr>
            <a:picLocks noChangeAspect="1"/>
          </p:cNvPicPr>
          <p:nvPr/>
        </p:nvPicPr>
        <p:blipFill>
          <a:blip r:embed="rId2"/>
          <a:stretch>
            <a:fillRect/>
          </a:stretch>
        </p:blipFill>
        <p:spPr>
          <a:xfrm>
            <a:off x="472339" y="850278"/>
            <a:ext cx="11029320" cy="5266446"/>
          </a:xfrm>
          <a:prstGeom prst="rect">
            <a:avLst/>
          </a:prstGeom>
        </p:spPr>
      </p:pic>
    </p:spTree>
    <p:extLst>
      <p:ext uri="{BB962C8B-B14F-4D97-AF65-F5344CB8AC3E}">
        <p14:creationId xmlns:p14="http://schemas.microsoft.com/office/powerpoint/2010/main" val="35223059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Marcador de texto"/>
          <p:cNvSpPr>
            <a:spLocks noGrp="1"/>
          </p:cNvSpPr>
          <p:nvPr>
            <p:ph type="body" idx="1"/>
          </p:nvPr>
        </p:nvSpPr>
        <p:spPr>
          <a:xfrm>
            <a:off x="2115924" y="1768244"/>
            <a:ext cx="9674385" cy="1660755"/>
          </a:xfrm>
        </p:spPr>
        <p:txBody>
          <a:bodyPr>
            <a:noAutofit/>
          </a:bodyPr>
          <a:lstStyle/>
          <a:p>
            <a:pPr algn="l"/>
            <a:r>
              <a:rPr lang="es-ES" sz="3600">
                <a:ea typeface="ＭＳ Ｐゴシック"/>
                <a:cs typeface="Arial"/>
              </a:rPr>
              <a:t>ACTUALIZACIÓN USUARIOS POR COMPAÑÍA QUE INTERACTUAN CON SISA-CEXPER</a:t>
            </a:r>
            <a:r>
              <a:rPr lang="es-MX" sz="3600">
                <a:ea typeface="ＭＳ Ｐゴシック"/>
                <a:cs typeface="Arial"/>
              </a:rPr>
              <a:t>.</a:t>
            </a:r>
          </a:p>
        </p:txBody>
      </p:sp>
      <p:sp>
        <p:nvSpPr>
          <p:cNvPr id="5" name="10 Marcador de texto">
            <a:extLst>
              <a:ext uri="{FF2B5EF4-FFF2-40B4-BE49-F238E27FC236}">
                <a16:creationId xmlns:a16="http://schemas.microsoft.com/office/drawing/2014/main" id="{4AC3E0C3-4B51-AB4E-A036-2EC351F0A151}"/>
              </a:ext>
            </a:extLst>
          </p:cNvPr>
          <p:cNvSpPr txBox="1">
            <a:spLocks/>
          </p:cNvSpPr>
          <p:nvPr/>
        </p:nvSpPr>
        <p:spPr>
          <a:xfrm>
            <a:off x="548502" y="3027146"/>
            <a:ext cx="1392839" cy="576063"/>
          </a:xfrm>
          <a:prstGeom prst="rect">
            <a:avLst/>
          </a:prstGeom>
        </p:spPr>
        <p:txBody>
          <a:bodyPr vert="horz" lIns="91440" tIns="45720" rIns="91440" bIns="45720" rtlCol="0" anchor="b">
            <a:noAutofit/>
          </a:bodyPr>
          <a:lstStyle>
            <a:lvl1pPr marL="0" indent="0" algn="ctr" defTabSz="914400" rtl="0" eaLnBrk="1" fontAlgn="base" latinLnBrk="0" hangingPunct="1">
              <a:spcBef>
                <a:spcPct val="0"/>
              </a:spcBef>
              <a:spcAft>
                <a:spcPct val="0"/>
              </a:spcAft>
              <a:buFont typeface="Arial" pitchFamily="34" charset="0"/>
              <a:buNone/>
              <a:defRPr lang="es-ES" sz="3200" b="1" kern="1200" cap="none" dirty="0" smtClean="0">
                <a:solidFill>
                  <a:schemeClr val="bg1"/>
                </a:solidFill>
                <a:latin typeface="+mj-lt"/>
                <a:ea typeface="ＭＳ Ｐゴシック" pitchFamily="-84" charset="-128"/>
                <a:cs typeface="Arial" charset="0"/>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es-CO" sz="7200" b="1" i="0" u="none" strike="noStrike" kern="1200" cap="none" spc="0" normalizeH="0" baseline="0" noProof="0">
              <a:ln>
                <a:noFill/>
              </a:ln>
              <a:solidFill>
                <a:srgbClr val="FFFFFF"/>
              </a:solidFill>
              <a:effectLst/>
              <a:uLnTx/>
              <a:uFillTx/>
              <a:latin typeface="Franklin Gothic Medium" panose="020B0603020102020204"/>
              <a:ea typeface="ＭＳ Ｐゴシック" pitchFamily="-84" charset="-128"/>
              <a:cs typeface="Arial" charset="0"/>
            </a:endParaRPr>
          </a:p>
        </p:txBody>
      </p:sp>
      <p:sp>
        <p:nvSpPr>
          <p:cNvPr id="6" name="Rectángulo 5">
            <a:extLst>
              <a:ext uri="{FF2B5EF4-FFF2-40B4-BE49-F238E27FC236}">
                <a16:creationId xmlns:a16="http://schemas.microsoft.com/office/drawing/2014/main" id="{75B31425-0EC4-CB4D-AC1E-DCC732369102}"/>
              </a:ext>
            </a:extLst>
          </p:cNvPr>
          <p:cNvSpPr/>
          <p:nvPr/>
        </p:nvSpPr>
        <p:spPr>
          <a:xfrm flipV="1">
            <a:off x="2194648" y="3428999"/>
            <a:ext cx="5399715" cy="57023"/>
          </a:xfrm>
          <a:prstGeom prst="rect">
            <a:avLst/>
          </a:prstGeom>
          <a:solidFill>
            <a:schemeClr val="bg1"/>
          </a:solidFill>
          <a:ln>
            <a:noFill/>
          </a:ln>
          <a:effectLst>
            <a:reflection blurRad="6350" stA="50000" endA="300" endPos="38500" dist="50800" dir="5400000" sy="-100000" algn="bl" rotWithShape="0"/>
          </a:effectLst>
        </p:spPr>
        <p:style>
          <a:lnRef idx="2">
            <a:schemeClr val="accent1">
              <a:shade val="50000"/>
            </a:schemeClr>
          </a:lnRef>
          <a:fillRef idx="1002">
            <a:schemeClr val="lt2"/>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350" b="0" i="0" u="none" strike="noStrike" kern="1200" cap="none" spc="0" normalizeH="0" baseline="0" noProof="0">
              <a:ln w="0"/>
              <a:solidFill>
                <a:srgbClr val="000000"/>
              </a:solidFill>
              <a:effectLst/>
              <a:uLnTx/>
              <a:uFillTx/>
              <a:latin typeface="Arial" pitchFamily="34" charset="0"/>
              <a:ea typeface="+mn-ea"/>
              <a:cs typeface="Arial" pitchFamily="34" charset="0"/>
            </a:endParaRPr>
          </a:p>
        </p:txBody>
      </p:sp>
      <p:sp>
        <p:nvSpPr>
          <p:cNvPr id="7" name="10 Marcador de texto">
            <a:extLst>
              <a:ext uri="{FF2B5EF4-FFF2-40B4-BE49-F238E27FC236}">
                <a16:creationId xmlns:a16="http://schemas.microsoft.com/office/drawing/2014/main" id="{8B5EA71C-88C4-442C-A736-5EB8CE40B3D0}"/>
              </a:ext>
            </a:extLst>
          </p:cNvPr>
          <p:cNvSpPr txBox="1">
            <a:spLocks/>
          </p:cNvSpPr>
          <p:nvPr/>
        </p:nvSpPr>
        <p:spPr>
          <a:xfrm>
            <a:off x="1198599" y="3226391"/>
            <a:ext cx="634424" cy="405217"/>
          </a:xfrm>
          <a:prstGeom prst="rect">
            <a:avLst/>
          </a:prstGeom>
        </p:spPr>
        <p:txBody>
          <a:bodyPr vert="horz" lIns="91440" tIns="45720" rIns="91440" bIns="45720" rtlCol="0" anchor="b">
            <a:noAutofit/>
          </a:bodyPr>
          <a:lstStyle>
            <a:lvl1pPr marL="0" indent="0" algn="ctr" defTabSz="914400" rtl="0" eaLnBrk="1" fontAlgn="base" latinLnBrk="0" hangingPunct="1">
              <a:spcBef>
                <a:spcPct val="0"/>
              </a:spcBef>
              <a:spcAft>
                <a:spcPct val="0"/>
              </a:spcAft>
              <a:buFont typeface="Arial" pitchFamily="34" charset="0"/>
              <a:buNone/>
              <a:defRPr lang="es-ES" sz="3200" b="1" kern="1200" cap="none" dirty="0" smtClean="0">
                <a:solidFill>
                  <a:schemeClr val="bg1"/>
                </a:solidFill>
                <a:latin typeface="+mj-lt"/>
                <a:ea typeface="ＭＳ Ｐゴシック" pitchFamily="-84" charset="-128"/>
                <a:cs typeface="Arial" charset="0"/>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lgn="l"/>
            <a:r>
              <a:rPr lang="es-CO" sz="7200"/>
              <a:t>5</a:t>
            </a:r>
          </a:p>
        </p:txBody>
      </p:sp>
    </p:spTree>
    <p:extLst>
      <p:ext uri="{BB962C8B-B14F-4D97-AF65-F5344CB8AC3E}">
        <p14:creationId xmlns:p14="http://schemas.microsoft.com/office/powerpoint/2010/main" val="19027619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665BE4DD-6282-4168-B270-7904FED52D03}"/>
              </a:ext>
            </a:extLst>
          </p:cNvPr>
          <p:cNvSpPr>
            <a:spLocks noGrp="1"/>
          </p:cNvSpPr>
          <p:nvPr>
            <p:ph type="title"/>
          </p:nvPr>
        </p:nvSpPr>
        <p:spPr>
          <a:xfrm>
            <a:off x="90756" y="68580"/>
            <a:ext cx="11712624" cy="792088"/>
          </a:xfrm>
        </p:spPr>
        <p:txBody>
          <a:bodyPr/>
          <a:lstStyle/>
          <a:p>
            <a:r>
              <a:rPr lang="es-CO"/>
              <a:t>Roles y funciones de usuarios que interactúan con la base de datos</a:t>
            </a:r>
          </a:p>
        </p:txBody>
      </p:sp>
      <p:sp>
        <p:nvSpPr>
          <p:cNvPr id="6" name="Rectángulo 5">
            <a:extLst>
              <a:ext uri="{FF2B5EF4-FFF2-40B4-BE49-F238E27FC236}">
                <a16:creationId xmlns:a16="http://schemas.microsoft.com/office/drawing/2014/main" id="{7EA044E5-0C48-4FAF-987D-8A006E413A73}"/>
              </a:ext>
            </a:extLst>
          </p:cNvPr>
          <p:cNvSpPr/>
          <p:nvPr/>
        </p:nvSpPr>
        <p:spPr>
          <a:xfrm>
            <a:off x="292286" y="1001654"/>
            <a:ext cx="11722388" cy="584775"/>
          </a:xfrm>
          <a:prstGeom prst="rect">
            <a:avLst/>
          </a:prstGeom>
        </p:spPr>
        <p:txBody>
          <a:bodyPr wrap="square" anchor="t">
            <a:spAutoFit/>
          </a:bodyPr>
          <a:lstStyle/>
          <a:p>
            <a:pPr algn="just">
              <a:buClr>
                <a:srgbClr val="C00000"/>
              </a:buClr>
            </a:pPr>
            <a:r>
              <a:rPr lang="es-ES" sz="1600"/>
              <a:t>Actualmente los usuarios que interactúan con la base de datos de automóviles (SISA-CEXPER) se gestionan a través de 4 roles que tienen unos permisos que limitan su alcance en las acciones que pueden realizar.  A continuación se explica cada uno: </a:t>
            </a:r>
          </a:p>
        </p:txBody>
      </p:sp>
      <p:pic>
        <p:nvPicPr>
          <p:cNvPr id="11" name="Imagen 10">
            <a:extLst>
              <a:ext uri="{FF2B5EF4-FFF2-40B4-BE49-F238E27FC236}">
                <a16:creationId xmlns:a16="http://schemas.microsoft.com/office/drawing/2014/main" id="{8D079C28-CDE8-43E2-A00B-4400153AC511}"/>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97138" y="1631992"/>
            <a:ext cx="7615794" cy="4659806"/>
          </a:xfrm>
          <a:prstGeom prst="rect">
            <a:avLst/>
          </a:prstGeom>
          <a:noFill/>
        </p:spPr>
      </p:pic>
    </p:spTree>
    <p:extLst>
      <p:ext uri="{BB962C8B-B14F-4D97-AF65-F5344CB8AC3E}">
        <p14:creationId xmlns:p14="http://schemas.microsoft.com/office/powerpoint/2010/main" val="25820989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AA276BF8-3A6B-41D9-8D11-303FDFB558BC}"/>
              </a:ext>
            </a:extLst>
          </p:cNvPr>
          <p:cNvSpPr>
            <a:spLocks noGrp="1"/>
          </p:cNvSpPr>
          <p:nvPr>
            <p:ph type="body" idx="1"/>
          </p:nvPr>
        </p:nvSpPr>
        <p:spPr>
          <a:xfrm>
            <a:off x="335360" y="194071"/>
            <a:ext cx="1956150" cy="465993"/>
          </a:xfrm>
        </p:spPr>
        <p:txBody>
          <a:bodyPr>
            <a:normAutofit lnSpcReduction="10000"/>
          </a:bodyPr>
          <a:lstStyle/>
          <a:p>
            <a:r>
              <a:rPr lang="es-CO"/>
              <a:t>Compañías</a:t>
            </a:r>
          </a:p>
        </p:txBody>
      </p:sp>
      <p:pic>
        <p:nvPicPr>
          <p:cNvPr id="1026" name="Picture 2" descr="Image result for suramericana seguros">
            <a:extLst>
              <a:ext uri="{FF2B5EF4-FFF2-40B4-BE49-F238E27FC236}">
                <a16:creationId xmlns:a16="http://schemas.microsoft.com/office/drawing/2014/main" id="{2CB533CF-20D2-489C-9265-C911A4AB54C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6194" t="21006" r="11639" b="22997"/>
          <a:stretch/>
        </p:blipFill>
        <p:spPr bwMode="auto">
          <a:xfrm>
            <a:off x="3702041" y="5508432"/>
            <a:ext cx="1960033" cy="91753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seguros bolivar">
            <a:extLst>
              <a:ext uri="{FF2B5EF4-FFF2-40B4-BE49-F238E27FC236}">
                <a16:creationId xmlns:a16="http://schemas.microsoft.com/office/drawing/2014/main" id="{37BDAE4A-261D-41B1-89AE-19C7C17412E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4206" r="4179" b="21167"/>
          <a:stretch/>
        </p:blipFill>
        <p:spPr bwMode="auto">
          <a:xfrm>
            <a:off x="9541365" y="2209351"/>
            <a:ext cx="2236996" cy="940308"/>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aXA cOLPATRIA">
            <a:extLst>
              <a:ext uri="{FF2B5EF4-FFF2-40B4-BE49-F238E27FC236}">
                <a16:creationId xmlns:a16="http://schemas.microsoft.com/office/drawing/2014/main" id="{2B2B928E-F1AF-4A0C-9B14-2585F18B732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8270" t="29427" r="16880" b="30650"/>
          <a:stretch/>
        </p:blipFill>
        <p:spPr bwMode="auto">
          <a:xfrm>
            <a:off x="7413999" y="2253053"/>
            <a:ext cx="1864398" cy="896606"/>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Related image">
            <a:extLst>
              <a:ext uri="{FF2B5EF4-FFF2-40B4-BE49-F238E27FC236}">
                <a16:creationId xmlns:a16="http://schemas.microsoft.com/office/drawing/2014/main" id="{1717167A-2AA7-475F-9475-0376CB839A47}"/>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2321" r="24275"/>
          <a:stretch/>
        </p:blipFill>
        <p:spPr bwMode="auto">
          <a:xfrm>
            <a:off x="1753610" y="5606666"/>
            <a:ext cx="1895768" cy="70935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Image result for liberty colombia">
            <a:extLst>
              <a:ext uri="{FF2B5EF4-FFF2-40B4-BE49-F238E27FC236}">
                <a16:creationId xmlns:a16="http://schemas.microsoft.com/office/drawing/2014/main" id="{B0082EB4-EE0D-446F-A727-D2442290EDE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41581" y="3696210"/>
            <a:ext cx="1417508" cy="72000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mapfre COLOMBIA">
            <a:extLst>
              <a:ext uri="{FF2B5EF4-FFF2-40B4-BE49-F238E27FC236}">
                <a16:creationId xmlns:a16="http://schemas.microsoft.com/office/drawing/2014/main" id="{DD01CE3D-13F0-4F5F-862B-AD8D784F168C}"/>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t="21373" b="30163"/>
          <a:stretch/>
        </p:blipFill>
        <p:spPr bwMode="auto">
          <a:xfrm>
            <a:off x="9892415" y="3369494"/>
            <a:ext cx="1438020" cy="59239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2" descr="Image result for Seguros equidad">
            <a:extLst>
              <a:ext uri="{FF2B5EF4-FFF2-40B4-BE49-F238E27FC236}">
                <a16:creationId xmlns:a16="http://schemas.microsoft.com/office/drawing/2014/main" id="{55CE5D25-EE23-4243-8BF7-CB09E9D20E7D}"/>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3788324" y="2516933"/>
            <a:ext cx="948044" cy="948044"/>
          </a:xfrm>
          <a:prstGeom prst="rect">
            <a:avLst/>
          </a:prstGeom>
          <a:solidFill>
            <a:srgbClr val="FFFFFF"/>
          </a:solidFill>
        </p:spPr>
      </p:pic>
      <p:cxnSp>
        <p:nvCxnSpPr>
          <p:cNvPr id="15" name="Conector recto 14">
            <a:extLst>
              <a:ext uri="{FF2B5EF4-FFF2-40B4-BE49-F238E27FC236}">
                <a16:creationId xmlns:a16="http://schemas.microsoft.com/office/drawing/2014/main" id="{94E01140-BD1B-421B-A255-25B161640975}"/>
              </a:ext>
            </a:extLst>
          </p:cNvPr>
          <p:cNvCxnSpPr>
            <a:cxnSpLocks/>
          </p:cNvCxnSpPr>
          <p:nvPr/>
        </p:nvCxnSpPr>
        <p:spPr>
          <a:xfrm flipV="1">
            <a:off x="6507783" y="838789"/>
            <a:ext cx="0" cy="5825648"/>
          </a:xfrm>
          <a:prstGeom prst="line">
            <a:avLst/>
          </a:prstGeom>
          <a:ln w="38100">
            <a:solidFill>
              <a:schemeClr val="accent3"/>
            </a:solidFill>
            <a:prstDash val="sysDot"/>
          </a:ln>
        </p:spPr>
        <p:style>
          <a:lnRef idx="1">
            <a:schemeClr val="accent1"/>
          </a:lnRef>
          <a:fillRef idx="0">
            <a:schemeClr val="accent1"/>
          </a:fillRef>
          <a:effectRef idx="0">
            <a:schemeClr val="accent1"/>
          </a:effectRef>
          <a:fontRef idx="minor">
            <a:schemeClr val="tx1"/>
          </a:fontRef>
        </p:style>
      </p:cxnSp>
      <p:sp>
        <p:nvSpPr>
          <p:cNvPr id="16" name="Shape 297">
            <a:extLst>
              <a:ext uri="{FF2B5EF4-FFF2-40B4-BE49-F238E27FC236}">
                <a16:creationId xmlns:a16="http://schemas.microsoft.com/office/drawing/2014/main" id="{1BB342F3-1D4E-4822-91F8-3CF9C70D02FF}"/>
              </a:ext>
            </a:extLst>
          </p:cNvPr>
          <p:cNvSpPr txBox="1"/>
          <p:nvPr/>
        </p:nvSpPr>
        <p:spPr>
          <a:xfrm>
            <a:off x="1672589" y="1017503"/>
            <a:ext cx="3526994" cy="461436"/>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s-CO" sz="2000" b="1">
                <a:solidFill>
                  <a:schemeClr val="dk1"/>
                </a:solidFill>
                <a:latin typeface="+mj-lt"/>
                <a:ea typeface="Calibri"/>
                <a:cs typeface="Calibri"/>
                <a:sym typeface="Calibri"/>
              </a:rPr>
              <a:t>Actualizaron la información</a:t>
            </a:r>
          </a:p>
        </p:txBody>
      </p:sp>
      <p:sp>
        <p:nvSpPr>
          <p:cNvPr id="17" name="Shape 297">
            <a:extLst>
              <a:ext uri="{FF2B5EF4-FFF2-40B4-BE49-F238E27FC236}">
                <a16:creationId xmlns:a16="http://schemas.microsoft.com/office/drawing/2014/main" id="{19479274-8A7B-4A5A-8786-7F252E54434C}"/>
              </a:ext>
            </a:extLst>
          </p:cNvPr>
          <p:cNvSpPr txBox="1"/>
          <p:nvPr/>
        </p:nvSpPr>
        <p:spPr>
          <a:xfrm>
            <a:off x="6941339" y="979928"/>
            <a:ext cx="5268918" cy="480788"/>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s-CO" sz="2000" b="1">
                <a:solidFill>
                  <a:schemeClr val="dk1"/>
                </a:solidFill>
                <a:latin typeface="+mj-lt"/>
                <a:ea typeface="Calibri"/>
                <a:cs typeface="Calibri"/>
                <a:sym typeface="Calibri"/>
              </a:rPr>
              <a:t>Invitación para que actualicen la información</a:t>
            </a:r>
          </a:p>
        </p:txBody>
      </p:sp>
      <p:pic>
        <p:nvPicPr>
          <p:cNvPr id="18" name="Picture 2" descr="Image result for ZURICH seguros">
            <a:extLst>
              <a:ext uri="{FF2B5EF4-FFF2-40B4-BE49-F238E27FC236}">
                <a16:creationId xmlns:a16="http://schemas.microsoft.com/office/drawing/2014/main" id="{CDDDA553-0894-4DB1-9F3A-DA67CE89869F}"/>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264554" y="4711072"/>
            <a:ext cx="1255722" cy="768063"/>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2" descr="Image result for seguros del estado">
            <a:extLst>
              <a:ext uri="{FF2B5EF4-FFF2-40B4-BE49-F238E27FC236}">
                <a16:creationId xmlns:a16="http://schemas.microsoft.com/office/drawing/2014/main" id="{64047820-9C95-4E41-90D0-04DB01ED277A}"/>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452974" y="2846910"/>
            <a:ext cx="2062588" cy="522584"/>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8" descr="Image result for hdi seguros colombia png">
            <a:extLst>
              <a:ext uri="{FF2B5EF4-FFF2-40B4-BE49-F238E27FC236}">
                <a16:creationId xmlns:a16="http://schemas.microsoft.com/office/drawing/2014/main" id="{63F43A8F-CE23-41E8-90C9-84F7A8D1E805}"/>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385398" y="3792220"/>
            <a:ext cx="970306" cy="704254"/>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descr="Image result for previsora seguros">
            <a:extLst>
              <a:ext uri="{FF2B5EF4-FFF2-40B4-BE49-F238E27FC236}">
                <a16:creationId xmlns:a16="http://schemas.microsoft.com/office/drawing/2014/main" id="{B632B98E-DB01-4090-A45B-9E7FEBAEB738}"/>
              </a:ext>
            </a:extLst>
          </p:cNvPr>
          <p:cNvPicPr>
            <a:picLocks noChangeAspect="1" noChangeArrowheads="1"/>
          </p:cNvPicPr>
          <p:nvPr/>
        </p:nvPicPr>
        <p:blipFill rotWithShape="1">
          <a:blip r:embed="rId12">
            <a:extLst>
              <a:ext uri="{28A0092B-C50C-407E-A947-70E740481C1C}">
                <a14:useLocalDpi xmlns:a14="http://schemas.microsoft.com/office/drawing/2010/main" val="0"/>
              </a:ext>
            </a:extLst>
          </a:blip>
          <a:srcRect t="27002" b="21808"/>
          <a:stretch/>
        </p:blipFill>
        <p:spPr bwMode="auto">
          <a:xfrm>
            <a:off x="752994" y="4814882"/>
            <a:ext cx="2683092" cy="677704"/>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4" descr="Image result for allianz colombia">
            <a:extLst>
              <a:ext uri="{FF2B5EF4-FFF2-40B4-BE49-F238E27FC236}">
                <a16:creationId xmlns:a16="http://schemas.microsoft.com/office/drawing/2014/main" id="{5C5E108D-A836-43FA-B0E8-51BB9974A0B1}"/>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655058" y="1813812"/>
            <a:ext cx="1914430" cy="49481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14" descr="Image result for Solidaria">
            <a:extLst>
              <a:ext uri="{FF2B5EF4-FFF2-40B4-BE49-F238E27FC236}">
                <a16:creationId xmlns:a16="http://schemas.microsoft.com/office/drawing/2014/main" id="{640A1AA8-C51D-4E83-BD59-031A6E4D5AB1}"/>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678214" y="4607650"/>
            <a:ext cx="1703222" cy="974909"/>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ANEXO DE ASISTENCIA POLIZA RC DAÑOS (Final)">
            <a:extLst>
              <a:ext uri="{FF2B5EF4-FFF2-40B4-BE49-F238E27FC236}">
                <a16:creationId xmlns:a16="http://schemas.microsoft.com/office/drawing/2014/main" id="{37147104-FA32-431C-9913-5676387E7235}"/>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771385" y="3881600"/>
            <a:ext cx="1620534" cy="383996"/>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0" descr="Image result for ALFA seguros colombia png">
            <a:extLst>
              <a:ext uri="{FF2B5EF4-FFF2-40B4-BE49-F238E27FC236}">
                <a16:creationId xmlns:a16="http://schemas.microsoft.com/office/drawing/2014/main" id="{D1DF15DE-375E-481C-B1CF-B199E9DF2954}"/>
              </a:ext>
            </a:extLst>
          </p:cNvPr>
          <p:cNvPicPr>
            <a:picLocks noChangeAspect="1" noChangeArrowheads="1"/>
          </p:cNvPicPr>
          <p:nvPr/>
        </p:nvPicPr>
        <p:blipFill rotWithShape="1">
          <a:blip r:embed="rId16" cstate="print">
            <a:extLst>
              <a:ext uri="{28A0092B-C50C-407E-A947-70E740481C1C}">
                <a14:useLocalDpi xmlns:a14="http://schemas.microsoft.com/office/drawing/2010/main" val="0"/>
              </a:ext>
            </a:extLst>
          </a:blip>
          <a:srcRect l="10278" r="12628"/>
          <a:stretch/>
        </p:blipFill>
        <p:spPr bwMode="auto">
          <a:xfrm>
            <a:off x="936763" y="1571767"/>
            <a:ext cx="1558528" cy="942701"/>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chubb - ASA Seguros Ltda.">
            <a:extLst>
              <a:ext uri="{FF2B5EF4-FFF2-40B4-BE49-F238E27FC236}">
                <a16:creationId xmlns:a16="http://schemas.microsoft.com/office/drawing/2014/main" id="{8CF36770-7301-44D2-8DEF-188C013837D0}"/>
              </a:ext>
            </a:extLst>
          </p:cNvPr>
          <p:cNvPicPr>
            <a:picLocks noChangeAspect="1" noChangeArrowheads="1"/>
          </p:cNvPicPr>
          <p:nvPr/>
        </p:nvPicPr>
        <p:blipFill rotWithShape="1">
          <a:blip r:embed="rId17">
            <a:extLst>
              <a:ext uri="{28A0092B-C50C-407E-A947-70E740481C1C}">
                <a14:useLocalDpi xmlns:a14="http://schemas.microsoft.com/office/drawing/2010/main" val="0"/>
              </a:ext>
            </a:extLst>
          </a:blip>
          <a:srcRect t="25786" b="19863"/>
          <a:stretch/>
        </p:blipFill>
        <p:spPr bwMode="auto">
          <a:xfrm>
            <a:off x="4613018" y="1827257"/>
            <a:ext cx="1674634" cy="54610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Eventos - Fasecolda">
            <a:extLst>
              <a:ext uri="{FF2B5EF4-FFF2-40B4-BE49-F238E27FC236}">
                <a16:creationId xmlns:a16="http://schemas.microsoft.com/office/drawing/2014/main" id="{1884AA7F-D287-497F-B9FB-A5EFBC1970C7}"/>
              </a:ext>
            </a:extLst>
          </p:cNvPr>
          <p:cNvPicPr>
            <a:picLocks noChangeAspect="1" noChangeArrowheads="1"/>
          </p:cNvPicPr>
          <p:nvPr/>
        </p:nvPicPr>
        <p:blipFill rotWithShape="1">
          <a:blip r:embed="rId18">
            <a:extLst>
              <a:ext uri="{28A0092B-C50C-407E-A947-70E740481C1C}">
                <a14:useLocalDpi xmlns:a14="http://schemas.microsoft.com/office/drawing/2010/main" val="0"/>
              </a:ext>
            </a:extLst>
          </a:blip>
          <a:srcRect l="12042" t="29469" r="11753" b="29234"/>
          <a:stretch/>
        </p:blipFill>
        <p:spPr bwMode="auto">
          <a:xfrm>
            <a:off x="8175834" y="3464977"/>
            <a:ext cx="1365531" cy="740007"/>
          </a:xfrm>
          <a:prstGeom prst="rect">
            <a:avLst/>
          </a:prstGeom>
          <a:noFill/>
          <a:extLst>
            <a:ext uri="{909E8E84-426E-40DD-AFC4-6F175D3DCCD1}">
              <a14:hiddenFill xmlns:a14="http://schemas.microsoft.com/office/drawing/2010/main">
                <a:solidFill>
                  <a:srgbClr val="FFFFFF"/>
                </a:solidFill>
              </a14:hiddenFill>
            </a:ext>
          </a:extLst>
        </p:spPr>
      </p:pic>
      <p:sp>
        <p:nvSpPr>
          <p:cNvPr id="28" name="CuadroTexto 27">
            <a:extLst>
              <a:ext uri="{FF2B5EF4-FFF2-40B4-BE49-F238E27FC236}">
                <a16:creationId xmlns:a16="http://schemas.microsoft.com/office/drawing/2014/main" id="{8D2F24C3-D3FE-4A4D-9B03-4ABD6446CD6D}"/>
              </a:ext>
            </a:extLst>
          </p:cNvPr>
          <p:cNvSpPr txBox="1"/>
          <p:nvPr/>
        </p:nvSpPr>
        <p:spPr>
          <a:xfrm>
            <a:off x="7413999" y="6131351"/>
            <a:ext cx="4278098" cy="369332"/>
          </a:xfrm>
          <a:prstGeom prst="rect">
            <a:avLst/>
          </a:prstGeom>
          <a:noFill/>
        </p:spPr>
        <p:txBody>
          <a:bodyPr wrap="square">
            <a:spAutoFit/>
          </a:bodyPr>
          <a:lstStyle/>
          <a:p>
            <a:pPr algn="just">
              <a:buClr>
                <a:srgbClr val="C00000"/>
              </a:buClr>
            </a:pPr>
            <a:r>
              <a:rPr lang="es-MX" b="1">
                <a:solidFill>
                  <a:schemeClr val="tx2"/>
                </a:solidFill>
              </a:rPr>
              <a:t>Plazo de actualización: 8 de abril de 2022</a:t>
            </a:r>
          </a:p>
        </p:txBody>
      </p:sp>
    </p:spTree>
    <p:extLst>
      <p:ext uri="{BB962C8B-B14F-4D97-AF65-F5344CB8AC3E}">
        <p14:creationId xmlns:p14="http://schemas.microsoft.com/office/powerpoint/2010/main" val="7409292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4 Marcador de contenido">
            <a:extLst>
              <a:ext uri="{FF2B5EF4-FFF2-40B4-BE49-F238E27FC236}">
                <a16:creationId xmlns:a16="http://schemas.microsoft.com/office/drawing/2014/main" id="{C5BA664B-75C5-4E4D-A8A7-8FBCA3CE98B1}"/>
              </a:ext>
            </a:extLst>
          </p:cNvPr>
          <p:cNvSpPr txBox="1">
            <a:spLocks/>
          </p:cNvSpPr>
          <p:nvPr/>
        </p:nvSpPr>
        <p:spPr>
          <a:xfrm>
            <a:off x="3518321" y="577795"/>
            <a:ext cx="7767478" cy="5352084"/>
          </a:xfrm>
          <a:prstGeom prst="rect">
            <a:avLst/>
          </a:prstGeom>
        </p:spPr>
        <p:txBody>
          <a:bodyPr lIns="91440" tIns="45720" rIns="91440" bIns="45720" anchor="t">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514350" indent="-514350" algn="just">
              <a:buFont typeface="+mj-lt"/>
              <a:buAutoNum type="arabicPeriod"/>
            </a:pPr>
            <a:r>
              <a:rPr lang="es-ES" sz="2400" dirty="0">
                <a:solidFill>
                  <a:schemeClr val="tx2"/>
                </a:solidFill>
                <a:latin typeface="+mj-lt"/>
              </a:rPr>
              <a:t>Verificación quórum y aprobación del acta anterior.</a:t>
            </a:r>
          </a:p>
          <a:p>
            <a:pPr marL="514350" indent="-514350" algn="just">
              <a:buFont typeface="+mj-lt"/>
              <a:buAutoNum type="arabicPeriod"/>
            </a:pPr>
            <a:r>
              <a:rPr lang="es-ES" sz="2400" dirty="0">
                <a:solidFill>
                  <a:schemeClr val="tx2"/>
                </a:solidFill>
                <a:latin typeface="+mj-lt"/>
              </a:rPr>
              <a:t>Libreta de asistencias.</a:t>
            </a:r>
          </a:p>
          <a:p>
            <a:pPr marL="514350" indent="-514350" algn="just">
              <a:buFont typeface="+mj-lt"/>
              <a:buAutoNum type="arabicPeriod"/>
            </a:pPr>
            <a:r>
              <a:rPr lang="es-ES" sz="2400" dirty="0">
                <a:solidFill>
                  <a:schemeClr val="tx2"/>
                </a:solidFill>
                <a:latin typeface="+mj-lt"/>
              </a:rPr>
              <a:t>Cuantificación del fraude en el ramo de autos. </a:t>
            </a:r>
          </a:p>
          <a:p>
            <a:pPr marL="514350" indent="-514350" algn="just">
              <a:buFont typeface="+mj-lt"/>
              <a:buAutoNum type="arabicPeriod"/>
            </a:pPr>
            <a:r>
              <a:rPr lang="es-ES" sz="2400" dirty="0">
                <a:solidFill>
                  <a:schemeClr val="tx2"/>
                </a:solidFill>
                <a:latin typeface="+mj-lt"/>
              </a:rPr>
              <a:t>Propuesta del sector para cumplir con las exigencias de la ley 2161 de 2021.</a:t>
            </a:r>
          </a:p>
          <a:p>
            <a:pPr marL="514350" indent="-514350" algn="just">
              <a:buFont typeface="+mj-lt"/>
              <a:buAutoNum type="arabicPeriod"/>
            </a:pPr>
            <a:r>
              <a:rPr lang="es-ES" sz="2400" dirty="0">
                <a:solidFill>
                  <a:schemeClr val="tx2"/>
                </a:solidFill>
                <a:latin typeface="+mj-lt"/>
              </a:rPr>
              <a:t>Actualización de usuarios que interactúan con la bases de datos de SISA - CEXPER. </a:t>
            </a:r>
          </a:p>
          <a:p>
            <a:pPr marL="514350" indent="-514350" algn="just">
              <a:buFont typeface="+mj-lt"/>
              <a:buAutoNum type="arabicPeriod"/>
            </a:pPr>
            <a:r>
              <a:rPr lang="es-ES" sz="2400" dirty="0">
                <a:solidFill>
                  <a:schemeClr val="tx2"/>
                </a:solidFill>
                <a:latin typeface="+mj-lt"/>
              </a:rPr>
              <a:t>Sistema de información SISA – </a:t>
            </a:r>
            <a:r>
              <a:rPr lang="es-ES" sz="2400" dirty="0" err="1">
                <a:solidFill>
                  <a:schemeClr val="tx2"/>
                </a:solidFill>
                <a:latin typeface="+mj-lt"/>
              </a:rPr>
              <a:t>Cexper</a:t>
            </a:r>
            <a:r>
              <a:rPr lang="es-ES" sz="2400" dirty="0">
                <a:solidFill>
                  <a:schemeClr val="tx2"/>
                </a:solidFill>
                <a:latin typeface="+mj-lt"/>
              </a:rPr>
              <a:t>.</a:t>
            </a:r>
          </a:p>
          <a:p>
            <a:pPr marL="514350" indent="-514350" algn="just">
              <a:buFont typeface="+mj-lt"/>
              <a:buAutoNum type="arabicPeriod"/>
            </a:pPr>
            <a:r>
              <a:rPr lang="es-MX" sz="2400" dirty="0">
                <a:solidFill>
                  <a:schemeClr val="tx2"/>
                </a:solidFill>
                <a:latin typeface="+mj-lt"/>
              </a:rPr>
              <a:t>Portal de autos.</a:t>
            </a:r>
          </a:p>
          <a:p>
            <a:pPr marL="514350" indent="-514350" algn="just">
              <a:buAutoNum type="arabicPeriod"/>
            </a:pPr>
            <a:r>
              <a:rPr lang="es-MX" sz="2400" dirty="0">
                <a:solidFill>
                  <a:schemeClr val="tx2"/>
                </a:solidFill>
                <a:latin typeface="+mj-lt"/>
              </a:rPr>
              <a:t>Avances proyecto guía de valores.</a:t>
            </a:r>
          </a:p>
          <a:p>
            <a:pPr marL="514350" indent="-514350" algn="just">
              <a:buAutoNum type="arabicPeriod"/>
            </a:pPr>
            <a:r>
              <a:rPr lang="es-MX" sz="2400" dirty="0">
                <a:solidFill>
                  <a:schemeClr val="tx2"/>
                </a:solidFill>
                <a:latin typeface="+mj-lt"/>
              </a:rPr>
              <a:t>Observatorio de Cifras. </a:t>
            </a:r>
          </a:p>
          <a:p>
            <a:pPr marL="514350" indent="-514350" algn="just">
              <a:buFont typeface="+mj-lt"/>
              <a:buAutoNum type="arabicPeriod"/>
            </a:pPr>
            <a:r>
              <a:rPr lang="es-ES" sz="2400" dirty="0">
                <a:solidFill>
                  <a:schemeClr val="tx2"/>
                </a:solidFill>
                <a:latin typeface="+mj-lt"/>
              </a:rPr>
              <a:t>Proposiciones y varios.</a:t>
            </a:r>
          </a:p>
        </p:txBody>
      </p:sp>
      <p:sp>
        <p:nvSpPr>
          <p:cNvPr id="13" name="Rectángulo 12">
            <a:extLst>
              <a:ext uri="{FF2B5EF4-FFF2-40B4-BE49-F238E27FC236}">
                <a16:creationId xmlns:a16="http://schemas.microsoft.com/office/drawing/2014/main" id="{CBFEF44F-F984-4640-ACCB-45510BDBAA80}"/>
              </a:ext>
            </a:extLst>
          </p:cNvPr>
          <p:cNvSpPr/>
          <p:nvPr/>
        </p:nvSpPr>
        <p:spPr>
          <a:xfrm>
            <a:off x="263352" y="1455061"/>
            <a:ext cx="2736304" cy="59849"/>
          </a:xfrm>
          <a:prstGeom prst="rect">
            <a:avLst/>
          </a:prstGeom>
          <a:solidFill>
            <a:schemeClr val="bg1"/>
          </a:solidFill>
          <a:ln>
            <a:noFill/>
          </a:ln>
          <a:effectLst>
            <a:reflection blurRad="6350" stA="50000" endA="300" endPos="38500" dist="50800" dir="5400000" sy="-100000" algn="bl" rotWithShape="0"/>
          </a:effectLst>
        </p:spPr>
        <p:style>
          <a:lnRef idx="2">
            <a:schemeClr val="accent1">
              <a:shade val="50000"/>
            </a:schemeClr>
          </a:lnRef>
          <a:fillRef idx="1002">
            <a:schemeClr val="lt2"/>
          </a:fillRef>
          <a:effectRef idx="0">
            <a:schemeClr val="accent1"/>
          </a:effectRef>
          <a:fontRef idx="minor">
            <a:schemeClr val="lt1"/>
          </a:fontRef>
        </p:style>
        <p:txBody>
          <a:bodyPr rtlCol="0" anchor="t"/>
          <a:lstStyle/>
          <a:p>
            <a:pPr algn="ctr"/>
            <a:endParaRPr lang="es-CO" sz="1350">
              <a:ln w="0"/>
              <a:solidFill>
                <a:schemeClr val="tx1"/>
              </a:solidFill>
              <a:latin typeface="Arial" pitchFamily="34" charset="0"/>
              <a:cs typeface="Arial" pitchFamily="34" charset="0"/>
            </a:endParaRPr>
          </a:p>
        </p:txBody>
      </p:sp>
      <p:sp>
        <p:nvSpPr>
          <p:cNvPr id="14" name="Título 1">
            <a:extLst>
              <a:ext uri="{FF2B5EF4-FFF2-40B4-BE49-F238E27FC236}">
                <a16:creationId xmlns:a16="http://schemas.microsoft.com/office/drawing/2014/main" id="{57BC4AF7-A8DF-4645-986B-A77FFCD08376}"/>
              </a:ext>
            </a:extLst>
          </p:cNvPr>
          <p:cNvSpPr txBox="1">
            <a:spLocks/>
          </p:cNvSpPr>
          <p:nvPr/>
        </p:nvSpPr>
        <p:spPr>
          <a:xfrm>
            <a:off x="191344" y="779897"/>
            <a:ext cx="2911860" cy="675164"/>
          </a:xfrm>
          <a:prstGeom prst="rect">
            <a:avLst/>
          </a:prstGeom>
        </p:spPr>
        <p:txBody>
          <a:bodyP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CO" sz="4000">
                <a:solidFill>
                  <a:schemeClr val="bg1"/>
                </a:solidFill>
              </a:rPr>
              <a:t>AGENDA</a:t>
            </a:r>
          </a:p>
        </p:txBody>
      </p:sp>
      <p:sp>
        <p:nvSpPr>
          <p:cNvPr id="16" name="Rectangle 1">
            <a:extLst>
              <a:ext uri="{FF2B5EF4-FFF2-40B4-BE49-F238E27FC236}">
                <a16:creationId xmlns:a16="http://schemas.microsoft.com/office/drawing/2014/main" id="{BE7BEB81-94D3-C545-BC4A-76B64FF5AC85}"/>
              </a:ext>
            </a:extLst>
          </p:cNvPr>
          <p:cNvSpPr>
            <a:spLocks noChangeArrowheads="1"/>
          </p:cNvSpPr>
          <p:nvPr/>
        </p:nvSpPr>
        <p:spPr bwMode="auto">
          <a:xfrm>
            <a:off x="5791200" y="1600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CO" altLang="es-CO" sz="1800" b="0" i="0" u="none" strike="noStrike" cap="none" normalizeH="0" baseline="0">
                <a:ln>
                  <a:noFill/>
                </a:ln>
                <a:solidFill>
                  <a:srgbClr val="000000"/>
                </a:solidFill>
                <a:effectLst/>
                <a:latin typeface="Times" pitchFamily="2" charset="0"/>
              </a:rPr>
              <a:t> </a:t>
            </a:r>
            <a:endParaRPr kumimoji="0" lang="es-CO" altLang="es-CO" sz="18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s-CO" altLang="es-CO" sz="1800" b="0" i="0" u="none" strike="noStrike" cap="none" normalizeH="0" baseline="0">
              <a:ln>
                <a:noFill/>
              </a:ln>
              <a:solidFill>
                <a:schemeClr val="tx1"/>
              </a:solidFill>
              <a:effectLst/>
              <a:latin typeface="Arial" panose="020B0604020202020204" pitchFamily="34" charset="0"/>
            </a:endParaRPr>
          </a:p>
        </p:txBody>
      </p:sp>
      <p:pic>
        <p:nvPicPr>
          <p:cNvPr id="20" name="Imagen 19" descr="Imagen que contiene objeto&#10;&#10;Descripción generada automáticamente">
            <a:extLst>
              <a:ext uri="{FF2B5EF4-FFF2-40B4-BE49-F238E27FC236}">
                <a16:creationId xmlns:a16="http://schemas.microsoft.com/office/drawing/2014/main" id="{52DA1F18-1ED3-9349-834B-F739E7331F6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400593" y="37794"/>
            <a:ext cx="561951" cy="540000"/>
          </a:xfrm>
          <a:prstGeom prst="rect">
            <a:avLst/>
          </a:prstGeom>
        </p:spPr>
      </p:pic>
      <p:sp>
        <p:nvSpPr>
          <p:cNvPr id="9" name="CuadroTexto 8">
            <a:extLst>
              <a:ext uri="{FF2B5EF4-FFF2-40B4-BE49-F238E27FC236}">
                <a16:creationId xmlns:a16="http://schemas.microsoft.com/office/drawing/2014/main" id="{3D539B3C-D7E4-4B00-90BD-415427FD23C8}"/>
              </a:ext>
            </a:extLst>
          </p:cNvPr>
          <p:cNvSpPr txBox="1"/>
          <p:nvPr/>
        </p:nvSpPr>
        <p:spPr>
          <a:xfrm>
            <a:off x="11399298" y="594058"/>
            <a:ext cx="870204" cy="461665"/>
          </a:xfrm>
          <a:prstGeom prst="rect">
            <a:avLst/>
          </a:prstGeom>
          <a:noFill/>
        </p:spPr>
        <p:txBody>
          <a:bodyPr wrap="square" rtlCol="0">
            <a:spAutoFit/>
          </a:bodyPr>
          <a:lstStyle/>
          <a:p>
            <a:r>
              <a:rPr lang="es-CO" sz="2400">
                <a:solidFill>
                  <a:schemeClr val="tx2"/>
                </a:solidFill>
              </a:rPr>
              <a:t>  3’</a:t>
            </a:r>
          </a:p>
        </p:txBody>
      </p:sp>
      <p:sp>
        <p:nvSpPr>
          <p:cNvPr id="11" name="CuadroTexto 10">
            <a:extLst>
              <a:ext uri="{FF2B5EF4-FFF2-40B4-BE49-F238E27FC236}">
                <a16:creationId xmlns:a16="http://schemas.microsoft.com/office/drawing/2014/main" id="{F71C1938-8690-487F-AB4D-A54C7E730B6B}"/>
              </a:ext>
            </a:extLst>
          </p:cNvPr>
          <p:cNvSpPr txBox="1"/>
          <p:nvPr/>
        </p:nvSpPr>
        <p:spPr>
          <a:xfrm>
            <a:off x="11460629" y="1010227"/>
            <a:ext cx="596419" cy="461665"/>
          </a:xfrm>
          <a:prstGeom prst="rect">
            <a:avLst/>
          </a:prstGeom>
          <a:noFill/>
        </p:spPr>
        <p:txBody>
          <a:bodyPr wrap="square" rtlCol="0">
            <a:spAutoFit/>
          </a:bodyPr>
          <a:lstStyle/>
          <a:p>
            <a:r>
              <a:rPr lang="es-CO" sz="2400">
                <a:solidFill>
                  <a:schemeClr val="tx2"/>
                </a:solidFill>
              </a:rPr>
              <a:t> 2’</a:t>
            </a:r>
          </a:p>
        </p:txBody>
      </p:sp>
      <p:sp>
        <p:nvSpPr>
          <p:cNvPr id="15" name="CuadroTexto 14">
            <a:extLst>
              <a:ext uri="{FF2B5EF4-FFF2-40B4-BE49-F238E27FC236}">
                <a16:creationId xmlns:a16="http://schemas.microsoft.com/office/drawing/2014/main" id="{0C82FA08-5572-4858-BF06-9897F8DE058B}"/>
              </a:ext>
            </a:extLst>
          </p:cNvPr>
          <p:cNvSpPr txBox="1"/>
          <p:nvPr/>
        </p:nvSpPr>
        <p:spPr>
          <a:xfrm>
            <a:off x="11374111" y="1997163"/>
            <a:ext cx="870204" cy="461665"/>
          </a:xfrm>
          <a:prstGeom prst="rect">
            <a:avLst/>
          </a:prstGeom>
          <a:noFill/>
        </p:spPr>
        <p:txBody>
          <a:bodyPr wrap="square" rtlCol="0">
            <a:spAutoFit/>
          </a:bodyPr>
          <a:lstStyle/>
          <a:p>
            <a:r>
              <a:rPr lang="es-CO" sz="2400">
                <a:solidFill>
                  <a:schemeClr val="tx2"/>
                </a:solidFill>
              </a:rPr>
              <a:t>20’</a:t>
            </a:r>
          </a:p>
        </p:txBody>
      </p:sp>
      <p:sp>
        <p:nvSpPr>
          <p:cNvPr id="19" name="CuadroTexto 18">
            <a:extLst>
              <a:ext uri="{FF2B5EF4-FFF2-40B4-BE49-F238E27FC236}">
                <a16:creationId xmlns:a16="http://schemas.microsoft.com/office/drawing/2014/main" id="{DF123350-F600-4F7B-B5C0-006309E82A29}"/>
              </a:ext>
            </a:extLst>
          </p:cNvPr>
          <p:cNvSpPr txBox="1"/>
          <p:nvPr/>
        </p:nvSpPr>
        <p:spPr>
          <a:xfrm>
            <a:off x="11246466" y="4813592"/>
            <a:ext cx="870204" cy="461665"/>
          </a:xfrm>
          <a:prstGeom prst="rect">
            <a:avLst/>
          </a:prstGeom>
          <a:noFill/>
        </p:spPr>
        <p:txBody>
          <a:bodyPr wrap="square" rtlCol="0">
            <a:spAutoFit/>
          </a:bodyPr>
          <a:lstStyle/>
          <a:p>
            <a:r>
              <a:rPr lang="es-CO" sz="2400">
                <a:solidFill>
                  <a:schemeClr val="tx2"/>
                </a:solidFill>
              </a:rPr>
              <a:t> 30’</a:t>
            </a:r>
          </a:p>
        </p:txBody>
      </p:sp>
      <p:sp>
        <p:nvSpPr>
          <p:cNvPr id="21" name="CuadroTexto 20">
            <a:extLst>
              <a:ext uri="{FF2B5EF4-FFF2-40B4-BE49-F238E27FC236}">
                <a16:creationId xmlns:a16="http://schemas.microsoft.com/office/drawing/2014/main" id="{7A7805A6-996B-4BEA-90F9-D9D3CB88DC2D}"/>
              </a:ext>
            </a:extLst>
          </p:cNvPr>
          <p:cNvSpPr txBox="1"/>
          <p:nvPr/>
        </p:nvSpPr>
        <p:spPr>
          <a:xfrm>
            <a:off x="11374111" y="1469911"/>
            <a:ext cx="742559" cy="461665"/>
          </a:xfrm>
          <a:prstGeom prst="rect">
            <a:avLst/>
          </a:prstGeom>
          <a:noFill/>
        </p:spPr>
        <p:txBody>
          <a:bodyPr wrap="square" rtlCol="0">
            <a:spAutoFit/>
          </a:bodyPr>
          <a:lstStyle/>
          <a:p>
            <a:r>
              <a:rPr lang="es-CO" sz="2400">
                <a:solidFill>
                  <a:schemeClr val="tx2"/>
                </a:solidFill>
              </a:rPr>
              <a:t>10’</a:t>
            </a:r>
          </a:p>
        </p:txBody>
      </p:sp>
      <p:sp>
        <p:nvSpPr>
          <p:cNvPr id="24" name="CuadroTexto 23">
            <a:extLst>
              <a:ext uri="{FF2B5EF4-FFF2-40B4-BE49-F238E27FC236}">
                <a16:creationId xmlns:a16="http://schemas.microsoft.com/office/drawing/2014/main" id="{10CCA1DB-0F63-4DC4-A315-E34BFD2BEA2A}"/>
              </a:ext>
            </a:extLst>
          </p:cNvPr>
          <p:cNvSpPr txBox="1"/>
          <p:nvPr/>
        </p:nvSpPr>
        <p:spPr>
          <a:xfrm>
            <a:off x="11310288" y="4399173"/>
            <a:ext cx="870204" cy="461665"/>
          </a:xfrm>
          <a:prstGeom prst="rect">
            <a:avLst/>
          </a:prstGeom>
          <a:noFill/>
        </p:spPr>
        <p:txBody>
          <a:bodyPr wrap="square" rtlCol="0">
            <a:spAutoFit/>
          </a:bodyPr>
          <a:lstStyle/>
          <a:p>
            <a:r>
              <a:rPr lang="es-CO" sz="2400">
                <a:solidFill>
                  <a:schemeClr val="tx2"/>
                </a:solidFill>
              </a:rPr>
              <a:t>10’</a:t>
            </a:r>
          </a:p>
        </p:txBody>
      </p:sp>
      <p:sp>
        <p:nvSpPr>
          <p:cNvPr id="17" name="CuadroTexto 16">
            <a:extLst>
              <a:ext uri="{FF2B5EF4-FFF2-40B4-BE49-F238E27FC236}">
                <a16:creationId xmlns:a16="http://schemas.microsoft.com/office/drawing/2014/main" id="{522EBD54-98D5-42D1-8447-E366A1660DC9}"/>
              </a:ext>
            </a:extLst>
          </p:cNvPr>
          <p:cNvSpPr txBox="1"/>
          <p:nvPr/>
        </p:nvSpPr>
        <p:spPr>
          <a:xfrm>
            <a:off x="11200942" y="3594073"/>
            <a:ext cx="698628" cy="461665"/>
          </a:xfrm>
          <a:prstGeom prst="rect">
            <a:avLst/>
          </a:prstGeom>
          <a:noFill/>
        </p:spPr>
        <p:txBody>
          <a:bodyPr wrap="square" rtlCol="0">
            <a:spAutoFit/>
          </a:bodyPr>
          <a:lstStyle/>
          <a:p>
            <a:r>
              <a:rPr lang="es-CO" sz="2400">
                <a:solidFill>
                  <a:schemeClr val="tx2"/>
                </a:solidFill>
              </a:rPr>
              <a:t> 30’</a:t>
            </a:r>
          </a:p>
        </p:txBody>
      </p:sp>
      <p:sp>
        <p:nvSpPr>
          <p:cNvPr id="25" name="CuadroTexto 24">
            <a:extLst>
              <a:ext uri="{FF2B5EF4-FFF2-40B4-BE49-F238E27FC236}">
                <a16:creationId xmlns:a16="http://schemas.microsoft.com/office/drawing/2014/main" id="{1838DE01-35A3-4972-A34F-9238BB7551A1}"/>
              </a:ext>
            </a:extLst>
          </p:cNvPr>
          <p:cNvSpPr txBox="1"/>
          <p:nvPr/>
        </p:nvSpPr>
        <p:spPr>
          <a:xfrm>
            <a:off x="11456049" y="2689980"/>
            <a:ext cx="477934" cy="461665"/>
          </a:xfrm>
          <a:prstGeom prst="rect">
            <a:avLst/>
          </a:prstGeom>
          <a:noFill/>
        </p:spPr>
        <p:txBody>
          <a:bodyPr wrap="square" rtlCol="0">
            <a:spAutoFit/>
          </a:bodyPr>
          <a:lstStyle/>
          <a:p>
            <a:r>
              <a:rPr lang="es-CO" sz="2400">
                <a:solidFill>
                  <a:schemeClr val="tx2"/>
                </a:solidFill>
              </a:rPr>
              <a:t>5’</a:t>
            </a:r>
          </a:p>
        </p:txBody>
      </p:sp>
      <p:sp>
        <p:nvSpPr>
          <p:cNvPr id="22" name="CuadroTexto 21">
            <a:extLst>
              <a:ext uri="{FF2B5EF4-FFF2-40B4-BE49-F238E27FC236}">
                <a16:creationId xmlns:a16="http://schemas.microsoft.com/office/drawing/2014/main" id="{536D11B8-873C-40A1-B843-5F4526CA7D07}"/>
              </a:ext>
            </a:extLst>
          </p:cNvPr>
          <p:cNvSpPr txBox="1"/>
          <p:nvPr/>
        </p:nvSpPr>
        <p:spPr>
          <a:xfrm>
            <a:off x="11396806" y="5257800"/>
            <a:ext cx="596420" cy="461665"/>
          </a:xfrm>
          <a:prstGeom prst="rect">
            <a:avLst/>
          </a:prstGeom>
          <a:noFill/>
        </p:spPr>
        <p:txBody>
          <a:bodyPr wrap="square" rtlCol="0">
            <a:spAutoFit/>
          </a:bodyPr>
          <a:lstStyle/>
          <a:p>
            <a:r>
              <a:rPr lang="es-CO" sz="2400">
                <a:solidFill>
                  <a:schemeClr val="tx2"/>
                </a:solidFill>
              </a:rPr>
              <a:t>5’</a:t>
            </a:r>
          </a:p>
        </p:txBody>
      </p:sp>
      <p:sp>
        <p:nvSpPr>
          <p:cNvPr id="23" name="CuadroTexto 22">
            <a:extLst>
              <a:ext uri="{FF2B5EF4-FFF2-40B4-BE49-F238E27FC236}">
                <a16:creationId xmlns:a16="http://schemas.microsoft.com/office/drawing/2014/main" id="{1C3F8C77-A8CE-4C7D-BE2B-DE4C45D7A7D9}"/>
              </a:ext>
            </a:extLst>
          </p:cNvPr>
          <p:cNvSpPr txBox="1"/>
          <p:nvPr/>
        </p:nvSpPr>
        <p:spPr>
          <a:xfrm>
            <a:off x="11418015" y="4020824"/>
            <a:ext cx="477934" cy="461665"/>
          </a:xfrm>
          <a:prstGeom prst="rect">
            <a:avLst/>
          </a:prstGeom>
          <a:noFill/>
        </p:spPr>
        <p:txBody>
          <a:bodyPr wrap="square" rtlCol="0">
            <a:spAutoFit/>
          </a:bodyPr>
          <a:lstStyle/>
          <a:p>
            <a:r>
              <a:rPr lang="es-CO" sz="2400">
                <a:solidFill>
                  <a:schemeClr val="tx2"/>
                </a:solidFill>
              </a:rPr>
              <a:t>5’</a:t>
            </a:r>
          </a:p>
        </p:txBody>
      </p:sp>
    </p:spTree>
    <p:extLst>
      <p:ext uri="{BB962C8B-B14F-4D97-AF65-F5344CB8AC3E}">
        <p14:creationId xmlns:p14="http://schemas.microsoft.com/office/powerpoint/2010/main" val="38619767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Marcador de texto"/>
          <p:cNvSpPr>
            <a:spLocks noGrp="1"/>
          </p:cNvSpPr>
          <p:nvPr>
            <p:ph type="body" idx="1"/>
          </p:nvPr>
        </p:nvSpPr>
        <p:spPr>
          <a:xfrm>
            <a:off x="2279426" y="2852938"/>
            <a:ext cx="9046708" cy="576063"/>
          </a:xfrm>
        </p:spPr>
        <p:txBody>
          <a:bodyPr>
            <a:noAutofit/>
          </a:bodyPr>
          <a:lstStyle/>
          <a:p>
            <a:pPr algn="l"/>
            <a:r>
              <a:rPr lang="es-ES" sz="3600"/>
              <a:t>SISTEMA DE INFORMACIÓN SISA – CEXPER.</a:t>
            </a:r>
            <a:endParaRPr lang="es-MX" sz="3600"/>
          </a:p>
        </p:txBody>
      </p:sp>
      <p:sp>
        <p:nvSpPr>
          <p:cNvPr id="5" name="10 Marcador de texto">
            <a:extLst>
              <a:ext uri="{FF2B5EF4-FFF2-40B4-BE49-F238E27FC236}">
                <a16:creationId xmlns:a16="http://schemas.microsoft.com/office/drawing/2014/main" id="{4AC3E0C3-4B51-AB4E-A036-2EC351F0A151}"/>
              </a:ext>
            </a:extLst>
          </p:cNvPr>
          <p:cNvSpPr txBox="1">
            <a:spLocks/>
          </p:cNvSpPr>
          <p:nvPr/>
        </p:nvSpPr>
        <p:spPr>
          <a:xfrm>
            <a:off x="548502" y="3027146"/>
            <a:ext cx="1392839" cy="576063"/>
          </a:xfrm>
          <a:prstGeom prst="rect">
            <a:avLst/>
          </a:prstGeom>
        </p:spPr>
        <p:txBody>
          <a:bodyPr vert="horz" lIns="91440" tIns="45720" rIns="91440" bIns="45720" rtlCol="0" anchor="b">
            <a:noAutofit/>
          </a:bodyPr>
          <a:lstStyle>
            <a:lvl1pPr marL="0" indent="0" algn="ctr" defTabSz="914400" rtl="0" eaLnBrk="1" fontAlgn="base" latinLnBrk="0" hangingPunct="1">
              <a:spcBef>
                <a:spcPct val="0"/>
              </a:spcBef>
              <a:spcAft>
                <a:spcPct val="0"/>
              </a:spcAft>
              <a:buFont typeface="Arial" pitchFamily="34" charset="0"/>
              <a:buNone/>
              <a:defRPr lang="es-ES" sz="3200" b="1" kern="1200" cap="none" dirty="0" smtClean="0">
                <a:solidFill>
                  <a:schemeClr val="bg1"/>
                </a:solidFill>
                <a:latin typeface="+mj-lt"/>
                <a:ea typeface="ＭＳ Ｐゴシック" pitchFamily="-84" charset="-128"/>
                <a:cs typeface="Arial" charset="0"/>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es-CO" sz="7200" b="1" i="0" u="none" strike="noStrike" kern="1200" cap="none" spc="0" normalizeH="0" baseline="0" noProof="0">
              <a:ln>
                <a:noFill/>
              </a:ln>
              <a:solidFill>
                <a:srgbClr val="FFFFFF"/>
              </a:solidFill>
              <a:effectLst/>
              <a:uLnTx/>
              <a:uFillTx/>
              <a:latin typeface="Franklin Gothic Medium" panose="020B0603020102020204"/>
              <a:ea typeface="ＭＳ Ｐゴシック" pitchFamily="-84" charset="-128"/>
              <a:cs typeface="Arial" charset="0"/>
            </a:endParaRPr>
          </a:p>
        </p:txBody>
      </p:sp>
      <p:sp>
        <p:nvSpPr>
          <p:cNvPr id="6" name="Rectángulo 5">
            <a:extLst>
              <a:ext uri="{FF2B5EF4-FFF2-40B4-BE49-F238E27FC236}">
                <a16:creationId xmlns:a16="http://schemas.microsoft.com/office/drawing/2014/main" id="{75B31425-0EC4-CB4D-AC1E-DCC732369102}"/>
              </a:ext>
            </a:extLst>
          </p:cNvPr>
          <p:cNvSpPr/>
          <p:nvPr/>
        </p:nvSpPr>
        <p:spPr>
          <a:xfrm flipV="1">
            <a:off x="2341423" y="3429000"/>
            <a:ext cx="5399715" cy="57023"/>
          </a:xfrm>
          <a:prstGeom prst="rect">
            <a:avLst/>
          </a:prstGeom>
          <a:solidFill>
            <a:schemeClr val="bg1"/>
          </a:solidFill>
          <a:ln>
            <a:noFill/>
          </a:ln>
          <a:effectLst>
            <a:reflection blurRad="6350" stA="50000" endA="300" endPos="38500" dist="50800" dir="5400000" sy="-100000" algn="bl" rotWithShape="0"/>
          </a:effectLst>
        </p:spPr>
        <p:style>
          <a:lnRef idx="2">
            <a:schemeClr val="accent1">
              <a:shade val="50000"/>
            </a:schemeClr>
          </a:lnRef>
          <a:fillRef idx="1002">
            <a:schemeClr val="lt2"/>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350" b="0" i="0" u="none" strike="noStrike" kern="1200" cap="none" spc="0" normalizeH="0" baseline="0" noProof="0">
              <a:ln w="0"/>
              <a:solidFill>
                <a:srgbClr val="000000"/>
              </a:solidFill>
              <a:effectLst/>
              <a:uLnTx/>
              <a:uFillTx/>
              <a:latin typeface="Arial" pitchFamily="34" charset="0"/>
              <a:ea typeface="+mn-ea"/>
              <a:cs typeface="Arial" pitchFamily="34" charset="0"/>
            </a:endParaRPr>
          </a:p>
        </p:txBody>
      </p:sp>
      <p:sp>
        <p:nvSpPr>
          <p:cNvPr id="7" name="10 Marcador de texto">
            <a:extLst>
              <a:ext uri="{FF2B5EF4-FFF2-40B4-BE49-F238E27FC236}">
                <a16:creationId xmlns:a16="http://schemas.microsoft.com/office/drawing/2014/main" id="{8B5EA71C-88C4-442C-A736-5EB8CE40B3D0}"/>
              </a:ext>
            </a:extLst>
          </p:cNvPr>
          <p:cNvSpPr txBox="1">
            <a:spLocks/>
          </p:cNvSpPr>
          <p:nvPr/>
        </p:nvSpPr>
        <p:spPr>
          <a:xfrm>
            <a:off x="702617" y="3197992"/>
            <a:ext cx="634424" cy="405217"/>
          </a:xfrm>
          <a:prstGeom prst="rect">
            <a:avLst/>
          </a:prstGeom>
        </p:spPr>
        <p:txBody>
          <a:bodyPr vert="horz" lIns="91440" tIns="45720" rIns="91440" bIns="45720" rtlCol="0" anchor="b">
            <a:noAutofit/>
          </a:bodyPr>
          <a:lstStyle>
            <a:lvl1pPr marL="0" indent="0" algn="ctr" defTabSz="914400" rtl="0" eaLnBrk="1" fontAlgn="base" latinLnBrk="0" hangingPunct="1">
              <a:spcBef>
                <a:spcPct val="0"/>
              </a:spcBef>
              <a:spcAft>
                <a:spcPct val="0"/>
              </a:spcAft>
              <a:buFont typeface="Arial" pitchFamily="34" charset="0"/>
              <a:buNone/>
              <a:defRPr lang="es-ES" sz="3200" b="1" kern="1200" cap="none" dirty="0" smtClean="0">
                <a:solidFill>
                  <a:schemeClr val="bg1"/>
                </a:solidFill>
                <a:latin typeface="+mj-lt"/>
                <a:ea typeface="ＭＳ Ｐゴシック" pitchFamily="-84" charset="-128"/>
                <a:cs typeface="Arial" charset="0"/>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lgn="l"/>
            <a:r>
              <a:rPr lang="es-CO" sz="7200"/>
              <a:t>6</a:t>
            </a:r>
          </a:p>
        </p:txBody>
      </p:sp>
    </p:spTree>
    <p:extLst>
      <p:ext uri="{BB962C8B-B14F-4D97-AF65-F5344CB8AC3E}">
        <p14:creationId xmlns:p14="http://schemas.microsoft.com/office/powerpoint/2010/main" val="5293225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ítulo 17">
            <a:extLst>
              <a:ext uri="{FF2B5EF4-FFF2-40B4-BE49-F238E27FC236}">
                <a16:creationId xmlns:a16="http://schemas.microsoft.com/office/drawing/2014/main" id="{325F6963-0F6D-42F3-87BB-5FF8A8FF8672}"/>
              </a:ext>
            </a:extLst>
          </p:cNvPr>
          <p:cNvSpPr>
            <a:spLocks noGrp="1"/>
          </p:cNvSpPr>
          <p:nvPr>
            <p:ph type="title"/>
          </p:nvPr>
        </p:nvSpPr>
        <p:spPr>
          <a:xfrm>
            <a:off x="14412" y="0"/>
            <a:ext cx="11277807" cy="792088"/>
          </a:xfrm>
        </p:spPr>
        <p:txBody>
          <a:bodyPr/>
          <a:lstStyle/>
          <a:p>
            <a:r>
              <a:rPr lang="es-CO">
                <a:cs typeface="Arial"/>
              </a:rPr>
              <a:t>DEBERES Y DERECHOS SISTEMA SISA-CEXPER.</a:t>
            </a:r>
          </a:p>
        </p:txBody>
      </p:sp>
      <p:sp>
        <p:nvSpPr>
          <p:cNvPr id="3" name="CuadroTexto 2">
            <a:extLst>
              <a:ext uri="{FF2B5EF4-FFF2-40B4-BE49-F238E27FC236}">
                <a16:creationId xmlns:a16="http://schemas.microsoft.com/office/drawing/2014/main" id="{788A874A-CA66-4132-BF75-61DD558C98E8}"/>
              </a:ext>
            </a:extLst>
          </p:cNvPr>
          <p:cNvSpPr txBox="1"/>
          <p:nvPr/>
        </p:nvSpPr>
        <p:spPr>
          <a:xfrm>
            <a:off x="899781" y="1196083"/>
            <a:ext cx="10392438" cy="4832092"/>
          </a:xfrm>
          <a:prstGeom prst="rect">
            <a:avLst/>
          </a:prstGeom>
          <a:noFill/>
        </p:spPr>
        <p:txBody>
          <a:bodyPr wrap="square" rtlCol="0">
            <a:spAutoFit/>
          </a:bodyPr>
          <a:lstStyle/>
          <a:p>
            <a:pPr algn="just"/>
            <a:r>
              <a:rPr lang="es-CO" sz="2800"/>
              <a:t>La Cámara Técnica tiene pendiente establecer los lineamientos asociados a la consulta de la información al SISA-CEXPER.</a:t>
            </a:r>
          </a:p>
          <a:p>
            <a:pPr algn="just"/>
            <a:endParaRPr lang="es-CO" sz="2800"/>
          </a:p>
          <a:p>
            <a:pPr algn="just"/>
            <a:r>
              <a:rPr lang="es-CO" sz="2800"/>
              <a:t>Las afiliadas deben aportar información bajo los principios:</a:t>
            </a:r>
          </a:p>
          <a:p>
            <a:pPr algn="just"/>
            <a:endParaRPr lang="es-CO" sz="2800"/>
          </a:p>
          <a:p>
            <a:pPr marL="514350" indent="-514350">
              <a:buClr>
                <a:srgbClr val="C00000"/>
              </a:buClr>
              <a:buFont typeface="+mj-lt"/>
              <a:buAutoNum type="arabicPeriod"/>
            </a:pPr>
            <a:r>
              <a:rPr lang="es-CO" sz="2800"/>
              <a:t>Calidad.</a:t>
            </a:r>
          </a:p>
          <a:p>
            <a:pPr marL="514350" indent="-514350">
              <a:buClr>
                <a:srgbClr val="C00000"/>
              </a:buClr>
              <a:buFont typeface="+mj-lt"/>
              <a:buAutoNum type="arabicPeriod"/>
            </a:pPr>
            <a:r>
              <a:rPr lang="es-CO" sz="2800"/>
              <a:t>Oportunidad.</a:t>
            </a:r>
          </a:p>
          <a:p>
            <a:pPr marL="514350" indent="-514350">
              <a:buClr>
                <a:srgbClr val="C00000"/>
              </a:buClr>
              <a:buFont typeface="+mj-lt"/>
              <a:buAutoNum type="arabicPeriod"/>
            </a:pPr>
            <a:r>
              <a:rPr lang="es-CO" sz="2800"/>
              <a:t>Reproceso de rechazos.</a:t>
            </a:r>
          </a:p>
          <a:p>
            <a:pPr marL="514350" indent="-514350">
              <a:buFont typeface="+mj-lt"/>
              <a:buAutoNum type="arabicPeriod"/>
            </a:pPr>
            <a:endParaRPr lang="es-CO" sz="2800"/>
          </a:p>
          <a:p>
            <a:pPr algn="ctr"/>
            <a:r>
              <a:rPr lang="es-ES" sz="2800">
                <a:solidFill>
                  <a:srgbClr val="C00000"/>
                </a:solidFill>
              </a:rPr>
              <a:t>¿Que sucede cuando una de las afiliadas no cumple dichos principios?</a:t>
            </a:r>
            <a:endParaRPr lang="es-CO" sz="2800">
              <a:solidFill>
                <a:srgbClr val="C00000"/>
              </a:solidFill>
            </a:endParaRPr>
          </a:p>
        </p:txBody>
      </p:sp>
    </p:spTree>
    <p:extLst>
      <p:ext uri="{BB962C8B-B14F-4D97-AF65-F5344CB8AC3E}">
        <p14:creationId xmlns:p14="http://schemas.microsoft.com/office/powerpoint/2010/main" val="21602986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ítulo 17">
            <a:extLst>
              <a:ext uri="{FF2B5EF4-FFF2-40B4-BE49-F238E27FC236}">
                <a16:creationId xmlns:a16="http://schemas.microsoft.com/office/drawing/2014/main" id="{325F6963-0F6D-42F3-87BB-5FF8A8FF8672}"/>
              </a:ext>
            </a:extLst>
          </p:cNvPr>
          <p:cNvSpPr>
            <a:spLocks noGrp="1"/>
          </p:cNvSpPr>
          <p:nvPr>
            <p:ph type="title"/>
          </p:nvPr>
        </p:nvSpPr>
        <p:spPr>
          <a:xfrm>
            <a:off x="14412" y="0"/>
            <a:ext cx="11277807" cy="792088"/>
          </a:xfrm>
        </p:spPr>
        <p:txBody>
          <a:bodyPr/>
          <a:lstStyle/>
          <a:p>
            <a:r>
              <a:rPr lang="es-CO">
                <a:cs typeface="Arial"/>
              </a:rPr>
              <a:t>PASOS A SEGUIR EN CASO DE INCUMPLIMIENTOS.</a:t>
            </a:r>
          </a:p>
        </p:txBody>
      </p:sp>
      <p:sp>
        <p:nvSpPr>
          <p:cNvPr id="3" name="CuadroTexto 2">
            <a:extLst>
              <a:ext uri="{FF2B5EF4-FFF2-40B4-BE49-F238E27FC236}">
                <a16:creationId xmlns:a16="http://schemas.microsoft.com/office/drawing/2014/main" id="{788A874A-CA66-4132-BF75-61DD558C98E8}"/>
              </a:ext>
            </a:extLst>
          </p:cNvPr>
          <p:cNvSpPr txBox="1"/>
          <p:nvPr/>
        </p:nvSpPr>
        <p:spPr>
          <a:xfrm>
            <a:off x="1061884" y="1809344"/>
            <a:ext cx="10230335" cy="3108543"/>
          </a:xfrm>
          <a:prstGeom prst="rect">
            <a:avLst/>
          </a:prstGeom>
          <a:noFill/>
        </p:spPr>
        <p:txBody>
          <a:bodyPr wrap="square" rtlCol="0">
            <a:spAutoFit/>
          </a:bodyPr>
          <a:lstStyle/>
          <a:p>
            <a:pPr marL="514350" indent="-514350">
              <a:buClr>
                <a:srgbClr val="C00000"/>
              </a:buClr>
              <a:buFont typeface="+mj-lt"/>
              <a:buAutoNum type="arabicPeriod"/>
            </a:pPr>
            <a:endParaRPr lang="es-CO" sz="2800"/>
          </a:p>
          <a:p>
            <a:pPr marL="514350" indent="-514350">
              <a:buClr>
                <a:srgbClr val="C00000"/>
              </a:buClr>
              <a:buFont typeface="+mj-lt"/>
              <a:buAutoNum type="arabicPeriod"/>
            </a:pPr>
            <a:r>
              <a:rPr lang="es-CO" sz="2800"/>
              <a:t>Presentación documento Gobierno de Datos.</a:t>
            </a:r>
          </a:p>
          <a:p>
            <a:pPr marL="514350" indent="-514350">
              <a:buClr>
                <a:srgbClr val="C00000"/>
              </a:buClr>
              <a:buFont typeface="+mj-lt"/>
              <a:buAutoNum type="arabicPeriod"/>
            </a:pPr>
            <a:endParaRPr lang="es-CO" sz="2800"/>
          </a:p>
          <a:p>
            <a:pPr marL="514350" indent="-514350">
              <a:buClr>
                <a:srgbClr val="C00000"/>
              </a:buClr>
              <a:buFont typeface="+mj-lt"/>
              <a:buAutoNum type="arabicPeriod"/>
            </a:pPr>
            <a:r>
              <a:rPr lang="es-CO" sz="2800"/>
              <a:t>Concepto jurídico implementación suspensión consulta.</a:t>
            </a:r>
          </a:p>
          <a:p>
            <a:pPr marL="514350" indent="-514350">
              <a:buClr>
                <a:srgbClr val="C00000"/>
              </a:buClr>
              <a:buFont typeface="+mj-lt"/>
              <a:buAutoNum type="arabicPeriod"/>
            </a:pPr>
            <a:endParaRPr lang="es-CO" sz="2800"/>
          </a:p>
          <a:p>
            <a:pPr marL="514350" indent="-514350">
              <a:buClr>
                <a:srgbClr val="C00000"/>
              </a:buClr>
              <a:buFont typeface="+mj-lt"/>
              <a:buAutoNum type="arabicPeriod"/>
            </a:pPr>
            <a:r>
              <a:rPr lang="es-CO" sz="2800"/>
              <a:t>Refrendar con Junta Directiva los acuerdos alcanzados.</a:t>
            </a:r>
          </a:p>
          <a:p>
            <a:endParaRPr lang="es-CO" sz="2800"/>
          </a:p>
        </p:txBody>
      </p:sp>
    </p:spTree>
    <p:extLst>
      <p:ext uri="{BB962C8B-B14F-4D97-AF65-F5344CB8AC3E}">
        <p14:creationId xmlns:p14="http://schemas.microsoft.com/office/powerpoint/2010/main" val="24708101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Marcador de texto"/>
          <p:cNvSpPr>
            <a:spLocks noGrp="1"/>
          </p:cNvSpPr>
          <p:nvPr>
            <p:ph type="body" idx="1"/>
          </p:nvPr>
        </p:nvSpPr>
        <p:spPr>
          <a:xfrm>
            <a:off x="2279426" y="2362432"/>
            <a:ext cx="9046708" cy="576063"/>
          </a:xfrm>
        </p:spPr>
        <p:txBody>
          <a:bodyPr>
            <a:noAutofit/>
          </a:bodyPr>
          <a:lstStyle/>
          <a:p>
            <a:pPr algn="l"/>
            <a:r>
              <a:rPr lang="es-MX" sz="3600"/>
              <a:t>PORTAL DEL AUTOS.</a:t>
            </a:r>
          </a:p>
        </p:txBody>
      </p:sp>
      <p:sp>
        <p:nvSpPr>
          <p:cNvPr id="5" name="10 Marcador de texto">
            <a:extLst>
              <a:ext uri="{FF2B5EF4-FFF2-40B4-BE49-F238E27FC236}">
                <a16:creationId xmlns:a16="http://schemas.microsoft.com/office/drawing/2014/main" id="{4AC3E0C3-4B51-AB4E-A036-2EC351F0A151}"/>
              </a:ext>
            </a:extLst>
          </p:cNvPr>
          <p:cNvSpPr txBox="1">
            <a:spLocks/>
          </p:cNvSpPr>
          <p:nvPr/>
        </p:nvSpPr>
        <p:spPr>
          <a:xfrm>
            <a:off x="548502" y="3027146"/>
            <a:ext cx="1392839" cy="576063"/>
          </a:xfrm>
          <a:prstGeom prst="rect">
            <a:avLst/>
          </a:prstGeom>
        </p:spPr>
        <p:txBody>
          <a:bodyPr vert="horz" lIns="91440" tIns="45720" rIns="91440" bIns="45720" rtlCol="0" anchor="b">
            <a:noAutofit/>
          </a:bodyPr>
          <a:lstStyle>
            <a:lvl1pPr marL="0" indent="0" algn="ctr" defTabSz="914400" rtl="0" eaLnBrk="1" fontAlgn="base" latinLnBrk="0" hangingPunct="1">
              <a:spcBef>
                <a:spcPct val="0"/>
              </a:spcBef>
              <a:spcAft>
                <a:spcPct val="0"/>
              </a:spcAft>
              <a:buFont typeface="Arial" pitchFamily="34" charset="0"/>
              <a:buNone/>
              <a:defRPr lang="es-ES" sz="3200" b="1" kern="1200" cap="none" dirty="0" smtClean="0">
                <a:solidFill>
                  <a:schemeClr val="bg1"/>
                </a:solidFill>
                <a:latin typeface="+mj-lt"/>
                <a:ea typeface="ＭＳ Ｐゴシック" pitchFamily="-84" charset="-128"/>
                <a:cs typeface="Arial" charset="0"/>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es-CO" sz="7200" b="1" i="0" u="none" strike="noStrike" kern="1200" cap="none" spc="0" normalizeH="0" baseline="0" noProof="0">
              <a:ln>
                <a:noFill/>
              </a:ln>
              <a:solidFill>
                <a:srgbClr val="FFFFFF"/>
              </a:solidFill>
              <a:effectLst/>
              <a:uLnTx/>
              <a:uFillTx/>
              <a:latin typeface="Franklin Gothic Medium" panose="020B0603020102020204"/>
              <a:ea typeface="ＭＳ Ｐゴシック" pitchFamily="-84" charset="-128"/>
              <a:cs typeface="Arial" charset="0"/>
            </a:endParaRPr>
          </a:p>
        </p:txBody>
      </p:sp>
      <p:sp>
        <p:nvSpPr>
          <p:cNvPr id="6" name="Rectángulo 5">
            <a:extLst>
              <a:ext uri="{FF2B5EF4-FFF2-40B4-BE49-F238E27FC236}">
                <a16:creationId xmlns:a16="http://schemas.microsoft.com/office/drawing/2014/main" id="{75B31425-0EC4-CB4D-AC1E-DCC732369102}"/>
              </a:ext>
            </a:extLst>
          </p:cNvPr>
          <p:cNvSpPr/>
          <p:nvPr/>
        </p:nvSpPr>
        <p:spPr>
          <a:xfrm flipV="1">
            <a:off x="2456480" y="2998634"/>
            <a:ext cx="5399715" cy="57023"/>
          </a:xfrm>
          <a:prstGeom prst="rect">
            <a:avLst/>
          </a:prstGeom>
          <a:solidFill>
            <a:schemeClr val="bg1"/>
          </a:solidFill>
          <a:ln>
            <a:noFill/>
          </a:ln>
          <a:effectLst>
            <a:reflection blurRad="6350" stA="50000" endA="300" endPos="38500" dist="50800" dir="5400000" sy="-100000" algn="bl" rotWithShape="0"/>
          </a:effectLst>
        </p:spPr>
        <p:style>
          <a:lnRef idx="2">
            <a:schemeClr val="accent1">
              <a:shade val="50000"/>
            </a:schemeClr>
          </a:lnRef>
          <a:fillRef idx="1002">
            <a:schemeClr val="lt2"/>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350" b="0" i="0" u="none" strike="noStrike" kern="1200" cap="none" spc="0" normalizeH="0" baseline="0" noProof="0">
              <a:ln w="0"/>
              <a:solidFill>
                <a:srgbClr val="000000"/>
              </a:solidFill>
              <a:effectLst/>
              <a:uLnTx/>
              <a:uFillTx/>
              <a:latin typeface="Arial" pitchFamily="34" charset="0"/>
              <a:ea typeface="+mn-ea"/>
              <a:cs typeface="Arial" pitchFamily="34" charset="0"/>
            </a:endParaRPr>
          </a:p>
        </p:txBody>
      </p:sp>
      <p:sp>
        <p:nvSpPr>
          <p:cNvPr id="7" name="10 Marcador de texto">
            <a:extLst>
              <a:ext uri="{FF2B5EF4-FFF2-40B4-BE49-F238E27FC236}">
                <a16:creationId xmlns:a16="http://schemas.microsoft.com/office/drawing/2014/main" id="{8B5EA71C-88C4-442C-A736-5EB8CE40B3D0}"/>
              </a:ext>
            </a:extLst>
          </p:cNvPr>
          <p:cNvSpPr txBox="1">
            <a:spLocks/>
          </p:cNvSpPr>
          <p:nvPr/>
        </p:nvSpPr>
        <p:spPr>
          <a:xfrm>
            <a:off x="1070221" y="2853048"/>
            <a:ext cx="634424" cy="405217"/>
          </a:xfrm>
          <a:prstGeom prst="rect">
            <a:avLst/>
          </a:prstGeom>
        </p:spPr>
        <p:txBody>
          <a:bodyPr vert="horz" lIns="91440" tIns="45720" rIns="91440" bIns="45720" rtlCol="0" anchor="b">
            <a:noAutofit/>
          </a:bodyPr>
          <a:lstStyle>
            <a:lvl1pPr marL="0" indent="0" algn="ctr" defTabSz="914400" rtl="0" eaLnBrk="1" fontAlgn="base" latinLnBrk="0" hangingPunct="1">
              <a:spcBef>
                <a:spcPct val="0"/>
              </a:spcBef>
              <a:spcAft>
                <a:spcPct val="0"/>
              </a:spcAft>
              <a:buFont typeface="Arial" pitchFamily="34" charset="0"/>
              <a:buNone/>
              <a:defRPr lang="es-ES" sz="3200" b="1" kern="1200" cap="none" dirty="0" smtClean="0">
                <a:solidFill>
                  <a:schemeClr val="bg1"/>
                </a:solidFill>
                <a:latin typeface="+mj-lt"/>
                <a:ea typeface="ＭＳ Ｐゴシック" pitchFamily="-84" charset="-128"/>
                <a:cs typeface="Arial" charset="0"/>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lgn="l"/>
            <a:r>
              <a:rPr lang="es-CO" sz="7200"/>
              <a:t>7</a:t>
            </a:r>
          </a:p>
        </p:txBody>
      </p:sp>
    </p:spTree>
    <p:extLst>
      <p:ext uri="{BB962C8B-B14F-4D97-AF65-F5344CB8AC3E}">
        <p14:creationId xmlns:p14="http://schemas.microsoft.com/office/powerpoint/2010/main" val="16439168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9688ACE7-71F6-41DB-A9D3-7AE3FED455EE}"/>
              </a:ext>
            </a:extLst>
          </p:cNvPr>
          <p:cNvPicPr>
            <a:picLocks noChangeAspect="1"/>
          </p:cNvPicPr>
          <p:nvPr/>
        </p:nvPicPr>
        <p:blipFill rotWithShape="1">
          <a:blip r:embed="rId2"/>
          <a:srcRect r="25880"/>
          <a:stretch/>
        </p:blipFill>
        <p:spPr>
          <a:xfrm>
            <a:off x="7627872" y="1148685"/>
            <a:ext cx="4269070" cy="2787846"/>
          </a:xfrm>
          <a:prstGeom prst="rect">
            <a:avLst/>
          </a:prstGeom>
        </p:spPr>
      </p:pic>
      <p:sp>
        <p:nvSpPr>
          <p:cNvPr id="2" name="Título 1">
            <a:extLst>
              <a:ext uri="{FF2B5EF4-FFF2-40B4-BE49-F238E27FC236}">
                <a16:creationId xmlns:a16="http://schemas.microsoft.com/office/drawing/2014/main" id="{1CCA1D93-FE9E-432B-A4EE-1163C9AC295C}"/>
              </a:ext>
            </a:extLst>
          </p:cNvPr>
          <p:cNvSpPr>
            <a:spLocks noGrp="1"/>
          </p:cNvSpPr>
          <p:nvPr>
            <p:ph type="title"/>
          </p:nvPr>
        </p:nvSpPr>
        <p:spPr>
          <a:xfrm>
            <a:off x="134205" y="6275"/>
            <a:ext cx="10441160" cy="792088"/>
          </a:xfrm>
        </p:spPr>
        <p:txBody>
          <a:bodyPr/>
          <a:lstStyle/>
          <a:p>
            <a:r>
              <a:rPr lang="es-CO"/>
              <a:t>Servicios del Portal</a:t>
            </a:r>
          </a:p>
        </p:txBody>
      </p:sp>
      <p:sp>
        <p:nvSpPr>
          <p:cNvPr id="6" name="CuadroTexto 5">
            <a:extLst>
              <a:ext uri="{FF2B5EF4-FFF2-40B4-BE49-F238E27FC236}">
                <a16:creationId xmlns:a16="http://schemas.microsoft.com/office/drawing/2014/main" id="{23FF7AD0-92AC-41D9-8EC0-DC0DCE5337A0}"/>
              </a:ext>
            </a:extLst>
          </p:cNvPr>
          <p:cNvSpPr txBox="1"/>
          <p:nvPr/>
        </p:nvSpPr>
        <p:spPr>
          <a:xfrm>
            <a:off x="134205" y="1032691"/>
            <a:ext cx="7105131" cy="1631216"/>
          </a:xfrm>
          <a:prstGeom prst="rect">
            <a:avLst/>
          </a:prstGeom>
          <a:noFill/>
        </p:spPr>
        <p:txBody>
          <a:bodyPr wrap="square" rtlCol="0">
            <a:spAutoFit/>
          </a:bodyPr>
          <a:lstStyle/>
          <a:p>
            <a:pPr algn="just">
              <a:buClr>
                <a:srgbClr val="C00000"/>
              </a:buClr>
            </a:pPr>
            <a:r>
              <a:rPr lang="es-MX" sz="2000">
                <a:solidFill>
                  <a:schemeClr val="bg1">
                    <a:lumMod val="50000"/>
                  </a:schemeClr>
                </a:solidFill>
              </a:rPr>
              <a:t>El “Portal Autos” se ha creado con el propósito de poner a disposición los servicios tecnológicos de la Cámara en una plataforma para ser utilizados por las compañías afiliadas en el ramo de autos. En este primer lanzamiento se disponen los siguientes:  </a:t>
            </a:r>
            <a:endParaRPr lang="es-CO" sz="2000">
              <a:solidFill>
                <a:schemeClr val="bg1">
                  <a:lumMod val="50000"/>
                </a:schemeClr>
              </a:solidFill>
            </a:endParaRPr>
          </a:p>
        </p:txBody>
      </p:sp>
      <p:sp>
        <p:nvSpPr>
          <p:cNvPr id="4" name="CuadroTexto 3">
            <a:extLst>
              <a:ext uri="{FF2B5EF4-FFF2-40B4-BE49-F238E27FC236}">
                <a16:creationId xmlns:a16="http://schemas.microsoft.com/office/drawing/2014/main" id="{CA5AF131-85CB-470A-B7D6-1C409FC11682}"/>
              </a:ext>
            </a:extLst>
          </p:cNvPr>
          <p:cNvSpPr txBox="1"/>
          <p:nvPr/>
        </p:nvSpPr>
        <p:spPr>
          <a:xfrm>
            <a:off x="652131" y="2962781"/>
            <a:ext cx="9689007" cy="3170099"/>
          </a:xfrm>
          <a:prstGeom prst="rect">
            <a:avLst/>
          </a:prstGeom>
          <a:noFill/>
        </p:spPr>
        <p:txBody>
          <a:bodyPr wrap="square" numCol="1" rtlCol="0">
            <a:spAutoFit/>
          </a:bodyPr>
          <a:lstStyle/>
          <a:p>
            <a:pPr marL="457200" indent="-457200" algn="just">
              <a:buClr>
                <a:srgbClr val="C00000"/>
              </a:buClr>
              <a:buFont typeface="+mj-lt"/>
              <a:buAutoNum type="arabicPeriod"/>
            </a:pPr>
            <a:r>
              <a:rPr lang="es-MX" sz="2000"/>
              <a:t>Indicadores de calidad.</a:t>
            </a:r>
          </a:p>
          <a:p>
            <a:pPr marL="457200" indent="-457200" algn="just">
              <a:buClr>
                <a:srgbClr val="C00000"/>
              </a:buClr>
              <a:buFont typeface="+mj-lt"/>
              <a:buAutoNum type="arabicPeriod"/>
            </a:pPr>
            <a:r>
              <a:rPr lang="es-MX" sz="2000"/>
              <a:t>Consulta masiva de pólizas, siniestros y comparendos.</a:t>
            </a:r>
          </a:p>
          <a:p>
            <a:pPr marL="457200" indent="-457200" algn="just">
              <a:buClr>
                <a:srgbClr val="C00000"/>
              </a:buClr>
              <a:buFont typeface="+mj-lt"/>
              <a:buAutoNum type="arabicPeriod"/>
            </a:pPr>
            <a:r>
              <a:rPr lang="es-MX" sz="2000"/>
              <a:t>Benchmark de automóviles.</a:t>
            </a:r>
          </a:p>
          <a:p>
            <a:pPr marL="457200" indent="-457200" algn="just">
              <a:buClr>
                <a:srgbClr val="C00000"/>
              </a:buClr>
              <a:buFont typeface="+mj-lt"/>
              <a:buAutoNum type="arabicPeriod"/>
            </a:pPr>
            <a:r>
              <a:rPr lang="es-MX" sz="2000"/>
              <a:t>Estadísticas de denuncias de hurto.</a:t>
            </a:r>
          </a:p>
          <a:p>
            <a:pPr marL="457200" indent="-457200" algn="just">
              <a:buClr>
                <a:srgbClr val="C00000"/>
              </a:buClr>
              <a:buFont typeface="+mj-lt"/>
              <a:buAutoNum type="arabicPeriod"/>
            </a:pPr>
            <a:r>
              <a:rPr lang="es-MX" sz="2000"/>
              <a:t>Sistemas de Alertas de RCE – ARCE</a:t>
            </a:r>
          </a:p>
          <a:p>
            <a:pPr marL="457200" indent="-457200" algn="just">
              <a:buClr>
                <a:srgbClr val="C00000"/>
              </a:buClr>
              <a:buFont typeface="+mj-lt"/>
              <a:buAutoNum type="arabicPeriod"/>
            </a:pPr>
            <a:r>
              <a:rPr lang="es-MX" sz="2000"/>
              <a:t>Visualizador inteligente de cifras</a:t>
            </a:r>
          </a:p>
          <a:p>
            <a:pPr marL="457200" indent="-457200" algn="just">
              <a:buClr>
                <a:srgbClr val="C00000"/>
              </a:buClr>
              <a:buFont typeface="+mj-lt"/>
              <a:buAutoNum type="arabicPeriod"/>
            </a:pPr>
            <a:r>
              <a:rPr lang="es-MX" sz="2000"/>
              <a:t>Visualizador con el comportamiento de los recobros registrados en SIGAR.</a:t>
            </a:r>
          </a:p>
          <a:p>
            <a:pPr marL="457200" indent="-457200" algn="just">
              <a:buClr>
                <a:srgbClr val="C00000"/>
              </a:buClr>
              <a:buFont typeface="+mj-lt"/>
              <a:buAutoNum type="arabicPeriod"/>
            </a:pPr>
            <a:r>
              <a:rPr lang="es-MX" sz="2000"/>
              <a:t>Tableros del observatorio de cifras con el comportamiento general del Mercado. </a:t>
            </a:r>
          </a:p>
          <a:p>
            <a:pPr marL="457200" indent="-457200" algn="just">
              <a:buClr>
                <a:srgbClr val="C00000"/>
              </a:buClr>
              <a:buFont typeface="+mj-lt"/>
              <a:buAutoNum type="arabicPeriod"/>
            </a:pPr>
            <a:r>
              <a:rPr lang="es-MX" sz="2000"/>
              <a:t>Tablero con el análisis de penetración del seguro voluntario de autos, cifras a 2020.</a:t>
            </a:r>
          </a:p>
          <a:p>
            <a:pPr marL="457200" indent="-457200" algn="just">
              <a:buClr>
                <a:srgbClr val="C00000"/>
              </a:buClr>
              <a:buFont typeface="+mj-lt"/>
              <a:buAutoNum type="arabicPeriod"/>
            </a:pPr>
            <a:r>
              <a:rPr lang="es-MX" sz="2000"/>
              <a:t>Página de Premios Vía</a:t>
            </a:r>
            <a:endParaRPr lang="es-CO" sz="2000"/>
          </a:p>
        </p:txBody>
      </p:sp>
    </p:spTree>
    <p:extLst>
      <p:ext uri="{BB962C8B-B14F-4D97-AF65-F5344CB8AC3E}">
        <p14:creationId xmlns:p14="http://schemas.microsoft.com/office/powerpoint/2010/main" val="11529757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9688ACE7-71F6-41DB-A9D3-7AE3FED455EE}"/>
              </a:ext>
            </a:extLst>
          </p:cNvPr>
          <p:cNvPicPr>
            <a:picLocks noChangeAspect="1"/>
          </p:cNvPicPr>
          <p:nvPr/>
        </p:nvPicPr>
        <p:blipFill rotWithShape="1">
          <a:blip r:embed="rId2"/>
          <a:srcRect r="25880"/>
          <a:stretch/>
        </p:blipFill>
        <p:spPr>
          <a:xfrm>
            <a:off x="7627872" y="1148685"/>
            <a:ext cx="4269070" cy="2787846"/>
          </a:xfrm>
          <a:prstGeom prst="rect">
            <a:avLst/>
          </a:prstGeom>
        </p:spPr>
      </p:pic>
      <p:sp>
        <p:nvSpPr>
          <p:cNvPr id="5" name="Marcador de texto 4">
            <a:extLst>
              <a:ext uri="{FF2B5EF4-FFF2-40B4-BE49-F238E27FC236}">
                <a16:creationId xmlns:a16="http://schemas.microsoft.com/office/drawing/2014/main" id="{1C5DD0F6-5A60-47E4-9D4A-7A8C81324580}"/>
              </a:ext>
            </a:extLst>
          </p:cNvPr>
          <p:cNvSpPr>
            <a:spLocks noGrp="1"/>
          </p:cNvSpPr>
          <p:nvPr>
            <p:ph type="body" idx="1"/>
          </p:nvPr>
        </p:nvSpPr>
        <p:spPr>
          <a:xfrm>
            <a:off x="222391" y="242224"/>
            <a:ext cx="5544609" cy="599577"/>
          </a:xfrm>
        </p:spPr>
        <p:txBody>
          <a:bodyPr/>
          <a:lstStyle/>
          <a:p>
            <a:r>
              <a:rPr lang="es-CO"/>
              <a:t>Servicios del Portal</a:t>
            </a:r>
          </a:p>
        </p:txBody>
      </p:sp>
      <p:sp>
        <p:nvSpPr>
          <p:cNvPr id="6" name="CuadroTexto 5">
            <a:extLst>
              <a:ext uri="{FF2B5EF4-FFF2-40B4-BE49-F238E27FC236}">
                <a16:creationId xmlns:a16="http://schemas.microsoft.com/office/drawing/2014/main" id="{23FF7AD0-92AC-41D9-8EC0-DC0DCE5337A0}"/>
              </a:ext>
            </a:extLst>
          </p:cNvPr>
          <p:cNvSpPr txBox="1"/>
          <p:nvPr/>
        </p:nvSpPr>
        <p:spPr>
          <a:xfrm>
            <a:off x="222391" y="1148685"/>
            <a:ext cx="7105131" cy="1631216"/>
          </a:xfrm>
          <a:prstGeom prst="rect">
            <a:avLst/>
          </a:prstGeom>
          <a:noFill/>
        </p:spPr>
        <p:txBody>
          <a:bodyPr wrap="square" rtlCol="0">
            <a:spAutoFit/>
          </a:bodyPr>
          <a:lstStyle/>
          <a:p>
            <a:pPr algn="just">
              <a:buClr>
                <a:srgbClr val="C00000"/>
              </a:buClr>
            </a:pPr>
            <a:r>
              <a:rPr lang="es-MX" sz="2000">
                <a:solidFill>
                  <a:schemeClr val="bg1">
                    <a:lumMod val="50000"/>
                  </a:schemeClr>
                </a:solidFill>
              </a:rPr>
              <a:t>El “Portal Autos” se ha creado con el propósito de poner a disposición los servicios tecnológicos de la Cámara en una plataforma para ser utilizados por las compañías afiliadas en el ramo de autos. En este primer lanzamiento se disponen los siguientes:  </a:t>
            </a:r>
            <a:endParaRPr lang="es-CO" sz="2000">
              <a:solidFill>
                <a:schemeClr val="bg1">
                  <a:lumMod val="50000"/>
                </a:schemeClr>
              </a:solidFill>
            </a:endParaRPr>
          </a:p>
        </p:txBody>
      </p:sp>
      <p:sp>
        <p:nvSpPr>
          <p:cNvPr id="4" name="CuadroTexto 3">
            <a:extLst>
              <a:ext uri="{FF2B5EF4-FFF2-40B4-BE49-F238E27FC236}">
                <a16:creationId xmlns:a16="http://schemas.microsoft.com/office/drawing/2014/main" id="{CA5AF131-85CB-470A-B7D6-1C409FC11682}"/>
              </a:ext>
            </a:extLst>
          </p:cNvPr>
          <p:cNvSpPr txBox="1"/>
          <p:nvPr/>
        </p:nvSpPr>
        <p:spPr>
          <a:xfrm>
            <a:off x="508673" y="2962781"/>
            <a:ext cx="9832465" cy="3170099"/>
          </a:xfrm>
          <a:prstGeom prst="rect">
            <a:avLst/>
          </a:prstGeom>
          <a:noFill/>
        </p:spPr>
        <p:txBody>
          <a:bodyPr wrap="square" numCol="1" rtlCol="0">
            <a:spAutoFit/>
          </a:bodyPr>
          <a:lstStyle/>
          <a:p>
            <a:pPr marL="457200" indent="-457200" algn="just">
              <a:buClr>
                <a:srgbClr val="C00000"/>
              </a:buClr>
              <a:buFont typeface="+mj-lt"/>
              <a:buAutoNum type="arabicPeriod"/>
            </a:pPr>
            <a:r>
              <a:rPr lang="es-MX" sz="2000"/>
              <a:t>Indicadores de calidad.</a:t>
            </a:r>
          </a:p>
          <a:p>
            <a:pPr marL="457200" indent="-457200" algn="just">
              <a:buClr>
                <a:srgbClr val="C00000"/>
              </a:buClr>
              <a:buFont typeface="+mj-lt"/>
              <a:buAutoNum type="arabicPeriod"/>
            </a:pPr>
            <a:r>
              <a:rPr lang="es-MX" sz="2000"/>
              <a:t>Consulta en bloque de pólizas, siniestros y comparendos.</a:t>
            </a:r>
          </a:p>
          <a:p>
            <a:pPr marL="457200" indent="-457200" algn="just">
              <a:buClr>
                <a:srgbClr val="C00000"/>
              </a:buClr>
              <a:buFont typeface="+mj-lt"/>
              <a:buAutoNum type="arabicPeriod"/>
            </a:pPr>
            <a:r>
              <a:rPr lang="es-MX" sz="2000"/>
              <a:t>Benchmark de automóviles.</a:t>
            </a:r>
          </a:p>
          <a:p>
            <a:pPr marL="457200" indent="-457200" algn="just">
              <a:buClr>
                <a:srgbClr val="C00000"/>
              </a:buClr>
              <a:buFont typeface="+mj-lt"/>
              <a:buAutoNum type="arabicPeriod"/>
            </a:pPr>
            <a:r>
              <a:rPr lang="es-MX" sz="2000"/>
              <a:t>Estadísticas de denuncias de hurto.</a:t>
            </a:r>
          </a:p>
          <a:p>
            <a:pPr marL="457200" indent="-457200" algn="just">
              <a:buClr>
                <a:srgbClr val="C00000"/>
              </a:buClr>
              <a:buFont typeface="+mj-lt"/>
              <a:buAutoNum type="arabicPeriod"/>
            </a:pPr>
            <a:r>
              <a:rPr lang="es-MX" sz="2000"/>
              <a:t>Sistemas de Alertas de RCE – ARCE</a:t>
            </a:r>
          </a:p>
          <a:p>
            <a:pPr marL="457200" indent="-457200" algn="just">
              <a:buClr>
                <a:srgbClr val="C00000"/>
              </a:buClr>
              <a:buFont typeface="+mj-lt"/>
              <a:buAutoNum type="arabicPeriod"/>
            </a:pPr>
            <a:r>
              <a:rPr lang="es-MX" sz="2000"/>
              <a:t>Visualizador inteligente de cifras</a:t>
            </a:r>
          </a:p>
          <a:p>
            <a:pPr marL="457200" indent="-457200" algn="just">
              <a:buClr>
                <a:srgbClr val="C00000"/>
              </a:buClr>
              <a:buFont typeface="+mj-lt"/>
              <a:buAutoNum type="arabicPeriod"/>
            </a:pPr>
            <a:r>
              <a:rPr lang="es-MX" sz="2000"/>
              <a:t>Visualizador con el comportamiento de los recobros registrados en SIGAR.</a:t>
            </a:r>
          </a:p>
          <a:p>
            <a:pPr marL="457200" indent="-457200" algn="just">
              <a:buClr>
                <a:srgbClr val="C00000"/>
              </a:buClr>
              <a:buFont typeface="+mj-lt"/>
              <a:buAutoNum type="arabicPeriod"/>
            </a:pPr>
            <a:r>
              <a:rPr lang="es-MX" sz="2000"/>
              <a:t>Tableros del observatorio de cifras con el comportamiento general del Mercado. </a:t>
            </a:r>
          </a:p>
          <a:p>
            <a:pPr marL="457200" indent="-457200" algn="just">
              <a:buClr>
                <a:srgbClr val="C00000"/>
              </a:buClr>
              <a:buFont typeface="+mj-lt"/>
              <a:buAutoNum type="arabicPeriod"/>
            </a:pPr>
            <a:r>
              <a:rPr lang="es-MX" sz="2000"/>
              <a:t>Tablero con el análisis de penetración del seguro voluntario de autos, cifras a 2020.</a:t>
            </a:r>
          </a:p>
          <a:p>
            <a:pPr marL="457200" indent="-457200" algn="just">
              <a:buClr>
                <a:srgbClr val="C00000"/>
              </a:buClr>
              <a:buFont typeface="+mj-lt"/>
              <a:buAutoNum type="arabicPeriod"/>
            </a:pPr>
            <a:r>
              <a:rPr lang="es-MX" sz="2000"/>
              <a:t>Página de Premios Vía</a:t>
            </a:r>
            <a:endParaRPr lang="es-CO" sz="2000"/>
          </a:p>
        </p:txBody>
      </p:sp>
    </p:spTree>
    <p:extLst>
      <p:ext uri="{BB962C8B-B14F-4D97-AF65-F5344CB8AC3E}">
        <p14:creationId xmlns:p14="http://schemas.microsoft.com/office/powerpoint/2010/main" val="15179114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a:extLst>
              <a:ext uri="{FF2B5EF4-FFF2-40B4-BE49-F238E27FC236}">
                <a16:creationId xmlns:a16="http://schemas.microsoft.com/office/drawing/2014/main" id="{A16D5694-2681-48DB-8FE7-359F83F38189}"/>
              </a:ext>
            </a:extLst>
          </p:cNvPr>
          <p:cNvSpPr>
            <a:spLocks noGrp="1"/>
          </p:cNvSpPr>
          <p:nvPr>
            <p:ph type="body" idx="1"/>
          </p:nvPr>
        </p:nvSpPr>
        <p:spPr>
          <a:xfrm>
            <a:off x="208191" y="84779"/>
            <a:ext cx="2117171" cy="490866"/>
          </a:xfrm>
        </p:spPr>
        <p:txBody>
          <a:bodyPr/>
          <a:lstStyle/>
          <a:p>
            <a:r>
              <a:rPr lang="es-CO"/>
              <a:t>Propuesta</a:t>
            </a:r>
          </a:p>
        </p:txBody>
      </p:sp>
      <p:pic>
        <p:nvPicPr>
          <p:cNvPr id="5" name="Imagen 4">
            <a:extLst>
              <a:ext uri="{FF2B5EF4-FFF2-40B4-BE49-F238E27FC236}">
                <a16:creationId xmlns:a16="http://schemas.microsoft.com/office/drawing/2014/main" id="{63FE9EF3-DE41-4325-B09F-F96FE7539E2F}"/>
              </a:ext>
            </a:extLst>
          </p:cNvPr>
          <p:cNvPicPr>
            <a:picLocks noChangeAspect="1"/>
          </p:cNvPicPr>
          <p:nvPr/>
        </p:nvPicPr>
        <p:blipFill>
          <a:blip r:embed="rId2"/>
          <a:stretch>
            <a:fillRect/>
          </a:stretch>
        </p:blipFill>
        <p:spPr>
          <a:xfrm>
            <a:off x="2204249" y="465353"/>
            <a:ext cx="8146840" cy="2803862"/>
          </a:xfrm>
          <a:prstGeom prst="rect">
            <a:avLst/>
          </a:prstGeom>
        </p:spPr>
      </p:pic>
      <p:sp>
        <p:nvSpPr>
          <p:cNvPr id="6" name="CuadroTexto 5">
            <a:extLst>
              <a:ext uri="{FF2B5EF4-FFF2-40B4-BE49-F238E27FC236}">
                <a16:creationId xmlns:a16="http://schemas.microsoft.com/office/drawing/2014/main" id="{78BC3189-0C41-476B-8D1F-E16F72BD5515}"/>
              </a:ext>
            </a:extLst>
          </p:cNvPr>
          <p:cNvSpPr txBox="1"/>
          <p:nvPr/>
        </p:nvSpPr>
        <p:spPr>
          <a:xfrm>
            <a:off x="1429129" y="3649789"/>
            <a:ext cx="9418523" cy="2923877"/>
          </a:xfrm>
          <a:prstGeom prst="rect">
            <a:avLst/>
          </a:prstGeom>
          <a:noFill/>
        </p:spPr>
        <p:txBody>
          <a:bodyPr wrap="square" numCol="1" rtlCol="0">
            <a:spAutoFit/>
          </a:bodyPr>
          <a:lstStyle/>
          <a:p>
            <a:pPr algn="just">
              <a:buClr>
                <a:srgbClr val="C00000"/>
              </a:buClr>
            </a:pPr>
            <a:r>
              <a:rPr lang="es-MX">
                <a:solidFill>
                  <a:schemeClr val="tx2"/>
                </a:solidFill>
              </a:rPr>
              <a:t>Entregar credenciales a los miembros de la Cámara y un interlocutor por compañía,  este último actor servirá de apoyo para: </a:t>
            </a:r>
          </a:p>
          <a:p>
            <a:pPr algn="just">
              <a:buClr>
                <a:srgbClr val="C00000"/>
              </a:buClr>
            </a:pPr>
            <a:endParaRPr lang="es-MX"/>
          </a:p>
          <a:p>
            <a:pPr marL="457200" indent="-457200" algn="just">
              <a:buClr>
                <a:srgbClr val="C00000"/>
              </a:buClr>
              <a:buFont typeface="+mj-lt"/>
              <a:buAutoNum type="arabicPeriod"/>
            </a:pPr>
            <a:r>
              <a:rPr lang="es-MX"/>
              <a:t>Programar la sesión de capacitación del Portal de Autos.</a:t>
            </a:r>
          </a:p>
          <a:p>
            <a:pPr marL="457200" indent="-457200" algn="just">
              <a:buClr>
                <a:srgbClr val="C00000"/>
              </a:buClr>
              <a:buFont typeface="+mj-lt"/>
              <a:buAutoNum type="arabicPeriod"/>
            </a:pPr>
            <a:r>
              <a:rPr lang="es-MX"/>
              <a:t>Gestionar los procesos de análisis y mejora de la calidad en el reporte de información hacia las bases de datos.</a:t>
            </a:r>
          </a:p>
          <a:p>
            <a:pPr marL="457200" indent="-457200" algn="just">
              <a:buClr>
                <a:srgbClr val="C00000"/>
              </a:buClr>
              <a:buFont typeface="+mj-lt"/>
              <a:buAutoNum type="arabicPeriod"/>
            </a:pPr>
            <a:r>
              <a:rPr lang="es-MX"/>
              <a:t>Administrar las credenciales del Benchmark de automóviles</a:t>
            </a:r>
          </a:p>
          <a:p>
            <a:pPr marL="457200" indent="-457200" algn="just">
              <a:buClr>
                <a:srgbClr val="C00000"/>
              </a:buClr>
              <a:buFont typeface="+mj-lt"/>
              <a:buAutoNum type="arabicPeriod"/>
            </a:pPr>
            <a:r>
              <a:rPr lang="es-MX"/>
              <a:t>Revisar y validar las cifras de los indicadores técnicos calculados en el observatorio de cifras</a:t>
            </a:r>
          </a:p>
          <a:p>
            <a:pPr marL="457200" indent="-457200" algn="just">
              <a:buClr>
                <a:srgbClr val="C00000"/>
              </a:buClr>
              <a:buFont typeface="+mj-lt"/>
              <a:buAutoNum type="arabicPeriod"/>
            </a:pPr>
            <a:r>
              <a:rPr lang="es-MX"/>
              <a:t>Monitorear uso de la plataforma.</a:t>
            </a:r>
          </a:p>
        </p:txBody>
      </p:sp>
    </p:spTree>
    <p:extLst>
      <p:ext uri="{BB962C8B-B14F-4D97-AF65-F5344CB8AC3E}">
        <p14:creationId xmlns:p14="http://schemas.microsoft.com/office/powerpoint/2010/main" val="26943783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Marcador de texto"/>
          <p:cNvSpPr>
            <a:spLocks noGrp="1"/>
          </p:cNvSpPr>
          <p:nvPr>
            <p:ph type="body" idx="1"/>
          </p:nvPr>
        </p:nvSpPr>
        <p:spPr>
          <a:xfrm>
            <a:off x="2279425" y="2852938"/>
            <a:ext cx="9498773" cy="576063"/>
          </a:xfrm>
        </p:spPr>
        <p:txBody>
          <a:bodyPr>
            <a:noAutofit/>
          </a:bodyPr>
          <a:lstStyle/>
          <a:p>
            <a:pPr algn="l"/>
            <a:r>
              <a:rPr lang="es-ES" sz="3600">
                <a:ea typeface="ＭＳ Ｐゴシック"/>
                <a:cs typeface="Arial"/>
              </a:rPr>
              <a:t>AVANCES PROYECTO GUÍA DE VALORES. </a:t>
            </a:r>
          </a:p>
        </p:txBody>
      </p:sp>
      <p:sp>
        <p:nvSpPr>
          <p:cNvPr id="5" name="10 Marcador de texto">
            <a:extLst>
              <a:ext uri="{FF2B5EF4-FFF2-40B4-BE49-F238E27FC236}">
                <a16:creationId xmlns:a16="http://schemas.microsoft.com/office/drawing/2014/main" id="{4AC3E0C3-4B51-AB4E-A036-2EC351F0A151}"/>
              </a:ext>
            </a:extLst>
          </p:cNvPr>
          <p:cNvSpPr txBox="1">
            <a:spLocks/>
          </p:cNvSpPr>
          <p:nvPr/>
        </p:nvSpPr>
        <p:spPr>
          <a:xfrm>
            <a:off x="548502" y="3027146"/>
            <a:ext cx="1392839" cy="576063"/>
          </a:xfrm>
          <a:prstGeom prst="rect">
            <a:avLst/>
          </a:prstGeom>
        </p:spPr>
        <p:txBody>
          <a:bodyPr vert="horz" lIns="91440" tIns="45720" rIns="91440" bIns="45720" rtlCol="0" anchor="b">
            <a:noAutofit/>
          </a:bodyPr>
          <a:lstStyle>
            <a:lvl1pPr marL="0" indent="0" algn="ctr" defTabSz="914400" rtl="0" eaLnBrk="1" fontAlgn="base" latinLnBrk="0" hangingPunct="1">
              <a:spcBef>
                <a:spcPct val="0"/>
              </a:spcBef>
              <a:spcAft>
                <a:spcPct val="0"/>
              </a:spcAft>
              <a:buFont typeface="Arial" pitchFamily="34" charset="0"/>
              <a:buNone/>
              <a:defRPr lang="es-ES" sz="3200" b="1" kern="1200" cap="none" dirty="0" smtClean="0">
                <a:solidFill>
                  <a:schemeClr val="bg1"/>
                </a:solidFill>
                <a:latin typeface="+mj-lt"/>
                <a:ea typeface="ＭＳ Ｐゴシック" pitchFamily="-84" charset="-128"/>
                <a:cs typeface="Arial" charset="0"/>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es-CO" sz="7200" b="1" i="0" u="none" strike="noStrike" kern="1200" cap="none" spc="0" normalizeH="0" baseline="0" noProof="0">
              <a:ln>
                <a:noFill/>
              </a:ln>
              <a:solidFill>
                <a:srgbClr val="FFFFFF"/>
              </a:solidFill>
              <a:effectLst/>
              <a:uLnTx/>
              <a:uFillTx/>
              <a:latin typeface="Franklin Gothic Medium" panose="020B0603020102020204"/>
              <a:ea typeface="ＭＳ Ｐゴシック" pitchFamily="-84" charset="-128"/>
              <a:cs typeface="Arial" charset="0"/>
            </a:endParaRPr>
          </a:p>
        </p:txBody>
      </p:sp>
      <p:sp>
        <p:nvSpPr>
          <p:cNvPr id="6" name="Rectángulo 5">
            <a:extLst>
              <a:ext uri="{FF2B5EF4-FFF2-40B4-BE49-F238E27FC236}">
                <a16:creationId xmlns:a16="http://schemas.microsoft.com/office/drawing/2014/main" id="{75B31425-0EC4-CB4D-AC1E-DCC732369102}"/>
              </a:ext>
            </a:extLst>
          </p:cNvPr>
          <p:cNvSpPr/>
          <p:nvPr/>
        </p:nvSpPr>
        <p:spPr>
          <a:xfrm flipV="1">
            <a:off x="2341423" y="3429000"/>
            <a:ext cx="5399715" cy="57023"/>
          </a:xfrm>
          <a:prstGeom prst="rect">
            <a:avLst/>
          </a:prstGeom>
          <a:solidFill>
            <a:schemeClr val="bg1"/>
          </a:solidFill>
          <a:ln>
            <a:noFill/>
          </a:ln>
          <a:effectLst>
            <a:reflection blurRad="6350" stA="50000" endA="300" endPos="38500" dist="50800" dir="5400000" sy="-100000" algn="bl" rotWithShape="0"/>
          </a:effectLst>
        </p:spPr>
        <p:style>
          <a:lnRef idx="2">
            <a:schemeClr val="accent1">
              <a:shade val="50000"/>
            </a:schemeClr>
          </a:lnRef>
          <a:fillRef idx="1002">
            <a:schemeClr val="lt2"/>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350" b="0" i="0" u="none" strike="noStrike" kern="1200" cap="none" spc="0" normalizeH="0" baseline="0" noProof="0">
              <a:ln w="0"/>
              <a:solidFill>
                <a:srgbClr val="000000"/>
              </a:solidFill>
              <a:effectLst/>
              <a:uLnTx/>
              <a:uFillTx/>
              <a:latin typeface="Arial" pitchFamily="34" charset="0"/>
              <a:ea typeface="+mn-ea"/>
              <a:cs typeface="Arial" pitchFamily="34" charset="0"/>
            </a:endParaRPr>
          </a:p>
        </p:txBody>
      </p:sp>
      <p:sp>
        <p:nvSpPr>
          <p:cNvPr id="7" name="10 Marcador de texto">
            <a:extLst>
              <a:ext uri="{FF2B5EF4-FFF2-40B4-BE49-F238E27FC236}">
                <a16:creationId xmlns:a16="http://schemas.microsoft.com/office/drawing/2014/main" id="{8B5EA71C-88C4-442C-A736-5EB8CE40B3D0}"/>
              </a:ext>
            </a:extLst>
          </p:cNvPr>
          <p:cNvSpPr txBox="1">
            <a:spLocks/>
          </p:cNvSpPr>
          <p:nvPr/>
        </p:nvSpPr>
        <p:spPr>
          <a:xfrm>
            <a:off x="702617" y="3197992"/>
            <a:ext cx="634424" cy="405218"/>
          </a:xfrm>
          <a:prstGeom prst="rect">
            <a:avLst/>
          </a:prstGeom>
        </p:spPr>
        <p:txBody>
          <a:bodyPr vert="horz" lIns="91440" tIns="45720" rIns="91440" bIns="45720" rtlCol="0" anchor="b">
            <a:noAutofit/>
          </a:bodyPr>
          <a:lstStyle>
            <a:lvl1pPr marL="0" indent="0" algn="ctr" defTabSz="914400" rtl="0" eaLnBrk="1" fontAlgn="base" latinLnBrk="0" hangingPunct="1">
              <a:spcBef>
                <a:spcPct val="0"/>
              </a:spcBef>
              <a:spcAft>
                <a:spcPct val="0"/>
              </a:spcAft>
              <a:buFont typeface="Arial" pitchFamily="34" charset="0"/>
              <a:buNone/>
              <a:defRPr lang="es-ES" sz="3200" b="1" kern="1200" cap="none" dirty="0" smtClean="0">
                <a:solidFill>
                  <a:schemeClr val="bg1"/>
                </a:solidFill>
                <a:latin typeface="+mj-lt"/>
                <a:ea typeface="ＭＳ Ｐゴシック" pitchFamily="-84" charset="-128"/>
                <a:cs typeface="Arial" charset="0"/>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lgn="l"/>
            <a:r>
              <a:rPr lang="es-MX" sz="7200"/>
              <a:t>8</a:t>
            </a:r>
            <a:endParaRPr lang="es-CO" sz="7200"/>
          </a:p>
        </p:txBody>
      </p:sp>
    </p:spTree>
    <p:extLst>
      <p:ext uri="{BB962C8B-B14F-4D97-AF65-F5344CB8AC3E}">
        <p14:creationId xmlns:p14="http://schemas.microsoft.com/office/powerpoint/2010/main" val="3961273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ítulo 17">
            <a:extLst>
              <a:ext uri="{FF2B5EF4-FFF2-40B4-BE49-F238E27FC236}">
                <a16:creationId xmlns:a16="http://schemas.microsoft.com/office/drawing/2014/main" id="{325F6963-0F6D-42F3-87BB-5FF8A8FF8672}"/>
              </a:ext>
            </a:extLst>
          </p:cNvPr>
          <p:cNvSpPr>
            <a:spLocks noGrp="1"/>
          </p:cNvSpPr>
          <p:nvPr>
            <p:ph type="title"/>
          </p:nvPr>
        </p:nvSpPr>
        <p:spPr>
          <a:xfrm>
            <a:off x="14412" y="0"/>
            <a:ext cx="11277807" cy="792088"/>
          </a:xfrm>
        </p:spPr>
        <p:txBody>
          <a:bodyPr/>
          <a:lstStyle/>
          <a:p>
            <a:r>
              <a:rPr lang="es-CO"/>
              <a:t>AVANCES CONTRATO QUANTIL – GUIA DE VALORES.</a:t>
            </a:r>
            <a:endParaRPr lang="es-CO">
              <a:cs typeface="Arial"/>
            </a:endParaRPr>
          </a:p>
        </p:txBody>
      </p:sp>
      <p:graphicFrame>
        <p:nvGraphicFramePr>
          <p:cNvPr id="2" name="Diagrama 1">
            <a:extLst>
              <a:ext uri="{FF2B5EF4-FFF2-40B4-BE49-F238E27FC236}">
                <a16:creationId xmlns:a16="http://schemas.microsoft.com/office/drawing/2014/main" id="{81BCCA55-1B79-447E-AE1F-A473C9C83DB1}"/>
              </a:ext>
            </a:extLst>
          </p:cNvPr>
          <p:cNvGraphicFramePr/>
          <p:nvPr>
            <p:extLst>
              <p:ext uri="{D42A27DB-BD31-4B8C-83A1-F6EECF244321}">
                <p14:modId xmlns:p14="http://schemas.microsoft.com/office/powerpoint/2010/main" val="625926567"/>
              </p:ext>
            </p:extLst>
          </p:nvPr>
        </p:nvGraphicFramePr>
        <p:xfrm>
          <a:off x="775932" y="1018014"/>
          <a:ext cx="6519812"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CuadroTexto 8">
            <a:extLst>
              <a:ext uri="{FF2B5EF4-FFF2-40B4-BE49-F238E27FC236}">
                <a16:creationId xmlns:a16="http://schemas.microsoft.com/office/drawing/2014/main" id="{81438401-1AFF-4B51-8BB6-B8925193BDA3}"/>
              </a:ext>
            </a:extLst>
          </p:cNvPr>
          <p:cNvSpPr txBox="1"/>
          <p:nvPr/>
        </p:nvSpPr>
        <p:spPr>
          <a:xfrm>
            <a:off x="8229600" y="2782090"/>
            <a:ext cx="3522957" cy="1754326"/>
          </a:xfrm>
          <a:prstGeom prst="rect">
            <a:avLst/>
          </a:prstGeom>
          <a:solidFill>
            <a:schemeClr val="accent5">
              <a:lumMod val="60000"/>
              <a:lumOff val="40000"/>
            </a:schemeClr>
          </a:solidFill>
          <a:ln>
            <a:solidFill>
              <a:schemeClr val="tx1"/>
            </a:solidFill>
          </a:ln>
        </p:spPr>
        <p:txBody>
          <a:bodyPr wrap="square">
            <a:spAutoFit/>
          </a:bodyPr>
          <a:lstStyle/>
          <a:p>
            <a:pPr algn="ctr"/>
            <a:r>
              <a:rPr lang="es-CO" sz="1800"/>
              <a:t>Presupuesto 504 millones.</a:t>
            </a:r>
          </a:p>
          <a:p>
            <a:endParaRPr lang="es-CO" sz="1800"/>
          </a:p>
          <a:p>
            <a:pPr algn="ctr"/>
            <a:r>
              <a:rPr lang="es-CO" sz="1800"/>
              <a:t>Ejecutado 310 millones.</a:t>
            </a:r>
          </a:p>
          <a:p>
            <a:endParaRPr lang="es-CO" sz="1800"/>
          </a:p>
          <a:p>
            <a:pPr algn="ctr"/>
            <a:r>
              <a:rPr lang="es-CO" sz="1800" b="1"/>
              <a:t>Avance ejecución del proyectos:</a:t>
            </a:r>
          </a:p>
          <a:p>
            <a:pPr algn="ctr"/>
            <a:r>
              <a:rPr lang="es-CO" sz="1800" b="1"/>
              <a:t>76%</a:t>
            </a:r>
          </a:p>
        </p:txBody>
      </p:sp>
    </p:spTree>
    <p:extLst>
      <p:ext uri="{BB962C8B-B14F-4D97-AF65-F5344CB8AC3E}">
        <p14:creationId xmlns:p14="http://schemas.microsoft.com/office/powerpoint/2010/main" val="80538758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ítulo 17">
            <a:extLst>
              <a:ext uri="{FF2B5EF4-FFF2-40B4-BE49-F238E27FC236}">
                <a16:creationId xmlns:a16="http://schemas.microsoft.com/office/drawing/2014/main" id="{325F6963-0F6D-42F3-87BB-5FF8A8FF8672}"/>
              </a:ext>
            </a:extLst>
          </p:cNvPr>
          <p:cNvSpPr>
            <a:spLocks noGrp="1"/>
          </p:cNvSpPr>
          <p:nvPr>
            <p:ph type="title"/>
          </p:nvPr>
        </p:nvSpPr>
        <p:spPr>
          <a:xfrm>
            <a:off x="14412" y="0"/>
            <a:ext cx="11277807" cy="792088"/>
          </a:xfrm>
        </p:spPr>
        <p:txBody>
          <a:bodyPr/>
          <a:lstStyle/>
          <a:p>
            <a:r>
              <a:rPr lang="es-CO"/>
              <a:t>DESAFIO RECOLECCION INFORMACION – GUIA DE VALORES</a:t>
            </a:r>
            <a:endParaRPr lang="es-CO">
              <a:cs typeface="Arial"/>
            </a:endParaRPr>
          </a:p>
        </p:txBody>
      </p:sp>
      <p:sp>
        <p:nvSpPr>
          <p:cNvPr id="3" name="CuadroTexto 2">
            <a:extLst>
              <a:ext uri="{FF2B5EF4-FFF2-40B4-BE49-F238E27FC236}">
                <a16:creationId xmlns:a16="http://schemas.microsoft.com/office/drawing/2014/main" id="{788A874A-CA66-4132-BF75-61DD558C98E8}"/>
              </a:ext>
            </a:extLst>
          </p:cNvPr>
          <p:cNvSpPr txBox="1"/>
          <p:nvPr/>
        </p:nvSpPr>
        <p:spPr>
          <a:xfrm>
            <a:off x="987330" y="1653701"/>
            <a:ext cx="10392438" cy="4647426"/>
          </a:xfrm>
          <a:prstGeom prst="rect">
            <a:avLst/>
          </a:prstGeom>
          <a:noFill/>
        </p:spPr>
        <p:txBody>
          <a:bodyPr wrap="square" rtlCol="0">
            <a:spAutoFit/>
          </a:bodyPr>
          <a:lstStyle/>
          <a:p>
            <a:pPr marL="514350" indent="-514350">
              <a:buClr>
                <a:srgbClr val="C00000"/>
              </a:buClr>
              <a:buFont typeface="+mj-lt"/>
              <a:buAutoNum type="arabicPeriod"/>
            </a:pPr>
            <a:r>
              <a:rPr lang="es-CO" sz="3000"/>
              <a:t>Fuentes consultas en internet aplicando </a:t>
            </a:r>
            <a:r>
              <a:rPr lang="es-CO" sz="3000" b="1" err="1"/>
              <a:t>Webscraping</a:t>
            </a:r>
            <a:r>
              <a:rPr lang="es-CO" sz="3000" b="1"/>
              <a:t> ético</a:t>
            </a:r>
            <a:r>
              <a:rPr lang="es-CO" sz="3000"/>
              <a:t>.</a:t>
            </a:r>
          </a:p>
          <a:p>
            <a:pPr marL="514350" indent="-514350">
              <a:buClr>
                <a:srgbClr val="C00000"/>
              </a:buClr>
              <a:buFont typeface="+mj-lt"/>
              <a:buAutoNum type="arabicPeriod"/>
            </a:pPr>
            <a:endParaRPr lang="es-CO" sz="3000"/>
          </a:p>
          <a:p>
            <a:pPr marL="514350" indent="-514350">
              <a:buClr>
                <a:srgbClr val="C00000"/>
              </a:buClr>
              <a:buFont typeface="+mj-lt"/>
              <a:buAutoNum type="arabicPeriod"/>
            </a:pPr>
            <a:r>
              <a:rPr lang="es-CO" sz="3000"/>
              <a:t>Matriz de fuentes de información disponibles.</a:t>
            </a:r>
          </a:p>
          <a:p>
            <a:pPr marL="514350" indent="-514350">
              <a:buClr>
                <a:srgbClr val="C00000"/>
              </a:buClr>
              <a:buFont typeface="+mj-lt"/>
              <a:buAutoNum type="arabicPeriod"/>
            </a:pPr>
            <a:endParaRPr lang="es-CO" sz="3000"/>
          </a:p>
          <a:p>
            <a:pPr marL="514350" indent="-514350">
              <a:buClr>
                <a:srgbClr val="C00000"/>
              </a:buClr>
              <a:buFont typeface="+mj-lt"/>
              <a:buAutoNum type="arabicPeriod"/>
            </a:pPr>
            <a:r>
              <a:rPr lang="es-CO" sz="3000"/>
              <a:t>En Colombia no tenemos desarrollo jurídicos que impidan realizar </a:t>
            </a:r>
            <a:r>
              <a:rPr lang="es-CO" sz="3000" err="1"/>
              <a:t>Webscraping</a:t>
            </a:r>
            <a:r>
              <a:rPr lang="es-CO" sz="3000"/>
              <a:t>.</a:t>
            </a:r>
          </a:p>
          <a:p>
            <a:pPr marL="514350" indent="-514350">
              <a:buClr>
                <a:srgbClr val="C00000"/>
              </a:buClr>
              <a:buFont typeface="+mj-lt"/>
              <a:buAutoNum type="arabicPeriod"/>
            </a:pPr>
            <a:endParaRPr lang="es-CO" sz="3000"/>
          </a:p>
          <a:p>
            <a:pPr marL="514350" indent="-514350">
              <a:buClr>
                <a:srgbClr val="C00000"/>
              </a:buClr>
              <a:buFont typeface="+mj-lt"/>
              <a:buAutoNum type="arabicPeriod"/>
            </a:pPr>
            <a:r>
              <a:rPr lang="es-CO" sz="3000"/>
              <a:t>Alguna de las fuentes puede pedir contraprestación.</a:t>
            </a:r>
          </a:p>
          <a:p>
            <a:endParaRPr lang="es-CO" sz="2800"/>
          </a:p>
          <a:p>
            <a:endParaRPr lang="es-CO" sz="2800"/>
          </a:p>
        </p:txBody>
      </p:sp>
    </p:spTree>
    <p:extLst>
      <p:ext uri="{BB962C8B-B14F-4D97-AF65-F5344CB8AC3E}">
        <p14:creationId xmlns:p14="http://schemas.microsoft.com/office/powerpoint/2010/main" val="38723888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Marcador de texto"/>
          <p:cNvSpPr>
            <a:spLocks noGrp="1"/>
          </p:cNvSpPr>
          <p:nvPr>
            <p:ph type="body" idx="1"/>
          </p:nvPr>
        </p:nvSpPr>
        <p:spPr>
          <a:xfrm>
            <a:off x="2289586" y="2492896"/>
            <a:ext cx="9046708" cy="576063"/>
          </a:xfrm>
        </p:spPr>
        <p:txBody>
          <a:bodyPr>
            <a:noAutofit/>
          </a:bodyPr>
          <a:lstStyle/>
          <a:p>
            <a:pPr algn="l"/>
            <a:r>
              <a:rPr lang="es-CO" sz="3600">
                <a:ea typeface="ＭＳ Ｐゴシック"/>
                <a:cs typeface="Arial"/>
              </a:rPr>
              <a:t>VERIFICACIÓN DEL QUÓRUM Y APROBACIÓN DEL ACTA ANTERIOR.</a:t>
            </a:r>
          </a:p>
        </p:txBody>
      </p:sp>
      <p:sp>
        <p:nvSpPr>
          <p:cNvPr id="5" name="10 Marcador de texto">
            <a:extLst>
              <a:ext uri="{FF2B5EF4-FFF2-40B4-BE49-F238E27FC236}">
                <a16:creationId xmlns:a16="http://schemas.microsoft.com/office/drawing/2014/main" id="{4AC3E0C3-4B51-AB4E-A036-2EC351F0A151}"/>
              </a:ext>
            </a:extLst>
          </p:cNvPr>
          <p:cNvSpPr txBox="1">
            <a:spLocks/>
          </p:cNvSpPr>
          <p:nvPr/>
        </p:nvSpPr>
        <p:spPr>
          <a:xfrm>
            <a:off x="548504" y="2667104"/>
            <a:ext cx="634424" cy="576063"/>
          </a:xfrm>
          <a:prstGeom prst="rect">
            <a:avLst/>
          </a:prstGeom>
        </p:spPr>
        <p:txBody>
          <a:bodyPr vert="horz" lIns="91440" tIns="45720" rIns="91440" bIns="45720" rtlCol="0" anchor="b">
            <a:noAutofit/>
          </a:bodyPr>
          <a:lstStyle>
            <a:lvl1pPr marL="0" indent="0" algn="ctr" defTabSz="914400" rtl="0" eaLnBrk="1" fontAlgn="base" latinLnBrk="0" hangingPunct="1">
              <a:spcBef>
                <a:spcPct val="0"/>
              </a:spcBef>
              <a:spcAft>
                <a:spcPct val="0"/>
              </a:spcAft>
              <a:buFont typeface="Arial" pitchFamily="34" charset="0"/>
              <a:buNone/>
              <a:defRPr lang="es-ES" sz="3200" b="1" kern="1200" cap="none" dirty="0" smtClean="0">
                <a:solidFill>
                  <a:schemeClr val="bg1"/>
                </a:solidFill>
                <a:latin typeface="+mj-lt"/>
                <a:ea typeface="ＭＳ Ｐゴシック" pitchFamily="-84" charset="-128"/>
                <a:cs typeface="Arial" charset="0"/>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lgn="l"/>
            <a:r>
              <a:rPr lang="es-CO" sz="7200"/>
              <a:t>1</a:t>
            </a:r>
          </a:p>
        </p:txBody>
      </p:sp>
      <p:sp>
        <p:nvSpPr>
          <p:cNvPr id="6" name="Rectángulo 5">
            <a:extLst>
              <a:ext uri="{FF2B5EF4-FFF2-40B4-BE49-F238E27FC236}">
                <a16:creationId xmlns:a16="http://schemas.microsoft.com/office/drawing/2014/main" id="{75B31425-0EC4-CB4D-AC1E-DCC732369102}"/>
              </a:ext>
            </a:extLst>
          </p:cNvPr>
          <p:cNvSpPr/>
          <p:nvPr/>
        </p:nvSpPr>
        <p:spPr>
          <a:xfrm>
            <a:off x="2351583" y="3125981"/>
            <a:ext cx="8740959" cy="45719"/>
          </a:xfrm>
          <a:prstGeom prst="rect">
            <a:avLst/>
          </a:prstGeom>
          <a:solidFill>
            <a:schemeClr val="bg1"/>
          </a:solidFill>
          <a:ln>
            <a:noFill/>
          </a:ln>
          <a:effectLst>
            <a:reflection blurRad="6350" stA="50000" endA="300" endPos="38500" dist="50800" dir="5400000" sy="-100000" algn="bl" rotWithShape="0"/>
          </a:effectLst>
        </p:spPr>
        <p:style>
          <a:lnRef idx="2">
            <a:schemeClr val="accent1">
              <a:shade val="50000"/>
            </a:schemeClr>
          </a:lnRef>
          <a:fillRef idx="1002">
            <a:schemeClr val="lt2"/>
          </a:fillRef>
          <a:effectRef idx="0">
            <a:schemeClr val="accent1"/>
          </a:effectRef>
          <a:fontRef idx="minor">
            <a:schemeClr val="lt1"/>
          </a:fontRef>
        </p:style>
        <p:txBody>
          <a:bodyPr rtlCol="0" anchor="t"/>
          <a:lstStyle/>
          <a:p>
            <a:pPr algn="ctr"/>
            <a:endParaRPr lang="es-CO" sz="1350">
              <a:ln w="0"/>
              <a:solidFill>
                <a:schemeClr val="tx1"/>
              </a:solidFill>
              <a:latin typeface="Arial" pitchFamily="34" charset="0"/>
              <a:cs typeface="Arial" pitchFamily="34" charset="0"/>
            </a:endParaRPr>
          </a:p>
        </p:txBody>
      </p:sp>
    </p:spTree>
    <p:extLst>
      <p:ext uri="{BB962C8B-B14F-4D97-AF65-F5344CB8AC3E}">
        <p14:creationId xmlns:p14="http://schemas.microsoft.com/office/powerpoint/2010/main" val="20806701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Marcador de texto"/>
          <p:cNvSpPr>
            <a:spLocks noGrp="1"/>
          </p:cNvSpPr>
          <p:nvPr>
            <p:ph type="body" idx="1"/>
          </p:nvPr>
        </p:nvSpPr>
        <p:spPr>
          <a:xfrm>
            <a:off x="2279425" y="2852938"/>
            <a:ext cx="9498773" cy="576063"/>
          </a:xfrm>
        </p:spPr>
        <p:txBody>
          <a:bodyPr>
            <a:noAutofit/>
          </a:bodyPr>
          <a:lstStyle/>
          <a:p>
            <a:pPr algn="l"/>
            <a:r>
              <a:rPr lang="es-ES" sz="3600">
                <a:ea typeface="ＭＳ Ｐゴシック"/>
                <a:cs typeface="Arial"/>
              </a:rPr>
              <a:t>OBSERVATORIO DE CIFRAS – TENDENCIAS EN MOVILIDAD Y SEGURIDAD </a:t>
            </a:r>
          </a:p>
        </p:txBody>
      </p:sp>
      <p:sp>
        <p:nvSpPr>
          <p:cNvPr id="5" name="10 Marcador de texto">
            <a:extLst>
              <a:ext uri="{FF2B5EF4-FFF2-40B4-BE49-F238E27FC236}">
                <a16:creationId xmlns:a16="http://schemas.microsoft.com/office/drawing/2014/main" id="{4AC3E0C3-4B51-AB4E-A036-2EC351F0A151}"/>
              </a:ext>
            </a:extLst>
          </p:cNvPr>
          <p:cNvSpPr txBox="1">
            <a:spLocks/>
          </p:cNvSpPr>
          <p:nvPr/>
        </p:nvSpPr>
        <p:spPr>
          <a:xfrm>
            <a:off x="548502" y="3027146"/>
            <a:ext cx="1392839" cy="576063"/>
          </a:xfrm>
          <a:prstGeom prst="rect">
            <a:avLst/>
          </a:prstGeom>
        </p:spPr>
        <p:txBody>
          <a:bodyPr vert="horz" lIns="91440" tIns="45720" rIns="91440" bIns="45720" rtlCol="0" anchor="b">
            <a:noAutofit/>
          </a:bodyPr>
          <a:lstStyle>
            <a:lvl1pPr marL="0" indent="0" algn="ctr" defTabSz="914400" rtl="0" eaLnBrk="1" fontAlgn="base" latinLnBrk="0" hangingPunct="1">
              <a:spcBef>
                <a:spcPct val="0"/>
              </a:spcBef>
              <a:spcAft>
                <a:spcPct val="0"/>
              </a:spcAft>
              <a:buFont typeface="Arial" pitchFamily="34" charset="0"/>
              <a:buNone/>
              <a:defRPr lang="es-ES" sz="3200" b="1" kern="1200" cap="none" dirty="0" smtClean="0">
                <a:solidFill>
                  <a:schemeClr val="bg1"/>
                </a:solidFill>
                <a:latin typeface="+mj-lt"/>
                <a:ea typeface="ＭＳ Ｐゴシック" pitchFamily="-84" charset="-128"/>
                <a:cs typeface="Arial" charset="0"/>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es-CO" sz="7200" b="1" i="0" u="none" strike="noStrike" kern="1200" cap="none" spc="0" normalizeH="0" baseline="0" noProof="0">
              <a:ln>
                <a:noFill/>
              </a:ln>
              <a:solidFill>
                <a:srgbClr val="FFFFFF"/>
              </a:solidFill>
              <a:effectLst/>
              <a:uLnTx/>
              <a:uFillTx/>
              <a:latin typeface="Franklin Gothic Medium" panose="020B0603020102020204"/>
              <a:ea typeface="ＭＳ Ｐゴシック" pitchFamily="-84" charset="-128"/>
              <a:cs typeface="Arial" charset="0"/>
            </a:endParaRPr>
          </a:p>
        </p:txBody>
      </p:sp>
      <p:sp>
        <p:nvSpPr>
          <p:cNvPr id="6" name="Rectángulo 5">
            <a:extLst>
              <a:ext uri="{FF2B5EF4-FFF2-40B4-BE49-F238E27FC236}">
                <a16:creationId xmlns:a16="http://schemas.microsoft.com/office/drawing/2014/main" id="{75B31425-0EC4-CB4D-AC1E-DCC732369102}"/>
              </a:ext>
            </a:extLst>
          </p:cNvPr>
          <p:cNvSpPr/>
          <p:nvPr/>
        </p:nvSpPr>
        <p:spPr>
          <a:xfrm flipV="1">
            <a:off x="2341423" y="3429000"/>
            <a:ext cx="5399715" cy="57023"/>
          </a:xfrm>
          <a:prstGeom prst="rect">
            <a:avLst/>
          </a:prstGeom>
          <a:solidFill>
            <a:schemeClr val="bg1"/>
          </a:solidFill>
          <a:ln>
            <a:noFill/>
          </a:ln>
          <a:effectLst>
            <a:reflection blurRad="6350" stA="50000" endA="300" endPos="38500" dist="50800" dir="5400000" sy="-100000" algn="bl" rotWithShape="0"/>
          </a:effectLst>
        </p:spPr>
        <p:style>
          <a:lnRef idx="2">
            <a:schemeClr val="accent1">
              <a:shade val="50000"/>
            </a:schemeClr>
          </a:lnRef>
          <a:fillRef idx="1002">
            <a:schemeClr val="lt2"/>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350" b="0" i="0" u="none" strike="noStrike" kern="1200" cap="none" spc="0" normalizeH="0" baseline="0" noProof="0">
              <a:ln w="0"/>
              <a:solidFill>
                <a:srgbClr val="000000"/>
              </a:solidFill>
              <a:effectLst/>
              <a:uLnTx/>
              <a:uFillTx/>
              <a:latin typeface="Arial" pitchFamily="34" charset="0"/>
              <a:ea typeface="+mn-ea"/>
              <a:cs typeface="Arial" pitchFamily="34" charset="0"/>
            </a:endParaRPr>
          </a:p>
        </p:txBody>
      </p:sp>
      <p:sp>
        <p:nvSpPr>
          <p:cNvPr id="7" name="10 Marcador de texto">
            <a:extLst>
              <a:ext uri="{FF2B5EF4-FFF2-40B4-BE49-F238E27FC236}">
                <a16:creationId xmlns:a16="http://schemas.microsoft.com/office/drawing/2014/main" id="{8B5EA71C-88C4-442C-A736-5EB8CE40B3D0}"/>
              </a:ext>
            </a:extLst>
          </p:cNvPr>
          <p:cNvSpPr txBox="1">
            <a:spLocks/>
          </p:cNvSpPr>
          <p:nvPr/>
        </p:nvSpPr>
        <p:spPr>
          <a:xfrm>
            <a:off x="702617" y="3197992"/>
            <a:ext cx="634424" cy="405218"/>
          </a:xfrm>
          <a:prstGeom prst="rect">
            <a:avLst/>
          </a:prstGeom>
        </p:spPr>
        <p:txBody>
          <a:bodyPr vert="horz" lIns="91440" tIns="45720" rIns="91440" bIns="45720" rtlCol="0" anchor="b">
            <a:noAutofit/>
          </a:bodyPr>
          <a:lstStyle>
            <a:lvl1pPr marL="0" indent="0" algn="ctr" defTabSz="914400" rtl="0" eaLnBrk="1" fontAlgn="base" latinLnBrk="0" hangingPunct="1">
              <a:spcBef>
                <a:spcPct val="0"/>
              </a:spcBef>
              <a:spcAft>
                <a:spcPct val="0"/>
              </a:spcAft>
              <a:buFont typeface="Arial" pitchFamily="34" charset="0"/>
              <a:buNone/>
              <a:defRPr lang="es-ES" sz="3200" b="1" kern="1200" cap="none" dirty="0" smtClean="0">
                <a:solidFill>
                  <a:schemeClr val="bg1"/>
                </a:solidFill>
                <a:latin typeface="+mj-lt"/>
                <a:ea typeface="ＭＳ Ｐゴシック" pitchFamily="-84" charset="-128"/>
                <a:cs typeface="Arial" charset="0"/>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lgn="l"/>
            <a:r>
              <a:rPr lang="es-MX" sz="7200"/>
              <a:t>9</a:t>
            </a:r>
            <a:endParaRPr lang="es-CO" sz="7200"/>
          </a:p>
        </p:txBody>
      </p:sp>
    </p:spTree>
    <p:extLst>
      <p:ext uri="{BB962C8B-B14F-4D97-AF65-F5344CB8AC3E}">
        <p14:creationId xmlns:p14="http://schemas.microsoft.com/office/powerpoint/2010/main" val="7903110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19E9B6E-D0E8-44C0-880C-0DEE2A8C8487}"/>
              </a:ext>
            </a:extLst>
          </p:cNvPr>
          <p:cNvSpPr>
            <a:spLocks noGrp="1"/>
          </p:cNvSpPr>
          <p:nvPr>
            <p:ph type="ctrTitle"/>
          </p:nvPr>
        </p:nvSpPr>
        <p:spPr>
          <a:xfrm>
            <a:off x="5317142" y="482953"/>
            <a:ext cx="4993185" cy="2549496"/>
          </a:xfrm>
        </p:spPr>
        <p:txBody>
          <a:bodyPr>
            <a:normAutofit/>
          </a:bodyPr>
          <a:lstStyle/>
          <a:p>
            <a:pPr algn="l"/>
            <a:r>
              <a:rPr lang="es-ES" sz="4000" b="1">
                <a:solidFill>
                  <a:srgbClr val="002060"/>
                </a:solidFill>
              </a:rPr>
              <a:t>Tendencias en Movilidad y el seguro</a:t>
            </a:r>
            <a:endParaRPr lang="es-CO" sz="4000" b="1">
              <a:solidFill>
                <a:srgbClr val="002060"/>
              </a:solidFill>
            </a:endParaRPr>
          </a:p>
        </p:txBody>
      </p:sp>
      <p:pic>
        <p:nvPicPr>
          <p:cNvPr id="1026" name="Picture 2" descr="Todo lo que debe saber de los seguros para autos | El Economista">
            <a:extLst>
              <a:ext uri="{FF2B5EF4-FFF2-40B4-BE49-F238E27FC236}">
                <a16:creationId xmlns:a16="http://schemas.microsoft.com/office/drawing/2014/main" id="{B70490E6-B73E-4DF5-83B4-8051D2777DC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18159" b="5"/>
          <a:stretch/>
        </p:blipFill>
        <p:spPr bwMode="auto">
          <a:xfrm>
            <a:off x="679313" y="2741914"/>
            <a:ext cx="4813778" cy="3313654"/>
          </a:xfrm>
          <a:custGeom>
            <a:avLst/>
            <a:gdLst/>
            <a:ahLst/>
            <a:cxnLst/>
            <a:rect l="l" t="t" r="r" b="b"/>
            <a:pathLst>
              <a:path w="7761924" h="5343065">
                <a:moveTo>
                  <a:pt x="3025687" y="76"/>
                </a:moveTo>
                <a:cubicBezTo>
                  <a:pt x="3140786" y="756"/>
                  <a:pt x="3256631" y="6055"/>
                  <a:pt x="3372722" y="16088"/>
                </a:cubicBezTo>
                <a:cubicBezTo>
                  <a:pt x="5230178" y="176616"/>
                  <a:pt x="7761924" y="1424594"/>
                  <a:pt x="7761924" y="3316816"/>
                </a:cubicBezTo>
                <a:cubicBezTo>
                  <a:pt x="7646022" y="5237647"/>
                  <a:pt x="4988715" y="5423921"/>
                  <a:pt x="3701109" y="5320611"/>
                </a:cubicBezTo>
                <a:cubicBezTo>
                  <a:pt x="2413504" y="5217301"/>
                  <a:pt x="351800" y="4486992"/>
                  <a:pt x="36290" y="2696959"/>
                </a:cubicBezTo>
                <a:cubicBezTo>
                  <a:pt x="-259500" y="1018804"/>
                  <a:pt x="1299198" y="-10133"/>
                  <a:pt x="3025687" y="76"/>
                </a:cubicBezTo>
                <a:close/>
              </a:path>
            </a:pathLst>
          </a:custGeom>
          <a:noFill/>
          <a:extLst>
            <a:ext uri="{909E8E84-426E-40DD-AFC4-6F175D3DCCD1}">
              <a14:hiddenFill xmlns:a14="http://schemas.microsoft.com/office/drawing/2010/main">
                <a:solidFill>
                  <a:srgbClr val="FFFFFF"/>
                </a:solidFill>
              </a14:hiddenFill>
            </a:ext>
          </a:extLst>
        </p:spPr>
      </p:pic>
      <p:pic>
        <p:nvPicPr>
          <p:cNvPr id="18" name="Google Shape;145;p1" descr="https://cifrasyconceptos.com/wp-content/uploads/2015/04/marca-cifras-y-conceptos-slider.png">
            <a:extLst>
              <a:ext uri="{FF2B5EF4-FFF2-40B4-BE49-F238E27FC236}">
                <a16:creationId xmlns:a16="http://schemas.microsoft.com/office/drawing/2014/main" id="{08083D46-2D21-45BE-9CAD-6B4FFFCD0C6F}"/>
              </a:ext>
            </a:extLst>
          </p:cNvPr>
          <p:cNvPicPr preferRelativeResize="0"/>
          <p:nvPr/>
        </p:nvPicPr>
        <p:blipFill rotWithShape="1">
          <a:blip r:embed="rId3">
            <a:alphaModFix/>
          </a:blip>
          <a:srcRect/>
          <a:stretch/>
        </p:blipFill>
        <p:spPr>
          <a:xfrm>
            <a:off x="10128325" y="260674"/>
            <a:ext cx="1749543" cy="1194902"/>
          </a:xfrm>
          <a:prstGeom prst="rect">
            <a:avLst/>
          </a:prstGeom>
          <a:noFill/>
          <a:ln>
            <a:noFill/>
          </a:ln>
        </p:spPr>
      </p:pic>
      <p:pic>
        <p:nvPicPr>
          <p:cNvPr id="19" name="Google Shape;144;p1">
            <a:extLst>
              <a:ext uri="{FF2B5EF4-FFF2-40B4-BE49-F238E27FC236}">
                <a16:creationId xmlns:a16="http://schemas.microsoft.com/office/drawing/2014/main" id="{4DE9AE30-0D7D-45F9-A0D5-0D13458EAAF2}"/>
              </a:ext>
            </a:extLst>
          </p:cNvPr>
          <p:cNvPicPr preferRelativeResize="0"/>
          <p:nvPr/>
        </p:nvPicPr>
        <p:blipFill rotWithShape="1">
          <a:blip r:embed="rId4">
            <a:alphaModFix/>
          </a:blip>
          <a:srcRect/>
          <a:stretch/>
        </p:blipFill>
        <p:spPr>
          <a:xfrm>
            <a:off x="314132" y="338139"/>
            <a:ext cx="2309082" cy="1117437"/>
          </a:xfrm>
          <a:prstGeom prst="rect">
            <a:avLst/>
          </a:prstGeom>
          <a:noFill/>
          <a:ln>
            <a:noFill/>
          </a:ln>
        </p:spPr>
      </p:pic>
    </p:spTree>
    <p:extLst>
      <p:ext uri="{BB962C8B-B14F-4D97-AF65-F5344CB8AC3E}">
        <p14:creationId xmlns:p14="http://schemas.microsoft.com/office/powerpoint/2010/main" val="87815883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F6AF51F-70AA-40AE-99AA-0B5F0EF136F3}"/>
              </a:ext>
            </a:extLst>
          </p:cNvPr>
          <p:cNvSpPr>
            <a:spLocks noGrp="1"/>
          </p:cNvSpPr>
          <p:nvPr>
            <p:ph type="ctrTitle"/>
          </p:nvPr>
        </p:nvSpPr>
        <p:spPr>
          <a:xfrm>
            <a:off x="1700628" y="2203373"/>
            <a:ext cx="7228768" cy="3715306"/>
          </a:xfrm>
        </p:spPr>
        <p:txBody>
          <a:bodyPr>
            <a:noAutofit/>
          </a:bodyPr>
          <a:lstStyle/>
          <a:p>
            <a:pPr algn="l">
              <a:lnSpc>
                <a:spcPct val="100000"/>
              </a:lnSpc>
            </a:pPr>
            <a:r>
              <a:rPr lang="es-419" sz="1800">
                <a:latin typeface="Abadi Extra Light" panose="020B0204020104020204" pitchFamily="34" charset="0"/>
                <a:cs typeface="Arial" panose="020B0604020202020204" pitchFamily="34" charset="0"/>
              </a:rPr>
              <a:t>La profundización del seguro de autos en Colombia es baja con relación a </a:t>
            </a:r>
            <a:r>
              <a:rPr lang="es-419" sz="1800" err="1">
                <a:latin typeface="Abadi Extra Light" panose="020B0204020104020204" pitchFamily="34" charset="0"/>
                <a:cs typeface="Arial" panose="020B0604020202020204" pitchFamily="34" charset="0"/>
              </a:rPr>
              <a:t>LatAm</a:t>
            </a:r>
            <a:r>
              <a:rPr lang="es-419" sz="1800">
                <a:latin typeface="Abadi Extra Light" panose="020B0204020104020204" pitchFamily="34" charset="0"/>
                <a:cs typeface="Arial" panose="020B0604020202020204" pitchFamily="34" charset="0"/>
              </a:rPr>
              <a:t>. </a:t>
            </a:r>
            <a:r>
              <a:rPr lang="es-419" sz="1800">
                <a:solidFill>
                  <a:srgbClr val="002060"/>
                </a:solidFill>
                <a:latin typeface="Abadi Extra Light" panose="020B0204020104020204" pitchFamily="34" charset="0"/>
                <a:cs typeface="Arial" panose="020B0604020202020204" pitchFamily="34" charset="0"/>
              </a:rPr>
              <a:t>¿Cómo aumentarla?</a:t>
            </a:r>
            <a:br>
              <a:rPr lang="es-419" sz="1800">
                <a:latin typeface="Abadi Extra Light" panose="020B0204020104020204" pitchFamily="34" charset="0"/>
                <a:cs typeface="Arial" panose="020B0604020202020204" pitchFamily="34" charset="0"/>
              </a:rPr>
            </a:br>
            <a:br>
              <a:rPr lang="es-419" sz="1800">
                <a:latin typeface="Abadi Extra Light" panose="020B0204020104020204" pitchFamily="34" charset="0"/>
                <a:cs typeface="Arial" panose="020B0604020202020204" pitchFamily="34" charset="0"/>
              </a:rPr>
            </a:br>
            <a:r>
              <a:rPr lang="es-419" sz="1800">
                <a:latin typeface="Abadi Extra Light" panose="020B0204020104020204" pitchFamily="34" charset="0"/>
                <a:cs typeface="Arial" panose="020B0604020202020204" pitchFamily="34" charset="0"/>
              </a:rPr>
              <a:t>Colombia lidera el proceso de electrificación del parque automotor en </a:t>
            </a:r>
            <a:r>
              <a:rPr lang="es-419" sz="1800" err="1">
                <a:latin typeface="Abadi Extra Light" panose="020B0204020104020204" pitchFamily="34" charset="0"/>
                <a:cs typeface="Arial" panose="020B0604020202020204" pitchFamily="34" charset="0"/>
              </a:rPr>
              <a:t>LatAm</a:t>
            </a:r>
            <a:r>
              <a:rPr lang="es-419" sz="1800">
                <a:latin typeface="Abadi Extra Light" panose="020B0204020104020204" pitchFamily="34" charset="0"/>
                <a:cs typeface="Arial" panose="020B0604020202020204" pitchFamily="34" charset="0"/>
              </a:rPr>
              <a:t>. </a:t>
            </a:r>
            <a:r>
              <a:rPr lang="es-419" sz="1800">
                <a:solidFill>
                  <a:srgbClr val="002060"/>
                </a:solidFill>
                <a:latin typeface="Abadi Extra Light" panose="020B0204020104020204" pitchFamily="34" charset="0"/>
                <a:cs typeface="Arial" panose="020B0604020202020204" pitchFamily="34" charset="0"/>
              </a:rPr>
              <a:t>¿Esto debería interesar al asegurador?</a:t>
            </a:r>
            <a:br>
              <a:rPr lang="es-419" sz="1800">
                <a:latin typeface="Abadi Extra Light" panose="020B0204020104020204" pitchFamily="34" charset="0"/>
                <a:cs typeface="Arial" panose="020B0604020202020204" pitchFamily="34" charset="0"/>
              </a:rPr>
            </a:br>
            <a:br>
              <a:rPr lang="es-419" sz="1800">
                <a:latin typeface="Abadi Extra Light" panose="020B0204020104020204" pitchFamily="34" charset="0"/>
                <a:cs typeface="Arial" panose="020B0604020202020204" pitchFamily="34" charset="0"/>
              </a:rPr>
            </a:br>
            <a:r>
              <a:rPr lang="es-419" sz="1800">
                <a:latin typeface="Abadi Extra Light" panose="020B0204020104020204" pitchFamily="34" charset="0"/>
                <a:cs typeface="Arial" panose="020B0604020202020204" pitchFamily="34" charset="0"/>
              </a:rPr>
              <a:t>La movilidad sostenible y multimodal se posiciona como tema prioritario de política pública. </a:t>
            </a:r>
            <a:r>
              <a:rPr lang="es-419" sz="1800">
                <a:solidFill>
                  <a:srgbClr val="002060"/>
                </a:solidFill>
                <a:latin typeface="Abadi Extra Light" panose="020B0204020104020204" pitchFamily="34" charset="0"/>
                <a:cs typeface="Arial" panose="020B0604020202020204" pitchFamily="34" charset="0"/>
              </a:rPr>
              <a:t>¿se afectará el dinamismo de la venta de vehículos?</a:t>
            </a:r>
            <a:br>
              <a:rPr lang="es-419" sz="1800">
                <a:latin typeface="Abadi Extra Light" panose="020B0204020104020204" pitchFamily="34" charset="0"/>
                <a:cs typeface="Arial" panose="020B0604020202020204" pitchFamily="34" charset="0"/>
              </a:rPr>
            </a:br>
            <a:br>
              <a:rPr lang="es-419" sz="1800">
                <a:latin typeface="Abadi Extra Light" panose="020B0204020104020204" pitchFamily="34" charset="0"/>
                <a:cs typeface="Arial" panose="020B0604020202020204" pitchFamily="34" charset="0"/>
              </a:rPr>
            </a:br>
            <a:r>
              <a:rPr lang="es-419" sz="1800">
                <a:latin typeface="Abadi Extra Light" panose="020B0204020104020204" pitchFamily="34" charset="0"/>
                <a:cs typeface="Arial" panose="020B0604020202020204" pitchFamily="34" charset="0"/>
              </a:rPr>
              <a:t>El futuro del seguro de autos</a:t>
            </a:r>
            <a:r>
              <a:rPr lang="es-419" sz="1800">
                <a:solidFill>
                  <a:srgbClr val="002060"/>
                </a:solidFill>
                <a:latin typeface="Abadi Extra Light" panose="020B0204020104020204" pitchFamily="34" charset="0"/>
                <a:cs typeface="Arial" panose="020B0604020202020204" pitchFamily="34" charset="0"/>
              </a:rPr>
              <a:t>. ¿qué generara las primas? </a:t>
            </a:r>
            <a:br>
              <a:rPr lang="es-419" sz="1800">
                <a:solidFill>
                  <a:srgbClr val="002060"/>
                </a:solidFill>
                <a:latin typeface="Abadi Extra Light" panose="020B0204020104020204" pitchFamily="34" charset="0"/>
                <a:cs typeface="Arial" panose="020B0604020202020204" pitchFamily="34" charset="0"/>
              </a:rPr>
            </a:br>
            <a:br>
              <a:rPr lang="es-419" sz="1800">
                <a:solidFill>
                  <a:srgbClr val="002060"/>
                </a:solidFill>
                <a:latin typeface="Abadi Extra Light" panose="020B0204020104020204" pitchFamily="34" charset="0"/>
                <a:cs typeface="Arial" panose="020B0604020202020204" pitchFamily="34" charset="0"/>
              </a:rPr>
            </a:br>
            <a:r>
              <a:rPr lang="es-419" sz="1800">
                <a:latin typeface="Abadi Extra Light" panose="020B0204020104020204" pitchFamily="34" charset="0"/>
                <a:cs typeface="Arial" panose="020B0604020202020204" pitchFamily="34" charset="0"/>
              </a:rPr>
              <a:t>Resumen de indicadores a febrero del 2022 – calidad, oportunidad, técnicos y de gestión – </a:t>
            </a:r>
            <a:r>
              <a:rPr lang="es-419" sz="1800">
                <a:solidFill>
                  <a:srgbClr val="002060"/>
                </a:solidFill>
                <a:latin typeface="Abadi Extra Light" panose="020B0204020104020204" pitchFamily="34" charset="0"/>
                <a:cs typeface="Arial" panose="020B0604020202020204" pitchFamily="34" charset="0"/>
              </a:rPr>
              <a:t>Disponibles en powerBi</a:t>
            </a:r>
            <a:r>
              <a:rPr lang="es-419" sz="1800">
                <a:latin typeface="Abadi Extra Light" panose="020B0204020104020204" pitchFamily="34" charset="0"/>
                <a:cs typeface="Arial" panose="020B0604020202020204" pitchFamily="34" charset="0"/>
              </a:rPr>
              <a:t>.</a:t>
            </a:r>
            <a:endParaRPr lang="es-419" sz="4400">
              <a:latin typeface="Abadi Extra Light" panose="020B0204020104020204" pitchFamily="34" charset="0"/>
              <a:cs typeface="Arial" panose="020B0604020202020204" pitchFamily="34" charset="0"/>
            </a:endParaRPr>
          </a:p>
        </p:txBody>
      </p:sp>
      <p:pic>
        <p:nvPicPr>
          <p:cNvPr id="6" name="Gráfico 5" descr="Insignia 3 con relleno sólido">
            <a:extLst>
              <a:ext uri="{FF2B5EF4-FFF2-40B4-BE49-F238E27FC236}">
                <a16:creationId xmlns:a16="http://schemas.microsoft.com/office/drawing/2014/main" id="{3C9B63EF-0EF8-40D6-858A-C2C1CB06E615}"/>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86253" y="3962832"/>
            <a:ext cx="621655" cy="621655"/>
          </a:xfrm>
          <a:prstGeom prst="rect">
            <a:avLst/>
          </a:prstGeom>
        </p:spPr>
      </p:pic>
      <p:pic>
        <p:nvPicPr>
          <p:cNvPr id="8" name="Gráfico 7" descr="Insignia con relleno sólido">
            <a:extLst>
              <a:ext uri="{FF2B5EF4-FFF2-40B4-BE49-F238E27FC236}">
                <a16:creationId xmlns:a16="http://schemas.microsoft.com/office/drawing/2014/main" id="{7037205A-2DE9-4039-8E15-D8E7FBBDEA57}"/>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86253" y="3178701"/>
            <a:ext cx="621655" cy="621655"/>
          </a:xfrm>
          <a:prstGeom prst="rect">
            <a:avLst/>
          </a:prstGeom>
        </p:spPr>
      </p:pic>
      <p:pic>
        <p:nvPicPr>
          <p:cNvPr id="10" name="Gráfico 9" descr="Insignia 1 con relleno sólido">
            <a:extLst>
              <a:ext uri="{FF2B5EF4-FFF2-40B4-BE49-F238E27FC236}">
                <a16:creationId xmlns:a16="http://schemas.microsoft.com/office/drawing/2014/main" id="{3F47E2AF-F704-469B-98DC-FE721B1CD9A0}"/>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86252" y="2310839"/>
            <a:ext cx="621655" cy="621655"/>
          </a:xfrm>
          <a:prstGeom prst="rect">
            <a:avLst/>
          </a:prstGeom>
        </p:spPr>
      </p:pic>
      <p:sp>
        <p:nvSpPr>
          <p:cNvPr id="12" name="CuadroTexto 11">
            <a:extLst>
              <a:ext uri="{FF2B5EF4-FFF2-40B4-BE49-F238E27FC236}">
                <a16:creationId xmlns:a16="http://schemas.microsoft.com/office/drawing/2014/main" id="{C2E08E73-20B3-4F68-BA91-7495C387005E}"/>
              </a:ext>
            </a:extLst>
          </p:cNvPr>
          <p:cNvSpPr txBox="1"/>
          <p:nvPr/>
        </p:nvSpPr>
        <p:spPr>
          <a:xfrm>
            <a:off x="5927076" y="1244937"/>
            <a:ext cx="2713072" cy="769441"/>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419" sz="4400" b="1" i="0" u="none" strike="noStrike" kern="1200" cap="none" spc="0" normalizeH="0" baseline="0" noProof="0">
                <a:ln>
                  <a:noFill/>
                </a:ln>
                <a:solidFill>
                  <a:srgbClr val="002060"/>
                </a:solidFill>
                <a:effectLst/>
                <a:uLnTx/>
                <a:uFillTx/>
                <a:latin typeface="Abadi Extra Light" panose="020B0204020104020204" pitchFamily="34" charset="0"/>
                <a:ea typeface="+mn-ea"/>
                <a:cs typeface="Arial" panose="020B0604020202020204" pitchFamily="34" charset="0"/>
              </a:rPr>
              <a:t>Contenido</a:t>
            </a:r>
            <a:endParaRPr kumimoji="0" lang="es-CO" sz="4400" b="0" i="0" u="none" strike="noStrike" kern="1200" cap="none" spc="0" normalizeH="0" baseline="0" noProof="0">
              <a:ln>
                <a:noFill/>
              </a:ln>
              <a:solidFill>
                <a:srgbClr val="002060"/>
              </a:solidFill>
              <a:effectLst/>
              <a:uLnTx/>
              <a:uFillTx/>
              <a:latin typeface="Trebuchet MS" panose="020B0603020202020204"/>
              <a:ea typeface="+mn-ea"/>
              <a:cs typeface="+mn-cs"/>
            </a:endParaRPr>
          </a:p>
        </p:txBody>
      </p:sp>
      <p:pic>
        <p:nvPicPr>
          <p:cNvPr id="9" name="Gráfico 3" descr="Insignia 4 con relleno sólido">
            <a:extLst>
              <a:ext uri="{FF2B5EF4-FFF2-40B4-BE49-F238E27FC236}">
                <a16:creationId xmlns:a16="http://schemas.microsoft.com/office/drawing/2014/main" id="{43107EC3-1C70-4990-A645-0ABBAB5A8F42}"/>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95431" y="4709423"/>
            <a:ext cx="621655" cy="621655"/>
          </a:xfrm>
          <a:prstGeom prst="rect">
            <a:avLst/>
          </a:prstGeom>
        </p:spPr>
      </p:pic>
      <p:sp>
        <p:nvSpPr>
          <p:cNvPr id="3" name="2 Conector"/>
          <p:cNvSpPr/>
          <p:nvPr/>
        </p:nvSpPr>
        <p:spPr>
          <a:xfrm>
            <a:off x="1090670" y="5464366"/>
            <a:ext cx="517236" cy="462709"/>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CO" sz="2400" b="0" i="0" u="none" strike="noStrike" kern="1200" cap="none" spc="0" normalizeH="0" baseline="0" noProof="0">
                <a:ln>
                  <a:noFill/>
                </a:ln>
                <a:solidFill>
                  <a:prstClr val="white"/>
                </a:solidFill>
                <a:effectLst/>
                <a:uLnTx/>
                <a:uFillTx/>
                <a:latin typeface="Trebuchet MS" panose="020B0603020202020204"/>
                <a:ea typeface="+mn-ea"/>
                <a:cs typeface="+mn-cs"/>
              </a:rPr>
              <a:t>5</a:t>
            </a:r>
          </a:p>
        </p:txBody>
      </p:sp>
    </p:spTree>
    <p:extLst>
      <p:ext uri="{BB962C8B-B14F-4D97-AF65-F5344CB8AC3E}">
        <p14:creationId xmlns:p14="http://schemas.microsoft.com/office/powerpoint/2010/main" val="23891831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F6AF51F-70AA-40AE-99AA-0B5F0EF136F3}"/>
              </a:ext>
            </a:extLst>
          </p:cNvPr>
          <p:cNvSpPr>
            <a:spLocks noGrp="1"/>
          </p:cNvSpPr>
          <p:nvPr>
            <p:ph type="ctrTitle"/>
          </p:nvPr>
        </p:nvSpPr>
        <p:spPr>
          <a:xfrm>
            <a:off x="590938" y="3687147"/>
            <a:ext cx="7937242" cy="2368420"/>
          </a:xfrm>
        </p:spPr>
        <p:txBody>
          <a:bodyPr>
            <a:normAutofit/>
          </a:bodyPr>
          <a:lstStyle/>
          <a:p>
            <a:pPr algn="l"/>
            <a:r>
              <a:rPr lang="es-419" sz="3600" b="1">
                <a:solidFill>
                  <a:srgbClr val="002060"/>
                </a:solidFill>
              </a:rPr>
              <a:t>El mercado</a:t>
            </a:r>
            <a:br>
              <a:rPr lang="es-419" sz="3600" b="1">
                <a:solidFill>
                  <a:srgbClr val="002060"/>
                </a:solidFill>
              </a:rPr>
            </a:br>
            <a:r>
              <a:rPr lang="es-419" sz="3600" b="1">
                <a:solidFill>
                  <a:srgbClr val="002060"/>
                </a:solidFill>
              </a:rPr>
              <a:t>de seguro de Autos</a:t>
            </a:r>
            <a:br>
              <a:rPr lang="es-419" sz="3600" b="1">
                <a:solidFill>
                  <a:srgbClr val="002060"/>
                </a:solidFill>
              </a:rPr>
            </a:br>
            <a:r>
              <a:rPr lang="es-419" sz="3600" b="1">
                <a:solidFill>
                  <a:srgbClr val="002060"/>
                </a:solidFill>
              </a:rPr>
              <a:t>en Latinoamérica</a:t>
            </a:r>
          </a:p>
        </p:txBody>
      </p:sp>
      <p:cxnSp>
        <p:nvCxnSpPr>
          <p:cNvPr id="4" name="Conector recto 3">
            <a:extLst>
              <a:ext uri="{FF2B5EF4-FFF2-40B4-BE49-F238E27FC236}">
                <a16:creationId xmlns:a16="http://schemas.microsoft.com/office/drawing/2014/main" id="{04038DC0-0114-4F01-B940-65166AB72E5E}"/>
              </a:ext>
            </a:extLst>
          </p:cNvPr>
          <p:cNvCxnSpPr/>
          <p:nvPr/>
        </p:nvCxnSpPr>
        <p:spPr>
          <a:xfrm>
            <a:off x="0" y="6204857"/>
            <a:ext cx="7800392"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Google Shape;145;p1" descr="https://cifrasyconceptos.com/wp-content/uploads/2015/04/marca-cifras-y-conceptos-slider.png">
            <a:extLst>
              <a:ext uri="{FF2B5EF4-FFF2-40B4-BE49-F238E27FC236}">
                <a16:creationId xmlns:a16="http://schemas.microsoft.com/office/drawing/2014/main" id="{A44E7FDC-A1D7-464A-8840-A3353B5319D9}"/>
              </a:ext>
            </a:extLst>
          </p:cNvPr>
          <p:cNvPicPr preferRelativeResize="0"/>
          <p:nvPr/>
        </p:nvPicPr>
        <p:blipFill rotWithShape="1">
          <a:blip r:embed="rId2">
            <a:alphaModFix/>
          </a:blip>
          <a:srcRect/>
          <a:stretch/>
        </p:blipFill>
        <p:spPr>
          <a:xfrm>
            <a:off x="10342929" y="325989"/>
            <a:ext cx="1478957" cy="1017620"/>
          </a:xfrm>
          <a:prstGeom prst="rect">
            <a:avLst/>
          </a:prstGeom>
          <a:noFill/>
          <a:ln>
            <a:noFill/>
          </a:ln>
        </p:spPr>
      </p:pic>
    </p:spTree>
    <p:extLst>
      <p:ext uri="{BB962C8B-B14F-4D97-AF65-F5344CB8AC3E}">
        <p14:creationId xmlns:p14="http://schemas.microsoft.com/office/powerpoint/2010/main" val="334529853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AE1AC0D1-AB87-45ED-A2CA-29B5CE9404AF}"/>
              </a:ext>
            </a:extLst>
          </p:cNvPr>
          <p:cNvPicPr>
            <a:picLocks noChangeAspect="1"/>
          </p:cNvPicPr>
          <p:nvPr/>
        </p:nvPicPr>
        <p:blipFill>
          <a:blip r:embed="rId2"/>
          <a:stretch>
            <a:fillRect/>
          </a:stretch>
        </p:blipFill>
        <p:spPr>
          <a:xfrm>
            <a:off x="444346" y="1502229"/>
            <a:ext cx="8746367" cy="5169159"/>
          </a:xfrm>
          <a:prstGeom prst="rect">
            <a:avLst/>
          </a:prstGeom>
        </p:spPr>
      </p:pic>
      <p:sp>
        <p:nvSpPr>
          <p:cNvPr id="4" name="Rectángulo 3">
            <a:extLst>
              <a:ext uri="{FF2B5EF4-FFF2-40B4-BE49-F238E27FC236}">
                <a16:creationId xmlns:a16="http://schemas.microsoft.com/office/drawing/2014/main" id="{9478BB5A-80FB-483B-857E-1524F5D38C5F}"/>
              </a:ext>
            </a:extLst>
          </p:cNvPr>
          <p:cNvSpPr/>
          <p:nvPr/>
        </p:nvSpPr>
        <p:spPr>
          <a:xfrm>
            <a:off x="11728580" y="0"/>
            <a:ext cx="463420" cy="68580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5" name="CuadroTexto 4">
            <a:extLst>
              <a:ext uri="{FF2B5EF4-FFF2-40B4-BE49-F238E27FC236}">
                <a16:creationId xmlns:a16="http://schemas.microsoft.com/office/drawing/2014/main" id="{CA91814D-88E6-4893-9EB5-93C632581572}"/>
              </a:ext>
            </a:extLst>
          </p:cNvPr>
          <p:cNvSpPr txBox="1"/>
          <p:nvPr/>
        </p:nvSpPr>
        <p:spPr>
          <a:xfrm>
            <a:off x="444346" y="355004"/>
            <a:ext cx="7687220" cy="73866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CO" sz="2400" b="1" i="1" u="none" strike="noStrike" kern="1200" cap="none" spc="0" normalizeH="0" baseline="0" noProof="0">
                <a:ln>
                  <a:noFill/>
                </a:ln>
                <a:solidFill>
                  <a:srgbClr val="2683C6">
                    <a:lumMod val="50000"/>
                  </a:srgbClr>
                </a:solidFill>
                <a:effectLst/>
                <a:uLnTx/>
                <a:uFillTx/>
                <a:latin typeface="Trebuchet MS" panose="020B0603020202020204"/>
                <a:ea typeface="+mn-ea"/>
                <a:cs typeface="+mn-cs"/>
              </a:rPr>
              <a:t>América Latina</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s-CO" sz="1800" b="1" i="1" u="none" strike="noStrike" kern="1200" cap="none" spc="0" normalizeH="0" baseline="0" noProof="0">
                <a:ln>
                  <a:noFill/>
                </a:ln>
                <a:solidFill>
                  <a:srgbClr val="2683C6">
                    <a:lumMod val="50000"/>
                  </a:srgbClr>
                </a:solidFill>
                <a:effectLst/>
                <a:uLnTx/>
                <a:uFillTx/>
                <a:latin typeface="Trebuchet MS" panose="020B0603020202020204"/>
                <a:ea typeface="+mn-ea"/>
                <a:cs typeface="+mn-cs"/>
              </a:rPr>
              <a:t>Volumen de primas por aseguramiento</a:t>
            </a:r>
          </a:p>
        </p:txBody>
      </p:sp>
      <p:sp>
        <p:nvSpPr>
          <p:cNvPr id="6" name="Rectángulo 5">
            <a:extLst>
              <a:ext uri="{FF2B5EF4-FFF2-40B4-BE49-F238E27FC236}">
                <a16:creationId xmlns:a16="http://schemas.microsoft.com/office/drawing/2014/main" id="{5AB81B9C-8295-419D-9AFA-4B3CD942842C}"/>
              </a:ext>
            </a:extLst>
          </p:cNvPr>
          <p:cNvSpPr/>
          <p:nvPr/>
        </p:nvSpPr>
        <p:spPr>
          <a:xfrm>
            <a:off x="610859" y="4086808"/>
            <a:ext cx="8421174" cy="233265"/>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s-419"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265727688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D8E8F6B3-74F4-416D-8215-B748522B4FFB}"/>
              </a:ext>
            </a:extLst>
          </p:cNvPr>
          <p:cNvSpPr txBox="1"/>
          <p:nvPr/>
        </p:nvSpPr>
        <p:spPr>
          <a:xfrm>
            <a:off x="570451" y="6459523"/>
            <a:ext cx="10805021"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CO" sz="1200" b="1" i="0" u="none" strike="noStrike" kern="1200" cap="none" spc="0" normalizeH="0" baseline="0" noProof="0">
                <a:ln>
                  <a:noFill/>
                </a:ln>
                <a:solidFill>
                  <a:prstClr val="white"/>
                </a:solidFill>
                <a:effectLst/>
                <a:uLnTx/>
                <a:uFillTx/>
                <a:latin typeface="Trebuchet MS" panose="020B0603020202020204"/>
                <a:ea typeface="+mn-ea"/>
                <a:cs typeface="+mn-cs"/>
              </a:rPr>
              <a:t>Fuente: Elaboración propia con base en datos de informes de las superintendencias financieras y seguros de cada país </a:t>
            </a:r>
          </a:p>
        </p:txBody>
      </p:sp>
      <p:graphicFrame>
        <p:nvGraphicFramePr>
          <p:cNvPr id="6" name="Gráfico 5">
            <a:extLst>
              <a:ext uri="{FF2B5EF4-FFF2-40B4-BE49-F238E27FC236}">
                <a16:creationId xmlns:a16="http://schemas.microsoft.com/office/drawing/2014/main" id="{672D9888-9A42-4955-8202-E770253E4FE9}"/>
              </a:ext>
            </a:extLst>
          </p:cNvPr>
          <p:cNvGraphicFramePr>
            <a:graphicFrameLocks/>
          </p:cNvGraphicFramePr>
          <p:nvPr/>
        </p:nvGraphicFramePr>
        <p:xfrm>
          <a:off x="457200" y="2034073"/>
          <a:ext cx="9862457" cy="4138591"/>
        </p:xfrm>
        <a:graphic>
          <a:graphicData uri="http://schemas.openxmlformats.org/drawingml/2006/chart">
            <c:chart xmlns:c="http://schemas.openxmlformats.org/drawingml/2006/chart" xmlns:r="http://schemas.openxmlformats.org/officeDocument/2006/relationships" r:id="rId2"/>
          </a:graphicData>
        </a:graphic>
      </p:graphicFrame>
      <p:sp>
        <p:nvSpPr>
          <p:cNvPr id="2" name="Rectángulo 1">
            <a:extLst>
              <a:ext uri="{FF2B5EF4-FFF2-40B4-BE49-F238E27FC236}">
                <a16:creationId xmlns:a16="http://schemas.microsoft.com/office/drawing/2014/main" id="{369A5B07-699C-4C94-9513-72193C51B280}"/>
              </a:ext>
            </a:extLst>
          </p:cNvPr>
          <p:cNvSpPr/>
          <p:nvPr/>
        </p:nvSpPr>
        <p:spPr>
          <a:xfrm>
            <a:off x="6096000" y="1947651"/>
            <a:ext cx="2936811" cy="115944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419" sz="1200" b="0" i="0" u="none" strike="noStrike" kern="1200" cap="none" spc="0" normalizeH="0" baseline="0" noProof="0">
                <a:ln>
                  <a:noFill/>
                </a:ln>
                <a:solidFill>
                  <a:prstClr val="black"/>
                </a:solidFill>
                <a:effectLst/>
                <a:uLnTx/>
                <a:uFillTx/>
                <a:latin typeface="Trebuchet MS" panose="020B0603020202020204"/>
                <a:ea typeface="+mn-ea"/>
                <a:cs typeface="+mn-cs"/>
              </a:rPr>
              <a:t>Población </a:t>
            </a:r>
            <a:r>
              <a:rPr kumimoji="0" lang="es-419" sz="1200" b="0" i="0" u="none" strike="noStrike" kern="1200" cap="none" spc="0" normalizeH="0" baseline="0" noProof="0" err="1">
                <a:ln>
                  <a:noFill/>
                </a:ln>
                <a:solidFill>
                  <a:prstClr val="black"/>
                </a:solidFill>
                <a:effectLst/>
                <a:uLnTx/>
                <a:uFillTx/>
                <a:latin typeface="Trebuchet MS" panose="020B0603020202020204"/>
                <a:ea typeface="+mn-ea"/>
                <a:cs typeface="+mn-cs"/>
              </a:rPr>
              <a:t>LatAm</a:t>
            </a:r>
            <a:r>
              <a:rPr kumimoji="0" lang="es-419" sz="1200" b="0" i="0" u="none" strike="noStrike" kern="1200" cap="none" spc="0" normalizeH="0" baseline="0" noProof="0">
                <a:ln>
                  <a:noFill/>
                </a:ln>
                <a:solidFill>
                  <a:prstClr val="black"/>
                </a:solidFill>
                <a:effectLst/>
                <a:uLnTx/>
                <a:uFillTx/>
                <a:latin typeface="Trebuchet MS" panose="020B0603020202020204"/>
                <a:ea typeface="+mn-ea"/>
                <a:cs typeface="+mn-cs"/>
              </a:rPr>
              <a:t>: 640 M (sin </a:t>
            </a:r>
            <a:r>
              <a:rPr kumimoji="0" lang="es-419" sz="1200" b="0" i="0" u="none" strike="noStrike" kern="1200" cap="none" spc="0" normalizeH="0" baseline="0" noProof="0" err="1">
                <a:ln>
                  <a:noFill/>
                </a:ln>
                <a:solidFill>
                  <a:prstClr val="black"/>
                </a:solidFill>
                <a:effectLst/>
                <a:uLnTx/>
                <a:uFillTx/>
                <a:latin typeface="Trebuchet MS" panose="020B0603020202020204"/>
                <a:ea typeface="+mn-ea"/>
                <a:cs typeface="+mn-cs"/>
              </a:rPr>
              <a:t>Vzla</a:t>
            </a:r>
            <a:r>
              <a:rPr kumimoji="0" lang="es-419" sz="1200" b="0" i="0" u="none" strike="noStrike" kern="1200" cap="none" spc="0" normalizeH="0" baseline="0" noProof="0">
                <a:ln>
                  <a:noFill/>
                </a:ln>
                <a:solidFill>
                  <a:prstClr val="black"/>
                </a:solidFill>
                <a:effectLst/>
                <a:uLnTx/>
                <a:uFillTx/>
                <a:latin typeface="Trebuchet MS" panose="020B0603020202020204"/>
                <a:ea typeface="+mn-ea"/>
                <a:cs typeface="+mn-cs"/>
              </a:rPr>
              <a:t>.)</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s-419" sz="1200" b="0" i="0" u="none" strike="noStrike" kern="1200" cap="none" spc="0" normalizeH="0" baseline="0" noProof="0">
              <a:ln>
                <a:noFill/>
              </a:ln>
              <a:solidFill>
                <a:prstClr val="black"/>
              </a:solidFill>
              <a:effectLst/>
              <a:uLnTx/>
              <a:uFillTx/>
              <a:latin typeface="Trebuchet MS" panose="020B060302020202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419" sz="1200" b="0" i="0" u="none" strike="noStrike" kern="1200" cap="none" spc="0" normalizeH="0" baseline="0" noProof="0">
                <a:ln>
                  <a:noFill/>
                </a:ln>
                <a:solidFill>
                  <a:prstClr val="black"/>
                </a:solidFill>
                <a:effectLst/>
                <a:uLnTx/>
                <a:uFillTx/>
                <a:latin typeface="Trebuchet MS" panose="020B0603020202020204"/>
                <a:ea typeface="+mn-ea"/>
                <a:cs typeface="+mn-cs"/>
              </a:rPr>
              <a:t>Primas Autos </a:t>
            </a:r>
            <a:r>
              <a:rPr kumimoji="0" lang="es-419" sz="1200" b="0" i="0" u="none" strike="noStrike" kern="1200" cap="none" spc="0" normalizeH="0" baseline="0" noProof="0" err="1">
                <a:ln>
                  <a:noFill/>
                </a:ln>
                <a:solidFill>
                  <a:prstClr val="black"/>
                </a:solidFill>
                <a:effectLst/>
                <a:uLnTx/>
                <a:uFillTx/>
                <a:latin typeface="Trebuchet MS" panose="020B0603020202020204"/>
                <a:ea typeface="+mn-ea"/>
                <a:cs typeface="+mn-cs"/>
              </a:rPr>
              <a:t>Latam</a:t>
            </a:r>
            <a:r>
              <a:rPr kumimoji="0" lang="es-419" sz="1200" b="0" i="0" u="none" strike="noStrike" kern="1200" cap="none" spc="0" normalizeH="0" baseline="0" noProof="0">
                <a:ln>
                  <a:noFill/>
                </a:ln>
                <a:solidFill>
                  <a:prstClr val="black"/>
                </a:solidFill>
                <a:effectLst/>
                <a:uLnTx/>
                <a:uFillTx/>
                <a:latin typeface="Trebuchet MS" panose="020B0603020202020204"/>
                <a:ea typeface="+mn-ea"/>
                <a:cs typeface="+mn-cs"/>
              </a:rPr>
              <a:t>: USD 22.000 M</a:t>
            </a:r>
          </a:p>
        </p:txBody>
      </p:sp>
      <p:sp>
        <p:nvSpPr>
          <p:cNvPr id="8" name="CuadroTexto 7">
            <a:extLst>
              <a:ext uri="{FF2B5EF4-FFF2-40B4-BE49-F238E27FC236}">
                <a16:creationId xmlns:a16="http://schemas.microsoft.com/office/drawing/2014/main" id="{E08BACD9-45C8-492D-9CBB-DC167D2891BE}"/>
              </a:ext>
            </a:extLst>
          </p:cNvPr>
          <p:cNvSpPr txBox="1"/>
          <p:nvPr/>
        </p:nvSpPr>
        <p:spPr>
          <a:xfrm>
            <a:off x="697464" y="503493"/>
            <a:ext cx="6097554" cy="830997"/>
          </a:xfrm>
          <a:prstGeom prst="rect">
            <a:avLst/>
          </a:prstGeom>
          <a:noFill/>
        </p:spPr>
        <p:txBody>
          <a:bodyPr wrap="square" rtlCol="0">
            <a:spAutoFit/>
          </a:bodyPr>
          <a:lstStyle>
            <a:defPPr>
              <a:defRPr lang="en-US"/>
            </a:defPPr>
            <a:lvl1pPr>
              <a:defRPr sz="2400" b="1" i="1">
                <a:solidFill>
                  <a:schemeClr val="accent6">
                    <a:lumMod val="50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CO" sz="2400" b="1" i="1" u="none" strike="noStrike" kern="1200" cap="none" spc="0" normalizeH="0" baseline="0" noProof="0">
                <a:ln>
                  <a:noFill/>
                </a:ln>
                <a:solidFill>
                  <a:srgbClr val="2683C6">
                    <a:lumMod val="50000"/>
                  </a:srgbClr>
                </a:solidFill>
                <a:effectLst/>
                <a:uLnTx/>
                <a:uFillTx/>
                <a:latin typeface="Trebuchet MS" panose="020B0603020202020204"/>
                <a:ea typeface="+mn-ea"/>
                <a:cs typeface="+mn-cs"/>
              </a:rPr>
              <a:t>% Participación - Total Población y Primas Seguro Autos </a:t>
            </a:r>
            <a:r>
              <a:rPr kumimoji="0" lang="es-CO" sz="2400" b="1" i="1" u="none" strike="noStrike" kern="1200" cap="none" spc="0" normalizeH="0" baseline="0" noProof="0" err="1">
                <a:ln>
                  <a:noFill/>
                </a:ln>
                <a:solidFill>
                  <a:srgbClr val="2683C6">
                    <a:lumMod val="50000"/>
                  </a:srgbClr>
                </a:solidFill>
                <a:effectLst/>
                <a:uLnTx/>
                <a:uFillTx/>
                <a:latin typeface="Trebuchet MS" panose="020B0603020202020204"/>
                <a:ea typeface="+mn-ea"/>
                <a:cs typeface="+mn-cs"/>
              </a:rPr>
              <a:t>LatAm</a:t>
            </a:r>
            <a:r>
              <a:rPr kumimoji="0" lang="es-CO" sz="2400" b="1" i="1" u="none" strike="noStrike" kern="1200" cap="none" spc="0" normalizeH="0" baseline="0" noProof="0">
                <a:ln>
                  <a:noFill/>
                </a:ln>
                <a:solidFill>
                  <a:srgbClr val="2683C6">
                    <a:lumMod val="50000"/>
                  </a:srgbClr>
                </a:solidFill>
                <a:effectLst/>
                <a:uLnTx/>
                <a:uFillTx/>
                <a:latin typeface="Trebuchet MS" panose="020B0603020202020204"/>
                <a:ea typeface="+mn-ea"/>
                <a:cs typeface="+mn-cs"/>
              </a:rPr>
              <a:t> 2020</a:t>
            </a:r>
          </a:p>
        </p:txBody>
      </p:sp>
      <p:sp>
        <p:nvSpPr>
          <p:cNvPr id="10" name="Rectángulo 9">
            <a:extLst>
              <a:ext uri="{FF2B5EF4-FFF2-40B4-BE49-F238E27FC236}">
                <a16:creationId xmlns:a16="http://schemas.microsoft.com/office/drawing/2014/main" id="{E2885784-E62D-44C3-8269-916D75596B65}"/>
              </a:ext>
            </a:extLst>
          </p:cNvPr>
          <p:cNvSpPr/>
          <p:nvPr/>
        </p:nvSpPr>
        <p:spPr>
          <a:xfrm>
            <a:off x="11728580" y="0"/>
            <a:ext cx="463420" cy="68580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53653333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aphicFrame>
        <p:nvGraphicFramePr>
          <p:cNvPr id="2" name="Gráfico 1">
            <a:extLst>
              <a:ext uri="{FF2B5EF4-FFF2-40B4-BE49-F238E27FC236}">
                <a16:creationId xmlns:a16="http://schemas.microsoft.com/office/drawing/2014/main" id="{FB7D3481-DA8A-42F0-ABEC-DB68CD05F777}"/>
              </a:ext>
            </a:extLst>
          </p:cNvPr>
          <p:cNvGraphicFramePr>
            <a:graphicFrameLocks/>
          </p:cNvGraphicFramePr>
          <p:nvPr/>
        </p:nvGraphicFramePr>
        <p:xfrm>
          <a:off x="217343" y="2167096"/>
          <a:ext cx="10410198" cy="4292427"/>
        </p:xfrm>
        <a:graphic>
          <a:graphicData uri="http://schemas.openxmlformats.org/drawingml/2006/chart">
            <c:chart xmlns:c="http://schemas.openxmlformats.org/drawingml/2006/chart" xmlns:r="http://schemas.openxmlformats.org/officeDocument/2006/relationships" r:id="rId2"/>
          </a:graphicData>
        </a:graphic>
      </p:graphicFrame>
      <p:sp>
        <p:nvSpPr>
          <p:cNvPr id="3" name="CuadroTexto 2">
            <a:extLst>
              <a:ext uri="{FF2B5EF4-FFF2-40B4-BE49-F238E27FC236}">
                <a16:creationId xmlns:a16="http://schemas.microsoft.com/office/drawing/2014/main" id="{D8E8F6B3-74F4-416D-8215-B748522B4FFB}"/>
              </a:ext>
            </a:extLst>
          </p:cNvPr>
          <p:cNvSpPr txBox="1"/>
          <p:nvPr/>
        </p:nvSpPr>
        <p:spPr>
          <a:xfrm>
            <a:off x="570451" y="6459523"/>
            <a:ext cx="10805021"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CO" sz="1200" b="1" i="0" u="none" strike="noStrike" kern="1200" cap="none" spc="0" normalizeH="0" baseline="0" noProof="0">
                <a:ln>
                  <a:noFill/>
                </a:ln>
                <a:solidFill>
                  <a:prstClr val="white"/>
                </a:solidFill>
                <a:effectLst/>
                <a:uLnTx/>
                <a:uFillTx/>
                <a:latin typeface="Trebuchet MS" panose="020B0603020202020204"/>
                <a:ea typeface="+mn-ea"/>
                <a:cs typeface="+mn-cs"/>
              </a:rPr>
              <a:t>Fuente: Elaboración propia con base en datos de informes de las superintendencias financieras y seguros de cada país </a:t>
            </a:r>
          </a:p>
        </p:txBody>
      </p:sp>
      <p:sp>
        <p:nvSpPr>
          <p:cNvPr id="8" name="CuadroTexto 7">
            <a:extLst>
              <a:ext uri="{FF2B5EF4-FFF2-40B4-BE49-F238E27FC236}">
                <a16:creationId xmlns:a16="http://schemas.microsoft.com/office/drawing/2014/main" id="{37AC555F-F5CB-42D0-A77A-9708119A068A}"/>
              </a:ext>
            </a:extLst>
          </p:cNvPr>
          <p:cNvSpPr txBox="1"/>
          <p:nvPr/>
        </p:nvSpPr>
        <p:spPr>
          <a:xfrm>
            <a:off x="373224" y="675210"/>
            <a:ext cx="8360228" cy="830997"/>
          </a:xfrm>
          <a:prstGeom prst="rect">
            <a:avLst/>
          </a:prstGeom>
          <a:noFill/>
        </p:spPr>
        <p:txBody>
          <a:bodyPr wrap="square" rtlCol="0">
            <a:spAutoFit/>
          </a:bodyPr>
          <a:lstStyle>
            <a:defPPr>
              <a:defRPr lang="en-US"/>
            </a:defPPr>
            <a:lvl1pPr>
              <a:defRPr sz="2400" b="1" i="1">
                <a:solidFill>
                  <a:schemeClr val="accent6">
                    <a:lumMod val="50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CO" sz="2400" b="1" i="1" u="none" strike="noStrike" kern="1200" cap="none" spc="0" normalizeH="0" baseline="0" noProof="0">
                <a:ln>
                  <a:noFill/>
                </a:ln>
                <a:solidFill>
                  <a:srgbClr val="2683C6">
                    <a:lumMod val="50000"/>
                  </a:srgbClr>
                </a:solidFill>
                <a:effectLst/>
                <a:uLnTx/>
                <a:uFillTx/>
                <a:latin typeface="Trebuchet MS" panose="020B0603020202020204"/>
                <a:ea typeface="+mn-ea"/>
                <a:cs typeface="+mn-cs"/>
              </a:rPr>
              <a:t>Volumen y Crecimiento primas seguro automóviles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s-CO" sz="2400" b="1" i="1" u="none" strike="noStrike" kern="1200" cap="none" spc="0" normalizeH="0" baseline="0" noProof="0">
                <a:ln>
                  <a:noFill/>
                </a:ln>
                <a:solidFill>
                  <a:srgbClr val="2683C6">
                    <a:lumMod val="50000"/>
                  </a:srgbClr>
                </a:solidFill>
                <a:effectLst/>
                <a:uLnTx/>
                <a:uFillTx/>
                <a:latin typeface="Trebuchet MS" panose="020B0603020202020204"/>
                <a:ea typeface="+mn-ea"/>
                <a:cs typeface="+mn-cs"/>
              </a:rPr>
              <a:t>2020 vs 2021 (en millones USD)</a:t>
            </a:r>
          </a:p>
        </p:txBody>
      </p:sp>
      <p:sp>
        <p:nvSpPr>
          <p:cNvPr id="10" name="Rectángulo 9">
            <a:extLst>
              <a:ext uri="{FF2B5EF4-FFF2-40B4-BE49-F238E27FC236}">
                <a16:creationId xmlns:a16="http://schemas.microsoft.com/office/drawing/2014/main" id="{2163E7C1-CBAD-4381-83D1-3BF95264B437}"/>
              </a:ext>
            </a:extLst>
          </p:cNvPr>
          <p:cNvSpPr/>
          <p:nvPr/>
        </p:nvSpPr>
        <p:spPr>
          <a:xfrm>
            <a:off x="11728580" y="0"/>
            <a:ext cx="463420" cy="68580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143261013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aphicFrame>
        <p:nvGraphicFramePr>
          <p:cNvPr id="2" name="Gráfico 1">
            <a:extLst>
              <a:ext uri="{FF2B5EF4-FFF2-40B4-BE49-F238E27FC236}">
                <a16:creationId xmlns:a16="http://schemas.microsoft.com/office/drawing/2014/main" id="{E75CAD0F-9C55-4EE1-8E56-478604ED7CB8}"/>
              </a:ext>
            </a:extLst>
          </p:cNvPr>
          <p:cNvGraphicFramePr>
            <a:graphicFrameLocks/>
          </p:cNvGraphicFramePr>
          <p:nvPr/>
        </p:nvGraphicFramePr>
        <p:xfrm>
          <a:off x="839755" y="2080726"/>
          <a:ext cx="9348243" cy="4374291"/>
        </p:xfrm>
        <a:graphic>
          <a:graphicData uri="http://schemas.openxmlformats.org/drawingml/2006/chart">
            <c:chart xmlns:c="http://schemas.openxmlformats.org/drawingml/2006/chart" xmlns:r="http://schemas.openxmlformats.org/officeDocument/2006/relationships" r:id="rId2"/>
          </a:graphicData>
        </a:graphic>
      </p:graphicFrame>
      <p:sp>
        <p:nvSpPr>
          <p:cNvPr id="6" name="CuadroTexto 5">
            <a:extLst>
              <a:ext uri="{FF2B5EF4-FFF2-40B4-BE49-F238E27FC236}">
                <a16:creationId xmlns:a16="http://schemas.microsoft.com/office/drawing/2014/main" id="{44C75CE4-4EF0-4BC4-86A7-2CDFEE5BE90F}"/>
              </a:ext>
            </a:extLst>
          </p:cNvPr>
          <p:cNvSpPr txBox="1"/>
          <p:nvPr/>
        </p:nvSpPr>
        <p:spPr>
          <a:xfrm>
            <a:off x="401217" y="6640597"/>
            <a:ext cx="12027716" cy="200055"/>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MX" sz="700" b="0" i="0" u="none" strike="noStrike" kern="1200" cap="none" spc="0" normalizeH="0" baseline="0" noProof="0">
                <a:ln>
                  <a:noFill/>
                </a:ln>
                <a:solidFill>
                  <a:srgbClr val="002060"/>
                </a:solidFill>
                <a:effectLst/>
                <a:uLnTx/>
                <a:uFillTx/>
                <a:latin typeface="Trebuchet MS" panose="020B0603020202020204"/>
                <a:ea typeface="+mn-ea"/>
                <a:cs typeface="+mn-cs"/>
              </a:rPr>
              <a:t>Fuente: Elaboración propia con base en datos de informes de las superintendencias financieras y seguros de cada país. PIB  de acuerdo a datos del Banco Mundial</a:t>
            </a:r>
          </a:p>
        </p:txBody>
      </p:sp>
      <p:sp>
        <p:nvSpPr>
          <p:cNvPr id="3" name="Elipse 2">
            <a:extLst>
              <a:ext uri="{FF2B5EF4-FFF2-40B4-BE49-F238E27FC236}">
                <a16:creationId xmlns:a16="http://schemas.microsoft.com/office/drawing/2014/main" id="{7F2E3F6A-6B08-4C14-AF8C-7970AC45AE02}"/>
              </a:ext>
            </a:extLst>
          </p:cNvPr>
          <p:cNvSpPr/>
          <p:nvPr/>
        </p:nvSpPr>
        <p:spPr>
          <a:xfrm>
            <a:off x="1751349" y="2334827"/>
            <a:ext cx="711405" cy="620568"/>
          </a:xfrm>
          <a:prstGeom prst="ellipse">
            <a:avLst/>
          </a:prstGeom>
          <a:no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419" sz="1400" b="1" i="0" u="none" strike="noStrike" kern="1200" cap="none" spc="0" normalizeH="0" baseline="0" noProof="0">
                <a:ln>
                  <a:noFill/>
                </a:ln>
                <a:solidFill>
                  <a:srgbClr val="3494BA">
                    <a:lumMod val="50000"/>
                  </a:srgbClr>
                </a:solidFill>
                <a:effectLst/>
                <a:uLnTx/>
                <a:uFillTx/>
                <a:latin typeface="Trebuchet MS" panose="020B0603020202020204"/>
                <a:ea typeface="+mn-ea"/>
                <a:cs typeface="+mn-cs"/>
              </a:rPr>
              <a:t>304</a:t>
            </a:r>
          </a:p>
        </p:txBody>
      </p:sp>
      <p:sp>
        <p:nvSpPr>
          <p:cNvPr id="8" name="Elipse 7">
            <a:extLst>
              <a:ext uri="{FF2B5EF4-FFF2-40B4-BE49-F238E27FC236}">
                <a16:creationId xmlns:a16="http://schemas.microsoft.com/office/drawing/2014/main" id="{4C98E07A-129A-410F-9C81-6FACEA41B0E3}"/>
              </a:ext>
            </a:extLst>
          </p:cNvPr>
          <p:cNvSpPr/>
          <p:nvPr/>
        </p:nvSpPr>
        <p:spPr>
          <a:xfrm>
            <a:off x="3642072" y="1859472"/>
            <a:ext cx="711405" cy="620568"/>
          </a:xfrm>
          <a:prstGeom prst="ellipse">
            <a:avLst/>
          </a:prstGeom>
          <a:no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419" sz="1400" b="1" i="0" u="none" strike="noStrike" kern="1200" cap="none" spc="0" normalizeH="0" baseline="0" noProof="0">
                <a:ln>
                  <a:noFill/>
                </a:ln>
                <a:solidFill>
                  <a:srgbClr val="3494BA">
                    <a:lumMod val="50000"/>
                  </a:srgbClr>
                </a:solidFill>
                <a:effectLst/>
                <a:uLnTx/>
                <a:uFillTx/>
                <a:latin typeface="Trebuchet MS" panose="020B0603020202020204"/>
                <a:ea typeface="+mn-ea"/>
                <a:cs typeface="+mn-cs"/>
              </a:rPr>
              <a:t>275</a:t>
            </a:r>
          </a:p>
        </p:txBody>
      </p:sp>
      <p:sp>
        <p:nvSpPr>
          <p:cNvPr id="10" name="Elipse 9">
            <a:extLst>
              <a:ext uri="{FF2B5EF4-FFF2-40B4-BE49-F238E27FC236}">
                <a16:creationId xmlns:a16="http://schemas.microsoft.com/office/drawing/2014/main" id="{F1862642-18B9-4102-AEEC-F6A21FA0A1CF}"/>
              </a:ext>
            </a:extLst>
          </p:cNvPr>
          <p:cNvSpPr/>
          <p:nvPr/>
        </p:nvSpPr>
        <p:spPr>
          <a:xfrm>
            <a:off x="5339835" y="1859472"/>
            <a:ext cx="711405" cy="620568"/>
          </a:xfrm>
          <a:prstGeom prst="ellipse">
            <a:avLst/>
          </a:prstGeom>
          <a:no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419" sz="1400" b="1" i="0" u="none" strike="noStrike" kern="1200" cap="none" spc="0" normalizeH="0" baseline="0" noProof="0">
                <a:ln>
                  <a:noFill/>
                </a:ln>
                <a:solidFill>
                  <a:srgbClr val="3494BA">
                    <a:lumMod val="50000"/>
                  </a:srgbClr>
                </a:solidFill>
                <a:effectLst/>
                <a:uLnTx/>
                <a:uFillTx/>
                <a:latin typeface="Trebuchet MS" panose="020B0603020202020204"/>
                <a:ea typeface="+mn-ea"/>
                <a:cs typeface="+mn-cs"/>
              </a:rPr>
              <a:t>314</a:t>
            </a:r>
          </a:p>
        </p:txBody>
      </p:sp>
      <p:sp>
        <p:nvSpPr>
          <p:cNvPr id="11" name="Elipse 10">
            <a:extLst>
              <a:ext uri="{FF2B5EF4-FFF2-40B4-BE49-F238E27FC236}">
                <a16:creationId xmlns:a16="http://schemas.microsoft.com/office/drawing/2014/main" id="{C88ACB6B-BF44-42A5-B8D6-08BD955C3E76}"/>
              </a:ext>
            </a:extLst>
          </p:cNvPr>
          <p:cNvSpPr/>
          <p:nvPr/>
        </p:nvSpPr>
        <p:spPr>
          <a:xfrm>
            <a:off x="7382886" y="3305406"/>
            <a:ext cx="711405" cy="620568"/>
          </a:xfrm>
          <a:prstGeom prst="ellipse">
            <a:avLst/>
          </a:prstGeom>
          <a:no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419" sz="1400" b="1" i="0" u="none" strike="noStrike" kern="1200" cap="none" spc="0" normalizeH="0" baseline="0" noProof="0">
                <a:ln>
                  <a:noFill/>
                </a:ln>
                <a:solidFill>
                  <a:srgbClr val="3494BA">
                    <a:lumMod val="50000"/>
                  </a:srgbClr>
                </a:solidFill>
                <a:effectLst/>
                <a:uLnTx/>
                <a:uFillTx/>
                <a:latin typeface="Trebuchet MS" panose="020B0603020202020204"/>
                <a:ea typeface="+mn-ea"/>
                <a:cs typeface="+mn-cs"/>
              </a:rPr>
              <a:t>71</a:t>
            </a:r>
          </a:p>
        </p:txBody>
      </p:sp>
      <p:sp>
        <p:nvSpPr>
          <p:cNvPr id="12" name="Elipse 11">
            <a:extLst>
              <a:ext uri="{FF2B5EF4-FFF2-40B4-BE49-F238E27FC236}">
                <a16:creationId xmlns:a16="http://schemas.microsoft.com/office/drawing/2014/main" id="{2F3429C9-FCF1-4CF3-A872-E8D75CCC47F7}"/>
              </a:ext>
            </a:extLst>
          </p:cNvPr>
          <p:cNvSpPr/>
          <p:nvPr/>
        </p:nvSpPr>
        <p:spPr>
          <a:xfrm>
            <a:off x="9131689" y="3701703"/>
            <a:ext cx="711405" cy="620568"/>
          </a:xfrm>
          <a:prstGeom prst="ellipse">
            <a:avLst/>
          </a:prstGeom>
          <a:no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419" sz="1400" b="1" i="0" u="none" strike="noStrike" kern="1200" cap="none" spc="0" normalizeH="0" baseline="0" noProof="0">
                <a:ln>
                  <a:noFill/>
                </a:ln>
                <a:solidFill>
                  <a:srgbClr val="3494BA">
                    <a:lumMod val="50000"/>
                  </a:srgbClr>
                </a:solidFill>
                <a:effectLst/>
                <a:uLnTx/>
                <a:uFillTx/>
                <a:latin typeface="Trebuchet MS" panose="020B0603020202020204"/>
                <a:ea typeface="+mn-ea"/>
                <a:cs typeface="+mn-cs"/>
              </a:rPr>
              <a:t>68</a:t>
            </a:r>
          </a:p>
        </p:txBody>
      </p:sp>
      <p:sp>
        <p:nvSpPr>
          <p:cNvPr id="13" name="Elipse 12">
            <a:extLst>
              <a:ext uri="{FF2B5EF4-FFF2-40B4-BE49-F238E27FC236}">
                <a16:creationId xmlns:a16="http://schemas.microsoft.com/office/drawing/2014/main" id="{9A458609-E552-41B4-90C7-FAA7F15AB18F}"/>
              </a:ext>
            </a:extLst>
          </p:cNvPr>
          <p:cNvSpPr/>
          <p:nvPr/>
        </p:nvSpPr>
        <p:spPr>
          <a:xfrm>
            <a:off x="7109384" y="6326898"/>
            <a:ext cx="273502" cy="220909"/>
          </a:xfrm>
          <a:prstGeom prst="ellipse">
            <a:avLst/>
          </a:prstGeom>
          <a:no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s-419" sz="1400" b="1" i="0" u="none" strike="noStrike" kern="1200" cap="none" spc="0" normalizeH="0" baseline="0" noProof="0">
              <a:ln>
                <a:noFill/>
              </a:ln>
              <a:solidFill>
                <a:srgbClr val="3494BA">
                  <a:lumMod val="50000"/>
                </a:srgbClr>
              </a:solidFill>
              <a:effectLst/>
              <a:uLnTx/>
              <a:uFillTx/>
              <a:latin typeface="Trebuchet MS" panose="020B0603020202020204"/>
              <a:ea typeface="+mn-ea"/>
              <a:cs typeface="+mn-cs"/>
            </a:endParaRPr>
          </a:p>
        </p:txBody>
      </p:sp>
      <p:sp>
        <p:nvSpPr>
          <p:cNvPr id="4" name="CuadroTexto 3">
            <a:extLst>
              <a:ext uri="{FF2B5EF4-FFF2-40B4-BE49-F238E27FC236}">
                <a16:creationId xmlns:a16="http://schemas.microsoft.com/office/drawing/2014/main" id="{905B9F16-AA83-460F-9565-E0E6B2D30271}"/>
              </a:ext>
            </a:extLst>
          </p:cNvPr>
          <p:cNvSpPr txBox="1"/>
          <p:nvPr/>
        </p:nvSpPr>
        <p:spPr>
          <a:xfrm>
            <a:off x="7382886" y="6140461"/>
            <a:ext cx="2143669" cy="600164"/>
          </a:xfrm>
          <a:prstGeom prst="rect">
            <a:avLst/>
          </a:prstGeom>
          <a:noFill/>
        </p:spPr>
        <p:txBody>
          <a:bodyPr wrap="square" rtlCol="0">
            <a:spAutoFit/>
          </a:bodyPr>
          <a:lstStyle>
            <a:defPPr>
              <a:defRPr lang="en-US"/>
            </a:defPPr>
            <a:lvl1pPr>
              <a:defRPr sz="2400" b="1" i="1">
                <a:solidFill>
                  <a:schemeClr val="accent6">
                    <a:lumMod val="50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419" sz="1100" b="1" i="1" u="none" strike="noStrike" kern="1200" cap="none" spc="0" normalizeH="0" baseline="0" noProof="0">
                <a:ln>
                  <a:noFill/>
                </a:ln>
                <a:solidFill>
                  <a:srgbClr val="2683C6">
                    <a:lumMod val="50000"/>
                  </a:srgbClr>
                </a:solidFill>
                <a:effectLst/>
                <a:uLnTx/>
                <a:uFillTx/>
                <a:latin typeface="Trebuchet MS" panose="020B0603020202020204"/>
                <a:ea typeface="+mn-ea"/>
                <a:cs typeface="+mn-cs"/>
              </a:rPr>
              <a:t>Vehículos no motos por cada 1.000 Hab. Banco Mundial 2013</a:t>
            </a:r>
          </a:p>
        </p:txBody>
      </p:sp>
      <p:sp>
        <p:nvSpPr>
          <p:cNvPr id="14" name="CuadroTexto 13">
            <a:extLst>
              <a:ext uri="{FF2B5EF4-FFF2-40B4-BE49-F238E27FC236}">
                <a16:creationId xmlns:a16="http://schemas.microsoft.com/office/drawing/2014/main" id="{B7418942-61AA-4CA8-A8AC-D0FCED9B3580}"/>
              </a:ext>
            </a:extLst>
          </p:cNvPr>
          <p:cNvSpPr txBox="1"/>
          <p:nvPr/>
        </p:nvSpPr>
        <p:spPr>
          <a:xfrm>
            <a:off x="913858" y="488034"/>
            <a:ext cx="6195526" cy="646331"/>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sz="2000" b="1" i="0" u="none" strike="noStrike" kern="1200" spc="0" baseline="0">
                <a:solidFill>
                  <a:prstClr val="black">
                    <a:lumMod val="65000"/>
                    <a:lumOff val="35000"/>
                  </a:prstClr>
                </a:solidFill>
                <a:latin typeface="+mn-lt"/>
                <a:ea typeface="+mn-ea"/>
                <a:cs typeface="+mn-cs"/>
              </a:defRPr>
            </a:pPr>
            <a:r>
              <a:rPr kumimoji="0" lang="es-CO" sz="1800" b="1" i="0" u="none" strike="noStrike" kern="1200" cap="none" spc="0" normalizeH="0" baseline="0" noProof="0">
                <a:ln>
                  <a:noFill/>
                </a:ln>
                <a:solidFill>
                  <a:srgbClr val="002060"/>
                </a:solidFill>
                <a:effectLst/>
                <a:uLnTx/>
                <a:uFillTx/>
                <a:latin typeface="Trebuchet MS" panose="020B0603020202020204"/>
                <a:ea typeface="+mn-ea"/>
                <a:cs typeface="+mn-cs"/>
              </a:rPr>
              <a:t>Índice combinado </a:t>
            </a:r>
            <a:r>
              <a:rPr kumimoji="0" lang="es-CO" sz="1800" b="1" i="0" u="none" strike="noStrike" kern="1200" cap="none" spc="0" normalizeH="0" baseline="0" noProof="0">
                <a:ln>
                  <a:noFill/>
                </a:ln>
                <a:solidFill>
                  <a:prstClr val="black">
                    <a:lumMod val="65000"/>
                    <a:lumOff val="35000"/>
                  </a:prstClr>
                </a:solidFill>
                <a:effectLst/>
                <a:uLnTx/>
                <a:uFillTx/>
                <a:latin typeface="Trebuchet MS" panose="020B0603020202020204"/>
                <a:ea typeface="+mn-ea"/>
                <a:cs typeface="+mn-cs"/>
              </a:rPr>
              <a:t>Vs. % </a:t>
            </a:r>
            <a:r>
              <a:rPr kumimoji="0" lang="es-CO" sz="1800" b="1" i="0" u="none" strike="noStrike" kern="1200" cap="none" spc="0" normalizeH="0" baseline="0" noProof="0">
                <a:ln>
                  <a:noFill/>
                </a:ln>
                <a:solidFill>
                  <a:srgbClr val="75BDA7">
                    <a:lumMod val="75000"/>
                  </a:srgbClr>
                </a:solidFill>
                <a:effectLst/>
                <a:uLnTx/>
                <a:uFillTx/>
                <a:latin typeface="Trebuchet MS" panose="020B0603020202020204"/>
                <a:ea typeface="+mn-ea"/>
                <a:cs typeface="+mn-cs"/>
              </a:rPr>
              <a:t>participación PIB Primas seguro automóviles</a:t>
            </a:r>
            <a:r>
              <a:rPr kumimoji="0" lang="es-CO" sz="1800" b="1" i="0" u="none" strike="noStrike" kern="1200" cap="none" spc="0" normalizeH="0" baseline="0" noProof="0">
                <a:ln>
                  <a:noFill/>
                </a:ln>
                <a:solidFill>
                  <a:prstClr val="black">
                    <a:lumMod val="65000"/>
                    <a:lumOff val="35000"/>
                  </a:prstClr>
                </a:solidFill>
                <a:effectLst/>
                <a:uLnTx/>
                <a:uFillTx/>
                <a:latin typeface="Trebuchet MS" panose="020B0603020202020204"/>
                <a:ea typeface="+mn-ea"/>
                <a:cs typeface="+mn-cs"/>
              </a:rPr>
              <a:t> a 2021</a:t>
            </a:r>
          </a:p>
        </p:txBody>
      </p:sp>
      <p:sp>
        <p:nvSpPr>
          <p:cNvPr id="15" name="Rectángulo 14">
            <a:extLst>
              <a:ext uri="{FF2B5EF4-FFF2-40B4-BE49-F238E27FC236}">
                <a16:creationId xmlns:a16="http://schemas.microsoft.com/office/drawing/2014/main" id="{F20B41A0-1C55-4E75-88BA-291F085B37C9}"/>
              </a:ext>
            </a:extLst>
          </p:cNvPr>
          <p:cNvSpPr/>
          <p:nvPr/>
        </p:nvSpPr>
        <p:spPr>
          <a:xfrm>
            <a:off x="11728580" y="0"/>
            <a:ext cx="463420" cy="68580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36811137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06014A-804A-411D-9EC1-4DD5A3B860D4}"/>
              </a:ext>
            </a:extLst>
          </p:cNvPr>
          <p:cNvSpPr>
            <a:spLocks noGrp="1"/>
          </p:cNvSpPr>
          <p:nvPr>
            <p:ph type="title"/>
          </p:nvPr>
        </p:nvSpPr>
        <p:spPr>
          <a:xfrm>
            <a:off x="546705" y="376334"/>
            <a:ext cx="8596668" cy="1320800"/>
          </a:xfrm>
        </p:spPr>
        <p:txBody>
          <a:bodyPr>
            <a:normAutofit/>
          </a:bodyPr>
          <a:lstStyle/>
          <a:p>
            <a:r>
              <a:rPr lang="es-419" sz="2800" b="1">
                <a:solidFill>
                  <a:srgbClr val="002060"/>
                </a:solidFill>
              </a:rPr>
              <a:t>Seguro de Autos en Latinoamérica</a:t>
            </a:r>
            <a:br>
              <a:rPr lang="es-419" sz="2800"/>
            </a:br>
            <a:r>
              <a:rPr lang="es-419" sz="2800" b="1" i="1">
                <a:solidFill>
                  <a:schemeClr val="accent6">
                    <a:lumMod val="50000"/>
                  </a:schemeClr>
                </a:solidFill>
                <a:highlight>
                  <a:srgbClr val="FFFF00"/>
                </a:highlight>
              </a:rPr>
              <a:t>Conclusiones</a:t>
            </a:r>
          </a:p>
        </p:txBody>
      </p:sp>
      <p:sp>
        <p:nvSpPr>
          <p:cNvPr id="3" name="Marcador de contenido 2">
            <a:extLst>
              <a:ext uri="{FF2B5EF4-FFF2-40B4-BE49-F238E27FC236}">
                <a16:creationId xmlns:a16="http://schemas.microsoft.com/office/drawing/2014/main" id="{6B1F061E-BDA5-4BCD-8737-70D11C2AB483}"/>
              </a:ext>
            </a:extLst>
          </p:cNvPr>
          <p:cNvSpPr>
            <a:spLocks noGrp="1"/>
          </p:cNvSpPr>
          <p:nvPr>
            <p:ph idx="1"/>
          </p:nvPr>
        </p:nvSpPr>
        <p:spPr>
          <a:xfrm>
            <a:off x="808771" y="1652491"/>
            <a:ext cx="8072535" cy="4829175"/>
          </a:xfrm>
        </p:spPr>
        <p:txBody>
          <a:bodyPr>
            <a:normAutofit lnSpcReduction="10000"/>
          </a:bodyPr>
          <a:lstStyle/>
          <a:p>
            <a:pPr marL="514350" indent="-514350">
              <a:lnSpc>
                <a:spcPct val="120000"/>
              </a:lnSpc>
              <a:buFont typeface="+mj-lt"/>
              <a:buAutoNum type="arabicPeriod"/>
            </a:pPr>
            <a:r>
              <a:rPr lang="es-419"/>
              <a:t>El Seguro de Automóviles sigue siendo el ramo de daños </a:t>
            </a:r>
            <a:r>
              <a:rPr lang="es-419" b="1">
                <a:solidFill>
                  <a:srgbClr val="002060"/>
                </a:solidFill>
              </a:rPr>
              <a:t>más grande con el 16%</a:t>
            </a:r>
            <a:r>
              <a:rPr lang="es-419">
                <a:solidFill>
                  <a:schemeClr val="accent1">
                    <a:lumMod val="75000"/>
                  </a:schemeClr>
                </a:solidFill>
              </a:rPr>
              <a:t> </a:t>
            </a:r>
            <a:r>
              <a:rPr lang="es-419"/>
              <a:t>de participación por primas.</a:t>
            </a:r>
          </a:p>
          <a:p>
            <a:pPr marL="514350" indent="-514350">
              <a:lnSpc>
                <a:spcPct val="120000"/>
              </a:lnSpc>
              <a:buFont typeface="+mj-lt"/>
              <a:buAutoNum type="arabicPeriod"/>
            </a:pPr>
            <a:r>
              <a:rPr lang="es-419" b="1">
                <a:solidFill>
                  <a:srgbClr val="002060"/>
                </a:solidFill>
              </a:rPr>
              <a:t>Colombia aporta el 4,5% de las primas de la región</a:t>
            </a:r>
            <a:r>
              <a:rPr lang="es-419" b="1">
                <a:solidFill>
                  <a:schemeClr val="accent1">
                    <a:lumMod val="50000"/>
                  </a:schemeClr>
                </a:solidFill>
              </a:rPr>
              <a:t>, </a:t>
            </a:r>
            <a:r>
              <a:rPr lang="es-419"/>
              <a:t>de un total de casi USD 22.000 millones. En términos de población aporta el 8% de un total de 640 millones (sin incluir Venezuela).</a:t>
            </a:r>
          </a:p>
          <a:p>
            <a:pPr marL="514350" indent="-514350">
              <a:lnSpc>
                <a:spcPct val="120000"/>
              </a:lnSpc>
              <a:buFont typeface="+mj-lt"/>
              <a:buAutoNum type="arabicPeriod"/>
            </a:pPr>
            <a:r>
              <a:rPr lang="es-419" b="1">
                <a:solidFill>
                  <a:srgbClr val="002060"/>
                </a:solidFill>
              </a:rPr>
              <a:t>La profundización</a:t>
            </a:r>
            <a:r>
              <a:rPr lang="es-419">
                <a:solidFill>
                  <a:srgbClr val="002060"/>
                </a:solidFill>
              </a:rPr>
              <a:t> </a:t>
            </a:r>
            <a:r>
              <a:rPr lang="es-419"/>
              <a:t>del seguro de autos en la economía Colombiana </a:t>
            </a:r>
            <a:r>
              <a:rPr lang="es-419">
                <a:solidFill>
                  <a:srgbClr val="002060"/>
                </a:solidFill>
              </a:rPr>
              <a:t>(</a:t>
            </a:r>
            <a:r>
              <a:rPr lang="es-419" b="1">
                <a:solidFill>
                  <a:srgbClr val="002060"/>
                </a:solidFill>
              </a:rPr>
              <a:t>0,3% del PIB</a:t>
            </a:r>
            <a:r>
              <a:rPr lang="es-419">
                <a:solidFill>
                  <a:schemeClr val="accent1">
                    <a:lumMod val="75000"/>
                  </a:schemeClr>
                </a:solidFill>
              </a:rPr>
              <a:t>) </a:t>
            </a:r>
            <a:r>
              <a:rPr lang="es-419"/>
              <a:t>sigue siendo baja al compararla con la de los grandes países de </a:t>
            </a:r>
            <a:r>
              <a:rPr lang="es-419" err="1"/>
              <a:t>LatAm</a:t>
            </a:r>
            <a:r>
              <a:rPr lang="es-419"/>
              <a:t>.</a:t>
            </a:r>
          </a:p>
          <a:p>
            <a:pPr marL="514350" indent="-514350">
              <a:lnSpc>
                <a:spcPct val="120000"/>
              </a:lnSpc>
              <a:buFont typeface="+mj-lt"/>
              <a:buAutoNum type="arabicPeriod"/>
            </a:pPr>
            <a:r>
              <a:rPr lang="es-419"/>
              <a:t>En 2021, el seguro de autos en Colombia reportó el </a:t>
            </a:r>
            <a:r>
              <a:rPr lang="es-419" b="1">
                <a:solidFill>
                  <a:srgbClr val="002060"/>
                </a:solidFill>
              </a:rPr>
              <a:t>segundo mejor crecimiento</a:t>
            </a:r>
            <a:r>
              <a:rPr lang="es-419"/>
              <a:t> en primas </a:t>
            </a:r>
            <a:r>
              <a:rPr lang="es-419">
                <a:solidFill>
                  <a:srgbClr val="002060"/>
                </a:solidFill>
              </a:rPr>
              <a:t>(</a:t>
            </a:r>
            <a:r>
              <a:rPr lang="es-419" b="1">
                <a:solidFill>
                  <a:srgbClr val="002060"/>
                </a:solidFill>
              </a:rPr>
              <a:t>10,2%</a:t>
            </a:r>
            <a:r>
              <a:rPr lang="es-419">
                <a:solidFill>
                  <a:srgbClr val="002060"/>
                </a:solidFill>
              </a:rPr>
              <a:t>)</a:t>
            </a:r>
            <a:r>
              <a:rPr lang="es-419">
                <a:solidFill>
                  <a:schemeClr val="accent1">
                    <a:lumMod val="75000"/>
                  </a:schemeClr>
                </a:solidFill>
              </a:rPr>
              <a:t> </a:t>
            </a:r>
            <a:r>
              <a:rPr lang="es-419"/>
              <a:t>superado por Argentina (13,3%).</a:t>
            </a:r>
          </a:p>
          <a:p>
            <a:pPr marL="514350" indent="-514350">
              <a:lnSpc>
                <a:spcPct val="120000"/>
              </a:lnSpc>
              <a:buFont typeface="+mj-lt"/>
              <a:buAutoNum type="arabicPeriod"/>
            </a:pPr>
            <a:r>
              <a:rPr lang="es-419"/>
              <a:t>Los países con menor profundización del seguro de autos en su economía, tienen </a:t>
            </a:r>
            <a:r>
              <a:rPr lang="es-419" b="1">
                <a:solidFill>
                  <a:srgbClr val="002060"/>
                </a:solidFill>
              </a:rPr>
              <a:t>los peores índices combinados</a:t>
            </a:r>
            <a:r>
              <a:rPr lang="es-419"/>
              <a:t>. (¿agresividad comercial debido al potencial de crecimiento?).</a:t>
            </a:r>
          </a:p>
          <a:p>
            <a:endParaRPr lang="es-419"/>
          </a:p>
        </p:txBody>
      </p:sp>
    </p:spTree>
    <p:extLst>
      <p:ext uri="{BB962C8B-B14F-4D97-AF65-F5344CB8AC3E}">
        <p14:creationId xmlns:p14="http://schemas.microsoft.com/office/powerpoint/2010/main" val="85991867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F6AF51F-70AA-40AE-99AA-0B5F0EF136F3}"/>
              </a:ext>
            </a:extLst>
          </p:cNvPr>
          <p:cNvSpPr>
            <a:spLocks noGrp="1"/>
          </p:cNvSpPr>
          <p:nvPr>
            <p:ph type="ctrTitle"/>
          </p:nvPr>
        </p:nvSpPr>
        <p:spPr>
          <a:xfrm>
            <a:off x="620658" y="4177350"/>
            <a:ext cx="6563913" cy="1646302"/>
          </a:xfrm>
        </p:spPr>
        <p:txBody>
          <a:bodyPr/>
          <a:lstStyle/>
          <a:p>
            <a:pPr algn="l"/>
            <a:r>
              <a:rPr lang="es-419" b="1">
                <a:solidFill>
                  <a:srgbClr val="002060"/>
                </a:solidFill>
              </a:rPr>
              <a:t>Tendencias de Movilidad</a:t>
            </a:r>
          </a:p>
        </p:txBody>
      </p:sp>
      <p:cxnSp>
        <p:nvCxnSpPr>
          <p:cNvPr id="4" name="Conector recto 3">
            <a:extLst>
              <a:ext uri="{FF2B5EF4-FFF2-40B4-BE49-F238E27FC236}">
                <a16:creationId xmlns:a16="http://schemas.microsoft.com/office/drawing/2014/main" id="{261E7D93-CF46-41E7-B55D-F63AB5AFAB39}"/>
              </a:ext>
            </a:extLst>
          </p:cNvPr>
          <p:cNvCxnSpPr/>
          <p:nvPr/>
        </p:nvCxnSpPr>
        <p:spPr>
          <a:xfrm>
            <a:off x="0" y="6204857"/>
            <a:ext cx="7800392"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117975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Marcador de texto"/>
          <p:cNvSpPr>
            <a:spLocks noGrp="1"/>
          </p:cNvSpPr>
          <p:nvPr>
            <p:ph type="body" idx="1"/>
          </p:nvPr>
        </p:nvSpPr>
        <p:spPr>
          <a:xfrm>
            <a:off x="2289586" y="2492896"/>
            <a:ext cx="9046708" cy="576063"/>
          </a:xfrm>
        </p:spPr>
        <p:txBody>
          <a:bodyPr>
            <a:noAutofit/>
          </a:bodyPr>
          <a:lstStyle/>
          <a:p>
            <a:pPr algn="l"/>
            <a:r>
              <a:rPr lang="es-CO" sz="3600"/>
              <a:t>LIBRETA DE ASISTENCIAS.</a:t>
            </a:r>
          </a:p>
        </p:txBody>
      </p:sp>
      <p:sp>
        <p:nvSpPr>
          <p:cNvPr id="5" name="10 Marcador de texto">
            <a:extLst>
              <a:ext uri="{FF2B5EF4-FFF2-40B4-BE49-F238E27FC236}">
                <a16:creationId xmlns:a16="http://schemas.microsoft.com/office/drawing/2014/main" id="{4AC3E0C3-4B51-AB4E-A036-2EC351F0A151}"/>
              </a:ext>
            </a:extLst>
          </p:cNvPr>
          <p:cNvSpPr txBox="1">
            <a:spLocks/>
          </p:cNvSpPr>
          <p:nvPr/>
        </p:nvSpPr>
        <p:spPr>
          <a:xfrm>
            <a:off x="548504" y="2667104"/>
            <a:ext cx="634424" cy="576063"/>
          </a:xfrm>
          <a:prstGeom prst="rect">
            <a:avLst/>
          </a:prstGeom>
        </p:spPr>
        <p:txBody>
          <a:bodyPr vert="horz" lIns="91440" tIns="45720" rIns="91440" bIns="45720" rtlCol="0" anchor="b">
            <a:noAutofit/>
          </a:bodyPr>
          <a:lstStyle>
            <a:lvl1pPr marL="0" indent="0" algn="ctr" defTabSz="914400" rtl="0" eaLnBrk="1" fontAlgn="base" latinLnBrk="0" hangingPunct="1">
              <a:spcBef>
                <a:spcPct val="0"/>
              </a:spcBef>
              <a:spcAft>
                <a:spcPct val="0"/>
              </a:spcAft>
              <a:buFont typeface="Arial" pitchFamily="34" charset="0"/>
              <a:buNone/>
              <a:defRPr lang="es-ES" sz="3200" b="1" kern="1200" cap="none" dirty="0" smtClean="0">
                <a:solidFill>
                  <a:schemeClr val="bg1"/>
                </a:solidFill>
                <a:latin typeface="+mj-lt"/>
                <a:ea typeface="ＭＳ Ｐゴシック" pitchFamily="-84" charset="-128"/>
                <a:cs typeface="Arial" charset="0"/>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lgn="l"/>
            <a:r>
              <a:rPr lang="es-CO" sz="7200"/>
              <a:t>2</a:t>
            </a:r>
          </a:p>
        </p:txBody>
      </p:sp>
      <p:sp>
        <p:nvSpPr>
          <p:cNvPr id="6" name="Rectángulo 5">
            <a:extLst>
              <a:ext uri="{FF2B5EF4-FFF2-40B4-BE49-F238E27FC236}">
                <a16:creationId xmlns:a16="http://schemas.microsoft.com/office/drawing/2014/main" id="{75B31425-0EC4-CB4D-AC1E-DCC732369102}"/>
              </a:ext>
            </a:extLst>
          </p:cNvPr>
          <p:cNvSpPr/>
          <p:nvPr/>
        </p:nvSpPr>
        <p:spPr>
          <a:xfrm flipV="1">
            <a:off x="2380339" y="3071058"/>
            <a:ext cx="5248903" cy="98055"/>
          </a:xfrm>
          <a:prstGeom prst="rect">
            <a:avLst/>
          </a:prstGeom>
          <a:solidFill>
            <a:schemeClr val="bg1"/>
          </a:solidFill>
          <a:ln>
            <a:noFill/>
          </a:ln>
          <a:effectLst>
            <a:reflection blurRad="6350" stA="50000" endA="300" endPos="38500" dist="50800" dir="5400000" sy="-100000" algn="bl" rotWithShape="0"/>
          </a:effectLst>
        </p:spPr>
        <p:style>
          <a:lnRef idx="2">
            <a:schemeClr val="accent1">
              <a:shade val="50000"/>
            </a:schemeClr>
          </a:lnRef>
          <a:fillRef idx="1002">
            <a:schemeClr val="lt2"/>
          </a:fillRef>
          <a:effectRef idx="0">
            <a:schemeClr val="accent1"/>
          </a:effectRef>
          <a:fontRef idx="minor">
            <a:schemeClr val="lt1"/>
          </a:fontRef>
        </p:style>
        <p:txBody>
          <a:bodyPr rtlCol="0" anchor="t"/>
          <a:lstStyle/>
          <a:p>
            <a:pPr algn="ctr"/>
            <a:endParaRPr lang="es-CO" sz="1350">
              <a:ln w="0"/>
              <a:solidFill>
                <a:schemeClr val="tx1"/>
              </a:solidFill>
              <a:latin typeface="Arial" pitchFamily="34" charset="0"/>
              <a:cs typeface="Arial" pitchFamily="34" charset="0"/>
            </a:endParaRPr>
          </a:p>
        </p:txBody>
      </p:sp>
    </p:spTree>
    <p:extLst>
      <p:ext uri="{BB962C8B-B14F-4D97-AF65-F5344CB8AC3E}">
        <p14:creationId xmlns:p14="http://schemas.microsoft.com/office/powerpoint/2010/main" val="250834418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C239FAE5-3C71-4FAB-B437-5614671893B9}"/>
              </a:ext>
            </a:extLst>
          </p:cNvPr>
          <p:cNvSpPr txBox="1"/>
          <p:nvPr/>
        </p:nvSpPr>
        <p:spPr>
          <a:xfrm>
            <a:off x="1946403" y="1545586"/>
            <a:ext cx="1777614" cy="261610"/>
          </a:xfrm>
          <a:prstGeom prst="rect">
            <a:avLst/>
          </a:prstGeom>
          <a:solidFill>
            <a:schemeClr val="bg1"/>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419" sz="1100" b="1" i="0" u="none" strike="noStrike" kern="1200" cap="none" spc="0" normalizeH="0" baseline="0" noProof="0">
                <a:ln>
                  <a:noFill/>
                </a:ln>
                <a:solidFill>
                  <a:srgbClr val="3494BA">
                    <a:lumMod val="50000"/>
                  </a:srgbClr>
                </a:solidFill>
                <a:effectLst/>
                <a:uLnTx/>
                <a:uFillTx/>
                <a:latin typeface="Arial" panose="020B0604020202020204" pitchFamily="34" charset="0"/>
                <a:ea typeface="+mn-ea"/>
                <a:cs typeface="Arial" panose="020B0604020202020204" pitchFamily="34" charset="0"/>
              </a:rPr>
              <a:t>ELÉCTRICOS 100% (1)</a:t>
            </a:r>
          </a:p>
        </p:txBody>
      </p:sp>
      <p:sp>
        <p:nvSpPr>
          <p:cNvPr id="6" name="CuadroTexto 5">
            <a:extLst>
              <a:ext uri="{FF2B5EF4-FFF2-40B4-BE49-F238E27FC236}">
                <a16:creationId xmlns:a16="http://schemas.microsoft.com/office/drawing/2014/main" id="{2ED19401-BE01-493D-A3AD-FC09195DE790}"/>
              </a:ext>
            </a:extLst>
          </p:cNvPr>
          <p:cNvSpPr txBox="1"/>
          <p:nvPr/>
        </p:nvSpPr>
        <p:spPr>
          <a:xfrm>
            <a:off x="3809990" y="1545586"/>
            <a:ext cx="1564844" cy="261610"/>
          </a:xfrm>
          <a:prstGeom prst="rect">
            <a:avLst/>
          </a:prstGeom>
          <a:solidFill>
            <a:schemeClr val="bg1"/>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419" sz="1100" b="1" i="0" u="none" strike="noStrike" kern="1200" cap="none" spc="0" normalizeH="0" baseline="0" noProof="0">
                <a:ln>
                  <a:noFill/>
                </a:ln>
                <a:solidFill>
                  <a:srgbClr val="3494BA">
                    <a:lumMod val="50000"/>
                  </a:srgbClr>
                </a:solidFill>
                <a:effectLst/>
                <a:uLnTx/>
                <a:uFillTx/>
                <a:latin typeface="Arial" panose="020B0604020202020204" pitchFamily="34" charset="0"/>
                <a:ea typeface="+mn-ea"/>
                <a:cs typeface="Arial" panose="020B0604020202020204" pitchFamily="34" charset="0"/>
              </a:rPr>
              <a:t>PLUG-IN HYBRID (2)</a:t>
            </a:r>
          </a:p>
        </p:txBody>
      </p:sp>
      <p:sp>
        <p:nvSpPr>
          <p:cNvPr id="7" name="CuadroTexto 6">
            <a:extLst>
              <a:ext uri="{FF2B5EF4-FFF2-40B4-BE49-F238E27FC236}">
                <a16:creationId xmlns:a16="http://schemas.microsoft.com/office/drawing/2014/main" id="{9A4FCA57-29DD-4A50-84B8-691E41CD0AB8}"/>
              </a:ext>
            </a:extLst>
          </p:cNvPr>
          <p:cNvSpPr txBox="1"/>
          <p:nvPr/>
        </p:nvSpPr>
        <p:spPr>
          <a:xfrm>
            <a:off x="5661098" y="1545586"/>
            <a:ext cx="1564844" cy="261610"/>
          </a:xfrm>
          <a:prstGeom prst="rect">
            <a:avLst/>
          </a:prstGeom>
          <a:solidFill>
            <a:schemeClr val="bg1"/>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419" sz="1100" b="1" i="0" u="none" strike="noStrike" kern="1200" cap="none" spc="0" normalizeH="0" baseline="0" noProof="0">
                <a:ln>
                  <a:noFill/>
                </a:ln>
                <a:solidFill>
                  <a:srgbClr val="3494BA">
                    <a:lumMod val="50000"/>
                  </a:srgbClr>
                </a:solidFill>
                <a:effectLst/>
                <a:uLnTx/>
                <a:uFillTx/>
                <a:latin typeface="Arial" panose="020B0604020202020204" pitchFamily="34" charset="0"/>
                <a:ea typeface="+mn-ea"/>
                <a:cs typeface="Arial" panose="020B0604020202020204" pitchFamily="34" charset="0"/>
              </a:rPr>
              <a:t>MILD HYBRID (3)</a:t>
            </a:r>
          </a:p>
        </p:txBody>
      </p:sp>
      <p:graphicFrame>
        <p:nvGraphicFramePr>
          <p:cNvPr id="10" name="Tabla 9">
            <a:extLst>
              <a:ext uri="{FF2B5EF4-FFF2-40B4-BE49-F238E27FC236}">
                <a16:creationId xmlns:a16="http://schemas.microsoft.com/office/drawing/2014/main" id="{A1B79076-61B7-470C-A480-C6C42534079F}"/>
              </a:ext>
            </a:extLst>
          </p:cNvPr>
          <p:cNvGraphicFramePr>
            <a:graphicFrameLocks noGrp="1"/>
          </p:cNvGraphicFramePr>
          <p:nvPr/>
        </p:nvGraphicFramePr>
        <p:xfrm>
          <a:off x="10696903" y="2320063"/>
          <a:ext cx="430713" cy="2507526"/>
        </p:xfrm>
        <a:graphic>
          <a:graphicData uri="http://schemas.openxmlformats.org/drawingml/2006/table">
            <a:tbl>
              <a:tblPr>
                <a:tableStyleId>{5C22544A-7EE6-4342-B048-85BDC9FD1C3A}</a:tableStyleId>
              </a:tblPr>
              <a:tblGrid>
                <a:gridCol w="430713">
                  <a:extLst>
                    <a:ext uri="{9D8B030D-6E8A-4147-A177-3AD203B41FA5}">
                      <a16:colId xmlns:a16="http://schemas.microsoft.com/office/drawing/2014/main" val="3267007220"/>
                    </a:ext>
                  </a:extLst>
                </a:gridCol>
              </a:tblGrid>
              <a:tr h="278614">
                <a:tc>
                  <a:txBody>
                    <a:bodyPr/>
                    <a:lstStyle/>
                    <a:p>
                      <a:pPr algn="ctr" fontAlgn="b"/>
                      <a:r>
                        <a:rPr lang="es-419" sz="1200" b="1" u="none" strike="noStrike">
                          <a:solidFill>
                            <a:schemeClr val="accent1">
                              <a:lumMod val="50000"/>
                            </a:schemeClr>
                          </a:solidFill>
                          <a:effectLst/>
                        </a:rPr>
                        <a:t>5%</a:t>
                      </a:r>
                      <a:endParaRPr lang="es-419" sz="1200" b="1" i="0" u="none" strike="noStrike">
                        <a:solidFill>
                          <a:schemeClr val="accent1">
                            <a:lumMod val="50000"/>
                          </a:schemeClr>
                        </a:solidFill>
                        <a:effectLst/>
                        <a:latin typeface="Calibri" panose="020F0502020204030204" pitchFamily="34" charset="0"/>
                      </a:endParaRPr>
                    </a:p>
                  </a:txBody>
                  <a:tcPr marL="6350" marR="6350" marT="6350" marB="0" anchor="b">
                    <a:solidFill>
                      <a:schemeClr val="accent1">
                        <a:lumMod val="20000"/>
                        <a:lumOff val="80000"/>
                      </a:schemeClr>
                    </a:solidFill>
                  </a:tcPr>
                </a:tc>
                <a:extLst>
                  <a:ext uri="{0D108BD9-81ED-4DB2-BD59-A6C34878D82A}">
                    <a16:rowId xmlns:a16="http://schemas.microsoft.com/office/drawing/2014/main" val="3275572114"/>
                  </a:ext>
                </a:extLst>
              </a:tr>
              <a:tr h="278614">
                <a:tc>
                  <a:txBody>
                    <a:bodyPr/>
                    <a:lstStyle/>
                    <a:p>
                      <a:pPr algn="ctr" fontAlgn="b"/>
                      <a:r>
                        <a:rPr lang="es-419" sz="1200" b="1" u="none" strike="noStrike">
                          <a:solidFill>
                            <a:schemeClr val="accent1">
                              <a:lumMod val="50000"/>
                            </a:schemeClr>
                          </a:solidFill>
                          <a:effectLst/>
                        </a:rPr>
                        <a:t>31%</a:t>
                      </a:r>
                      <a:endParaRPr lang="es-419" sz="1200" b="1" i="0" u="none" strike="noStrike">
                        <a:solidFill>
                          <a:schemeClr val="accent1">
                            <a:lumMod val="50000"/>
                          </a:schemeClr>
                        </a:solidFill>
                        <a:effectLst/>
                        <a:latin typeface="Calibri" panose="020F0502020204030204" pitchFamily="34" charset="0"/>
                      </a:endParaRPr>
                    </a:p>
                  </a:txBody>
                  <a:tcPr marL="6350" marR="6350" marT="6350" marB="0" anchor="b">
                    <a:solidFill>
                      <a:schemeClr val="accent1">
                        <a:lumMod val="20000"/>
                        <a:lumOff val="80000"/>
                      </a:schemeClr>
                    </a:solidFill>
                  </a:tcPr>
                </a:tc>
                <a:extLst>
                  <a:ext uri="{0D108BD9-81ED-4DB2-BD59-A6C34878D82A}">
                    <a16:rowId xmlns:a16="http://schemas.microsoft.com/office/drawing/2014/main" val="2748368098"/>
                  </a:ext>
                </a:extLst>
              </a:tr>
              <a:tr h="278614">
                <a:tc>
                  <a:txBody>
                    <a:bodyPr/>
                    <a:lstStyle/>
                    <a:p>
                      <a:pPr algn="ctr" fontAlgn="b"/>
                      <a:r>
                        <a:rPr lang="es-419" sz="1200" b="1" u="none" strike="noStrike">
                          <a:solidFill>
                            <a:schemeClr val="accent1">
                              <a:lumMod val="50000"/>
                            </a:schemeClr>
                          </a:solidFill>
                          <a:effectLst/>
                        </a:rPr>
                        <a:t>3%</a:t>
                      </a:r>
                      <a:endParaRPr lang="es-419" sz="1200" b="1" i="0" u="none" strike="noStrike">
                        <a:solidFill>
                          <a:schemeClr val="accent1">
                            <a:lumMod val="50000"/>
                          </a:schemeClr>
                        </a:solidFill>
                        <a:effectLst/>
                        <a:latin typeface="Calibri" panose="020F0502020204030204" pitchFamily="34" charset="0"/>
                      </a:endParaRPr>
                    </a:p>
                  </a:txBody>
                  <a:tcPr marL="6350" marR="6350" marT="6350" marB="0" anchor="b">
                    <a:solidFill>
                      <a:schemeClr val="accent1">
                        <a:lumMod val="20000"/>
                        <a:lumOff val="80000"/>
                      </a:schemeClr>
                    </a:solidFill>
                  </a:tcPr>
                </a:tc>
                <a:extLst>
                  <a:ext uri="{0D108BD9-81ED-4DB2-BD59-A6C34878D82A}">
                    <a16:rowId xmlns:a16="http://schemas.microsoft.com/office/drawing/2014/main" val="671542433"/>
                  </a:ext>
                </a:extLst>
              </a:tr>
              <a:tr h="278614">
                <a:tc>
                  <a:txBody>
                    <a:bodyPr/>
                    <a:lstStyle/>
                    <a:p>
                      <a:pPr algn="ctr" fontAlgn="b"/>
                      <a:r>
                        <a:rPr lang="es-419" sz="1200" b="1" u="none" strike="noStrike">
                          <a:solidFill>
                            <a:schemeClr val="accent1">
                              <a:lumMod val="50000"/>
                            </a:schemeClr>
                          </a:solidFill>
                          <a:effectLst/>
                        </a:rPr>
                        <a:t>14%</a:t>
                      </a:r>
                      <a:endParaRPr lang="es-419" sz="1200" b="1" i="0" u="none" strike="noStrike">
                        <a:solidFill>
                          <a:schemeClr val="accent1">
                            <a:lumMod val="50000"/>
                          </a:schemeClr>
                        </a:solidFill>
                        <a:effectLst/>
                        <a:latin typeface="Calibri" panose="020F0502020204030204" pitchFamily="34" charset="0"/>
                      </a:endParaRPr>
                    </a:p>
                  </a:txBody>
                  <a:tcPr marL="6350" marR="6350" marT="6350" marB="0" anchor="b">
                    <a:solidFill>
                      <a:schemeClr val="accent1">
                        <a:lumMod val="20000"/>
                        <a:lumOff val="80000"/>
                      </a:schemeClr>
                    </a:solidFill>
                  </a:tcPr>
                </a:tc>
                <a:extLst>
                  <a:ext uri="{0D108BD9-81ED-4DB2-BD59-A6C34878D82A}">
                    <a16:rowId xmlns:a16="http://schemas.microsoft.com/office/drawing/2014/main" val="2539632576"/>
                  </a:ext>
                </a:extLst>
              </a:tr>
              <a:tr h="278614">
                <a:tc>
                  <a:txBody>
                    <a:bodyPr/>
                    <a:lstStyle/>
                    <a:p>
                      <a:pPr algn="ctr" fontAlgn="b"/>
                      <a:r>
                        <a:rPr lang="es-419" sz="1200" b="1" u="none" strike="noStrike">
                          <a:solidFill>
                            <a:schemeClr val="accent1">
                              <a:lumMod val="50000"/>
                            </a:schemeClr>
                          </a:solidFill>
                          <a:effectLst/>
                        </a:rPr>
                        <a:t>1%</a:t>
                      </a:r>
                      <a:endParaRPr lang="es-419" sz="1200" b="1" i="0" u="none" strike="noStrike">
                        <a:solidFill>
                          <a:schemeClr val="accent1">
                            <a:lumMod val="50000"/>
                          </a:schemeClr>
                        </a:solidFill>
                        <a:effectLst/>
                        <a:latin typeface="Calibri" panose="020F0502020204030204" pitchFamily="34" charset="0"/>
                      </a:endParaRPr>
                    </a:p>
                  </a:txBody>
                  <a:tcPr marL="6350" marR="6350" marT="6350" marB="0" anchor="b">
                    <a:solidFill>
                      <a:schemeClr val="accent1">
                        <a:lumMod val="20000"/>
                        <a:lumOff val="80000"/>
                      </a:schemeClr>
                    </a:solidFill>
                  </a:tcPr>
                </a:tc>
                <a:extLst>
                  <a:ext uri="{0D108BD9-81ED-4DB2-BD59-A6C34878D82A}">
                    <a16:rowId xmlns:a16="http://schemas.microsoft.com/office/drawing/2014/main" val="3412428594"/>
                  </a:ext>
                </a:extLst>
              </a:tr>
              <a:tr h="278614">
                <a:tc>
                  <a:txBody>
                    <a:bodyPr/>
                    <a:lstStyle/>
                    <a:p>
                      <a:pPr algn="ctr" fontAlgn="b"/>
                      <a:r>
                        <a:rPr lang="es-419" sz="1200" b="1" u="none" strike="noStrike">
                          <a:solidFill>
                            <a:schemeClr val="accent1">
                              <a:lumMod val="50000"/>
                            </a:schemeClr>
                          </a:solidFill>
                          <a:effectLst/>
                        </a:rPr>
                        <a:t>3%</a:t>
                      </a:r>
                      <a:endParaRPr lang="es-419" sz="1200" b="1" i="0" u="none" strike="noStrike">
                        <a:solidFill>
                          <a:schemeClr val="accent1">
                            <a:lumMod val="50000"/>
                          </a:schemeClr>
                        </a:solidFill>
                        <a:effectLst/>
                        <a:latin typeface="Calibri" panose="020F0502020204030204" pitchFamily="34" charset="0"/>
                      </a:endParaRPr>
                    </a:p>
                  </a:txBody>
                  <a:tcPr marL="6350" marR="6350" marT="6350" marB="0" anchor="b">
                    <a:solidFill>
                      <a:schemeClr val="accent1">
                        <a:lumMod val="20000"/>
                        <a:lumOff val="80000"/>
                      </a:schemeClr>
                    </a:solidFill>
                  </a:tcPr>
                </a:tc>
                <a:extLst>
                  <a:ext uri="{0D108BD9-81ED-4DB2-BD59-A6C34878D82A}">
                    <a16:rowId xmlns:a16="http://schemas.microsoft.com/office/drawing/2014/main" val="2208249771"/>
                  </a:ext>
                </a:extLst>
              </a:tr>
              <a:tr h="278614">
                <a:tc>
                  <a:txBody>
                    <a:bodyPr/>
                    <a:lstStyle/>
                    <a:p>
                      <a:pPr algn="ctr" fontAlgn="b"/>
                      <a:r>
                        <a:rPr lang="es-419" sz="1200" b="1" u="none" strike="noStrike">
                          <a:solidFill>
                            <a:schemeClr val="accent1">
                              <a:lumMod val="50000"/>
                            </a:schemeClr>
                          </a:solidFill>
                          <a:effectLst/>
                        </a:rPr>
                        <a:t>41%</a:t>
                      </a:r>
                      <a:endParaRPr lang="es-419" sz="1200" b="1" i="0" u="none" strike="noStrike">
                        <a:solidFill>
                          <a:schemeClr val="accent1">
                            <a:lumMod val="50000"/>
                          </a:schemeClr>
                        </a:solidFill>
                        <a:effectLst/>
                        <a:latin typeface="Calibri" panose="020F0502020204030204" pitchFamily="34" charset="0"/>
                      </a:endParaRPr>
                    </a:p>
                  </a:txBody>
                  <a:tcPr marL="6350" marR="6350" marT="6350" marB="0" anchor="b">
                    <a:solidFill>
                      <a:schemeClr val="accent1">
                        <a:lumMod val="20000"/>
                        <a:lumOff val="80000"/>
                      </a:schemeClr>
                    </a:solidFill>
                  </a:tcPr>
                </a:tc>
                <a:extLst>
                  <a:ext uri="{0D108BD9-81ED-4DB2-BD59-A6C34878D82A}">
                    <a16:rowId xmlns:a16="http://schemas.microsoft.com/office/drawing/2014/main" val="3469355940"/>
                  </a:ext>
                </a:extLst>
              </a:tr>
              <a:tr h="278614">
                <a:tc>
                  <a:txBody>
                    <a:bodyPr/>
                    <a:lstStyle/>
                    <a:p>
                      <a:pPr algn="ctr" fontAlgn="b"/>
                      <a:r>
                        <a:rPr lang="es-419" sz="1200" b="1" u="none" strike="noStrike">
                          <a:solidFill>
                            <a:schemeClr val="accent1">
                              <a:lumMod val="50000"/>
                            </a:schemeClr>
                          </a:solidFill>
                          <a:effectLst/>
                        </a:rPr>
                        <a:t>1%</a:t>
                      </a:r>
                      <a:endParaRPr lang="es-419" sz="1200" b="1" i="0" u="none" strike="noStrike">
                        <a:solidFill>
                          <a:schemeClr val="accent1">
                            <a:lumMod val="50000"/>
                          </a:schemeClr>
                        </a:solidFill>
                        <a:effectLst/>
                        <a:latin typeface="Calibri" panose="020F0502020204030204" pitchFamily="34" charset="0"/>
                      </a:endParaRPr>
                    </a:p>
                  </a:txBody>
                  <a:tcPr marL="6350" marR="6350" marT="6350" marB="0" anchor="b">
                    <a:solidFill>
                      <a:schemeClr val="accent1">
                        <a:lumMod val="20000"/>
                        <a:lumOff val="80000"/>
                      </a:schemeClr>
                    </a:solidFill>
                  </a:tcPr>
                </a:tc>
                <a:extLst>
                  <a:ext uri="{0D108BD9-81ED-4DB2-BD59-A6C34878D82A}">
                    <a16:rowId xmlns:a16="http://schemas.microsoft.com/office/drawing/2014/main" val="3089228538"/>
                  </a:ext>
                </a:extLst>
              </a:tr>
              <a:tr h="278614">
                <a:tc>
                  <a:txBody>
                    <a:bodyPr/>
                    <a:lstStyle/>
                    <a:p>
                      <a:pPr algn="ctr" fontAlgn="b"/>
                      <a:r>
                        <a:rPr lang="es-419" sz="1200" b="1" u="none" strike="noStrike">
                          <a:solidFill>
                            <a:schemeClr val="accent1">
                              <a:lumMod val="50000"/>
                            </a:schemeClr>
                          </a:solidFill>
                          <a:effectLst/>
                        </a:rPr>
                        <a:t>2%</a:t>
                      </a:r>
                      <a:endParaRPr lang="es-419" sz="1200" b="1" i="0" u="none" strike="noStrike">
                        <a:solidFill>
                          <a:schemeClr val="accent1">
                            <a:lumMod val="50000"/>
                          </a:schemeClr>
                        </a:solidFill>
                        <a:effectLst/>
                        <a:latin typeface="Calibri" panose="020F0502020204030204" pitchFamily="34" charset="0"/>
                      </a:endParaRPr>
                    </a:p>
                  </a:txBody>
                  <a:tcPr marL="6350" marR="6350" marT="6350" marB="0" anchor="b">
                    <a:solidFill>
                      <a:schemeClr val="accent1">
                        <a:lumMod val="20000"/>
                        <a:lumOff val="80000"/>
                      </a:schemeClr>
                    </a:solidFill>
                  </a:tcPr>
                </a:tc>
                <a:extLst>
                  <a:ext uri="{0D108BD9-81ED-4DB2-BD59-A6C34878D82A}">
                    <a16:rowId xmlns:a16="http://schemas.microsoft.com/office/drawing/2014/main" val="3975468290"/>
                  </a:ext>
                </a:extLst>
              </a:tr>
            </a:tbl>
          </a:graphicData>
        </a:graphic>
      </p:graphicFrame>
      <p:sp>
        <p:nvSpPr>
          <p:cNvPr id="12" name="Rectángulo: esquinas redondeadas 11">
            <a:extLst>
              <a:ext uri="{FF2B5EF4-FFF2-40B4-BE49-F238E27FC236}">
                <a16:creationId xmlns:a16="http://schemas.microsoft.com/office/drawing/2014/main" id="{AA961755-35BA-4822-818B-38D70D56EC77}"/>
              </a:ext>
            </a:extLst>
          </p:cNvPr>
          <p:cNvSpPr/>
          <p:nvPr/>
        </p:nvSpPr>
        <p:spPr>
          <a:xfrm>
            <a:off x="9238408" y="1545586"/>
            <a:ext cx="1889207" cy="261610"/>
          </a:xfrm>
          <a:prstGeom prst="roundRect">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419" sz="1100" b="1" i="0" u="none" strike="noStrike" kern="1200" cap="none" spc="0" normalizeH="0" baseline="0" noProof="0">
                <a:ln>
                  <a:noFill/>
                </a:ln>
                <a:solidFill>
                  <a:srgbClr val="3494BA">
                    <a:lumMod val="50000"/>
                  </a:srgbClr>
                </a:solidFill>
                <a:effectLst/>
                <a:uLnTx/>
                <a:uFillTx/>
                <a:latin typeface="Arial" panose="020B0604020202020204" pitchFamily="34" charset="0"/>
                <a:ea typeface="+mn-ea"/>
                <a:cs typeface="Arial" panose="020B0604020202020204" pitchFamily="34" charset="0"/>
              </a:rPr>
              <a:t>SHARE 2020 + 2021 </a:t>
            </a:r>
          </a:p>
        </p:txBody>
      </p:sp>
      <p:sp>
        <p:nvSpPr>
          <p:cNvPr id="14" name="Rectángulo: esquinas redondeadas 13">
            <a:extLst>
              <a:ext uri="{FF2B5EF4-FFF2-40B4-BE49-F238E27FC236}">
                <a16:creationId xmlns:a16="http://schemas.microsoft.com/office/drawing/2014/main" id="{30AE5BB8-198E-4F77-B2CE-B09383333049}"/>
              </a:ext>
            </a:extLst>
          </p:cNvPr>
          <p:cNvSpPr/>
          <p:nvPr/>
        </p:nvSpPr>
        <p:spPr>
          <a:xfrm>
            <a:off x="9238409" y="1893477"/>
            <a:ext cx="1889207" cy="261610"/>
          </a:xfrm>
          <a:prstGeom prst="roundRect">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419" sz="1050" b="1" i="0" u="none" strike="noStrike" kern="1200" cap="none" spc="0" normalizeH="0" baseline="0" noProof="0">
                <a:ln>
                  <a:noFill/>
                </a:ln>
                <a:solidFill>
                  <a:srgbClr val="3494BA">
                    <a:lumMod val="50000"/>
                  </a:srgbClr>
                </a:solidFill>
                <a:effectLst/>
                <a:uLnTx/>
                <a:uFillTx/>
                <a:latin typeface="Arial" panose="020B0604020202020204" pitchFamily="34" charset="0"/>
                <a:ea typeface="+mn-ea"/>
                <a:cs typeface="Arial" panose="020B0604020202020204" pitchFamily="34" charset="0"/>
              </a:rPr>
              <a:t>(1)        (2)          (3)    </a:t>
            </a:r>
            <a:r>
              <a:rPr kumimoji="0" lang="es-419" sz="900" b="1" i="0" u="none" strike="noStrike" kern="1200" cap="none" spc="0" normalizeH="0" baseline="0" noProof="0">
                <a:ln>
                  <a:noFill/>
                </a:ln>
                <a:solidFill>
                  <a:srgbClr val="3494BA">
                    <a:lumMod val="50000"/>
                  </a:srgbClr>
                </a:solidFill>
                <a:effectLst/>
                <a:uLnTx/>
                <a:uFillTx/>
                <a:latin typeface="Arial" panose="020B0604020202020204" pitchFamily="34" charset="0"/>
                <a:ea typeface="+mn-ea"/>
                <a:cs typeface="Arial" panose="020B0604020202020204" pitchFamily="34" charset="0"/>
              </a:rPr>
              <a:t>TOTAL </a:t>
            </a:r>
            <a:endParaRPr kumimoji="0" lang="es-419" sz="1050" b="1" i="0" u="none" strike="noStrike" kern="1200" cap="none" spc="0" normalizeH="0" baseline="0" noProof="0">
              <a:ln>
                <a:noFill/>
              </a:ln>
              <a:solidFill>
                <a:srgbClr val="3494BA">
                  <a:lumMod val="50000"/>
                </a:srgbClr>
              </a:solidFill>
              <a:effectLst/>
              <a:uLnTx/>
              <a:uFillTx/>
              <a:latin typeface="Arial" panose="020B0604020202020204" pitchFamily="34" charset="0"/>
              <a:ea typeface="+mn-ea"/>
              <a:cs typeface="Arial" panose="020B0604020202020204" pitchFamily="34" charset="0"/>
            </a:endParaRPr>
          </a:p>
        </p:txBody>
      </p:sp>
      <p:graphicFrame>
        <p:nvGraphicFramePr>
          <p:cNvPr id="13" name="Tabla 12">
            <a:extLst>
              <a:ext uri="{FF2B5EF4-FFF2-40B4-BE49-F238E27FC236}">
                <a16:creationId xmlns:a16="http://schemas.microsoft.com/office/drawing/2014/main" id="{5EE1FBC2-DC17-437E-8C62-763DE1E93A5E}"/>
              </a:ext>
            </a:extLst>
          </p:cNvPr>
          <p:cNvGraphicFramePr>
            <a:graphicFrameLocks noGrp="1"/>
          </p:cNvGraphicFramePr>
          <p:nvPr/>
        </p:nvGraphicFramePr>
        <p:xfrm>
          <a:off x="9230459" y="2323262"/>
          <a:ext cx="430712" cy="2507526"/>
        </p:xfrm>
        <a:graphic>
          <a:graphicData uri="http://schemas.openxmlformats.org/drawingml/2006/table">
            <a:tbl>
              <a:tblPr>
                <a:tableStyleId>{5C22544A-7EE6-4342-B048-85BDC9FD1C3A}</a:tableStyleId>
              </a:tblPr>
              <a:tblGrid>
                <a:gridCol w="430712">
                  <a:extLst>
                    <a:ext uri="{9D8B030D-6E8A-4147-A177-3AD203B41FA5}">
                      <a16:colId xmlns:a16="http://schemas.microsoft.com/office/drawing/2014/main" val="2458542045"/>
                    </a:ext>
                  </a:extLst>
                </a:gridCol>
              </a:tblGrid>
              <a:tr h="278614">
                <a:tc>
                  <a:txBody>
                    <a:bodyPr/>
                    <a:lstStyle/>
                    <a:p>
                      <a:pPr algn="ctr" fontAlgn="b"/>
                      <a:r>
                        <a:rPr lang="es-419" sz="1200" b="1" u="none" strike="noStrike">
                          <a:solidFill>
                            <a:schemeClr val="accent1">
                              <a:lumMod val="50000"/>
                            </a:schemeClr>
                          </a:solidFill>
                          <a:effectLst/>
                        </a:rPr>
                        <a:t>1%</a:t>
                      </a:r>
                      <a:endParaRPr lang="es-419" sz="1200" b="1" i="0" u="none" strike="noStrike">
                        <a:solidFill>
                          <a:schemeClr val="accent1">
                            <a:lumMod val="50000"/>
                          </a:schemeClr>
                        </a:solidFill>
                        <a:effectLst/>
                        <a:latin typeface="Calibri" panose="020F0502020204030204" pitchFamily="34" charset="0"/>
                      </a:endParaRPr>
                    </a:p>
                  </a:txBody>
                  <a:tcPr marL="6350" marR="6350" marT="6350" marB="0" anchor="b">
                    <a:solidFill>
                      <a:schemeClr val="bg1">
                        <a:lumMod val="95000"/>
                      </a:schemeClr>
                    </a:solidFill>
                  </a:tcPr>
                </a:tc>
                <a:extLst>
                  <a:ext uri="{0D108BD9-81ED-4DB2-BD59-A6C34878D82A}">
                    <a16:rowId xmlns:a16="http://schemas.microsoft.com/office/drawing/2014/main" val="1960690100"/>
                  </a:ext>
                </a:extLst>
              </a:tr>
              <a:tr h="278614">
                <a:tc>
                  <a:txBody>
                    <a:bodyPr/>
                    <a:lstStyle/>
                    <a:p>
                      <a:pPr algn="ctr" fontAlgn="b"/>
                      <a:r>
                        <a:rPr lang="es-419" sz="1200" b="1" u="none" strike="noStrike">
                          <a:solidFill>
                            <a:schemeClr val="accent1">
                              <a:lumMod val="50000"/>
                            </a:schemeClr>
                          </a:solidFill>
                          <a:effectLst/>
                        </a:rPr>
                        <a:t>9%</a:t>
                      </a:r>
                      <a:endParaRPr lang="es-419" sz="1200" b="1" i="0" u="none" strike="noStrike">
                        <a:solidFill>
                          <a:schemeClr val="accent1">
                            <a:lumMod val="50000"/>
                          </a:schemeClr>
                        </a:solidFill>
                        <a:effectLst/>
                        <a:latin typeface="Calibri" panose="020F0502020204030204" pitchFamily="34" charset="0"/>
                      </a:endParaRPr>
                    </a:p>
                  </a:txBody>
                  <a:tcPr marL="6350" marR="6350" marT="6350" marB="0" anchor="b">
                    <a:solidFill>
                      <a:schemeClr val="bg1">
                        <a:lumMod val="95000"/>
                      </a:schemeClr>
                    </a:solidFill>
                  </a:tcPr>
                </a:tc>
                <a:extLst>
                  <a:ext uri="{0D108BD9-81ED-4DB2-BD59-A6C34878D82A}">
                    <a16:rowId xmlns:a16="http://schemas.microsoft.com/office/drawing/2014/main" val="2557444683"/>
                  </a:ext>
                </a:extLst>
              </a:tr>
              <a:tr h="278614">
                <a:tc>
                  <a:txBody>
                    <a:bodyPr/>
                    <a:lstStyle/>
                    <a:p>
                      <a:pPr algn="ctr" fontAlgn="b"/>
                      <a:r>
                        <a:rPr lang="es-419" sz="1200" b="1" u="none" strike="noStrike">
                          <a:solidFill>
                            <a:schemeClr val="accent1">
                              <a:lumMod val="50000"/>
                            </a:schemeClr>
                          </a:solidFill>
                          <a:effectLst/>
                        </a:rPr>
                        <a:t>12%</a:t>
                      </a:r>
                      <a:endParaRPr lang="es-419" sz="1200" b="1" i="0" u="none" strike="noStrike">
                        <a:solidFill>
                          <a:schemeClr val="accent1">
                            <a:lumMod val="50000"/>
                          </a:schemeClr>
                        </a:solidFill>
                        <a:effectLst/>
                        <a:latin typeface="Calibri" panose="020F0502020204030204" pitchFamily="34" charset="0"/>
                      </a:endParaRPr>
                    </a:p>
                  </a:txBody>
                  <a:tcPr marL="6350" marR="6350" marT="6350" marB="0" anchor="b">
                    <a:solidFill>
                      <a:schemeClr val="bg1">
                        <a:lumMod val="95000"/>
                      </a:schemeClr>
                    </a:solidFill>
                  </a:tcPr>
                </a:tc>
                <a:extLst>
                  <a:ext uri="{0D108BD9-81ED-4DB2-BD59-A6C34878D82A}">
                    <a16:rowId xmlns:a16="http://schemas.microsoft.com/office/drawing/2014/main" val="3435851428"/>
                  </a:ext>
                </a:extLst>
              </a:tr>
              <a:tr h="278614">
                <a:tc>
                  <a:txBody>
                    <a:bodyPr/>
                    <a:lstStyle/>
                    <a:p>
                      <a:pPr algn="ctr" fontAlgn="b"/>
                      <a:r>
                        <a:rPr lang="es-419" sz="1200" b="1" u="none" strike="noStrike">
                          <a:solidFill>
                            <a:srgbClr val="C00000"/>
                          </a:solidFill>
                          <a:effectLst/>
                        </a:rPr>
                        <a:t>27%</a:t>
                      </a:r>
                      <a:endParaRPr lang="es-419" sz="1200" b="1" i="0" u="none" strike="noStrike">
                        <a:solidFill>
                          <a:srgbClr val="C00000"/>
                        </a:solidFill>
                        <a:effectLst/>
                        <a:latin typeface="Calibri" panose="020F0502020204030204" pitchFamily="34" charset="0"/>
                      </a:endParaRPr>
                    </a:p>
                  </a:txBody>
                  <a:tcPr marL="6350" marR="6350" marT="6350" marB="0" anchor="b">
                    <a:solidFill>
                      <a:schemeClr val="bg1">
                        <a:lumMod val="95000"/>
                      </a:schemeClr>
                    </a:solidFill>
                  </a:tcPr>
                </a:tc>
                <a:extLst>
                  <a:ext uri="{0D108BD9-81ED-4DB2-BD59-A6C34878D82A}">
                    <a16:rowId xmlns:a16="http://schemas.microsoft.com/office/drawing/2014/main" val="1553812765"/>
                  </a:ext>
                </a:extLst>
              </a:tr>
              <a:tr h="278614">
                <a:tc>
                  <a:txBody>
                    <a:bodyPr/>
                    <a:lstStyle/>
                    <a:p>
                      <a:pPr algn="ctr" fontAlgn="b"/>
                      <a:r>
                        <a:rPr lang="es-419" sz="1200" b="1" u="none" strike="noStrike">
                          <a:solidFill>
                            <a:schemeClr val="accent1">
                              <a:lumMod val="50000"/>
                            </a:schemeClr>
                          </a:solidFill>
                          <a:effectLst/>
                        </a:rPr>
                        <a:t>17%</a:t>
                      </a:r>
                      <a:endParaRPr lang="es-419" sz="1200" b="1" i="0" u="none" strike="noStrike">
                        <a:solidFill>
                          <a:schemeClr val="accent1">
                            <a:lumMod val="50000"/>
                          </a:schemeClr>
                        </a:solidFill>
                        <a:effectLst/>
                        <a:latin typeface="Calibri" panose="020F0502020204030204" pitchFamily="34" charset="0"/>
                      </a:endParaRPr>
                    </a:p>
                  </a:txBody>
                  <a:tcPr marL="6350" marR="6350" marT="6350" marB="0" anchor="b">
                    <a:solidFill>
                      <a:schemeClr val="bg1">
                        <a:lumMod val="95000"/>
                      </a:schemeClr>
                    </a:solidFill>
                  </a:tcPr>
                </a:tc>
                <a:extLst>
                  <a:ext uri="{0D108BD9-81ED-4DB2-BD59-A6C34878D82A}">
                    <a16:rowId xmlns:a16="http://schemas.microsoft.com/office/drawing/2014/main" val="768306961"/>
                  </a:ext>
                </a:extLst>
              </a:tr>
              <a:tr h="278614">
                <a:tc>
                  <a:txBody>
                    <a:bodyPr/>
                    <a:lstStyle/>
                    <a:p>
                      <a:pPr algn="ctr" fontAlgn="b"/>
                      <a:r>
                        <a:rPr lang="es-419" sz="1200" b="1" u="none" strike="noStrike">
                          <a:solidFill>
                            <a:schemeClr val="accent1">
                              <a:lumMod val="50000"/>
                            </a:schemeClr>
                          </a:solidFill>
                          <a:effectLst/>
                        </a:rPr>
                        <a:t>5%</a:t>
                      </a:r>
                      <a:endParaRPr lang="es-419" sz="1200" b="1" i="0" u="none" strike="noStrike">
                        <a:solidFill>
                          <a:schemeClr val="accent1">
                            <a:lumMod val="50000"/>
                          </a:schemeClr>
                        </a:solidFill>
                        <a:effectLst/>
                        <a:latin typeface="Calibri" panose="020F0502020204030204" pitchFamily="34" charset="0"/>
                      </a:endParaRPr>
                    </a:p>
                  </a:txBody>
                  <a:tcPr marL="6350" marR="6350" marT="6350" marB="0" anchor="b">
                    <a:solidFill>
                      <a:schemeClr val="bg1">
                        <a:lumMod val="95000"/>
                      </a:schemeClr>
                    </a:solidFill>
                  </a:tcPr>
                </a:tc>
                <a:extLst>
                  <a:ext uri="{0D108BD9-81ED-4DB2-BD59-A6C34878D82A}">
                    <a16:rowId xmlns:a16="http://schemas.microsoft.com/office/drawing/2014/main" val="2748713568"/>
                  </a:ext>
                </a:extLst>
              </a:tr>
              <a:tr h="278614">
                <a:tc>
                  <a:txBody>
                    <a:bodyPr/>
                    <a:lstStyle/>
                    <a:p>
                      <a:pPr algn="ctr" fontAlgn="b"/>
                      <a:r>
                        <a:rPr lang="es-419" sz="1200" b="1" u="none" strike="noStrike">
                          <a:solidFill>
                            <a:schemeClr val="accent1">
                              <a:lumMod val="50000"/>
                            </a:schemeClr>
                          </a:solidFill>
                          <a:effectLst/>
                        </a:rPr>
                        <a:t>16%</a:t>
                      </a:r>
                      <a:endParaRPr lang="es-419" sz="1200" b="1" i="0" u="none" strike="noStrike">
                        <a:solidFill>
                          <a:schemeClr val="accent1">
                            <a:lumMod val="50000"/>
                          </a:schemeClr>
                        </a:solidFill>
                        <a:effectLst/>
                        <a:latin typeface="Calibri" panose="020F0502020204030204" pitchFamily="34" charset="0"/>
                      </a:endParaRPr>
                    </a:p>
                  </a:txBody>
                  <a:tcPr marL="6350" marR="6350" marT="6350" marB="0" anchor="b">
                    <a:solidFill>
                      <a:schemeClr val="bg1">
                        <a:lumMod val="95000"/>
                      </a:schemeClr>
                    </a:solidFill>
                  </a:tcPr>
                </a:tc>
                <a:extLst>
                  <a:ext uri="{0D108BD9-81ED-4DB2-BD59-A6C34878D82A}">
                    <a16:rowId xmlns:a16="http://schemas.microsoft.com/office/drawing/2014/main" val="1380920304"/>
                  </a:ext>
                </a:extLst>
              </a:tr>
              <a:tr h="278614">
                <a:tc>
                  <a:txBody>
                    <a:bodyPr/>
                    <a:lstStyle/>
                    <a:p>
                      <a:pPr algn="ctr" fontAlgn="b"/>
                      <a:r>
                        <a:rPr lang="es-419" sz="1200" b="1" u="none" strike="noStrike">
                          <a:solidFill>
                            <a:schemeClr val="accent1">
                              <a:lumMod val="50000"/>
                            </a:schemeClr>
                          </a:solidFill>
                          <a:effectLst/>
                        </a:rPr>
                        <a:t>1%</a:t>
                      </a:r>
                      <a:endParaRPr lang="es-419" sz="1200" b="1" i="0" u="none" strike="noStrike">
                        <a:solidFill>
                          <a:schemeClr val="accent1">
                            <a:lumMod val="50000"/>
                          </a:schemeClr>
                        </a:solidFill>
                        <a:effectLst/>
                        <a:latin typeface="Calibri" panose="020F0502020204030204" pitchFamily="34" charset="0"/>
                      </a:endParaRPr>
                    </a:p>
                  </a:txBody>
                  <a:tcPr marL="6350" marR="6350" marT="6350" marB="0" anchor="b">
                    <a:solidFill>
                      <a:schemeClr val="bg1">
                        <a:lumMod val="95000"/>
                      </a:schemeClr>
                    </a:solidFill>
                  </a:tcPr>
                </a:tc>
                <a:extLst>
                  <a:ext uri="{0D108BD9-81ED-4DB2-BD59-A6C34878D82A}">
                    <a16:rowId xmlns:a16="http://schemas.microsoft.com/office/drawing/2014/main" val="2623429746"/>
                  </a:ext>
                </a:extLst>
              </a:tr>
              <a:tr h="278614">
                <a:tc>
                  <a:txBody>
                    <a:bodyPr/>
                    <a:lstStyle/>
                    <a:p>
                      <a:pPr algn="ctr" fontAlgn="b"/>
                      <a:r>
                        <a:rPr lang="es-419" sz="1200" b="1" u="none" strike="noStrike">
                          <a:solidFill>
                            <a:schemeClr val="accent1">
                              <a:lumMod val="50000"/>
                            </a:schemeClr>
                          </a:solidFill>
                          <a:effectLst/>
                        </a:rPr>
                        <a:t>12%</a:t>
                      </a:r>
                      <a:endParaRPr lang="es-419" sz="1200" b="1" i="0" u="none" strike="noStrike">
                        <a:solidFill>
                          <a:schemeClr val="accent1">
                            <a:lumMod val="50000"/>
                          </a:schemeClr>
                        </a:solidFill>
                        <a:effectLst/>
                        <a:latin typeface="Calibri" panose="020F0502020204030204" pitchFamily="34" charset="0"/>
                      </a:endParaRPr>
                    </a:p>
                  </a:txBody>
                  <a:tcPr marL="6350" marR="6350" marT="6350" marB="0" anchor="b">
                    <a:solidFill>
                      <a:schemeClr val="bg1">
                        <a:lumMod val="95000"/>
                      </a:schemeClr>
                    </a:solidFill>
                  </a:tcPr>
                </a:tc>
                <a:extLst>
                  <a:ext uri="{0D108BD9-81ED-4DB2-BD59-A6C34878D82A}">
                    <a16:rowId xmlns:a16="http://schemas.microsoft.com/office/drawing/2014/main" val="2580352084"/>
                  </a:ext>
                </a:extLst>
              </a:tr>
            </a:tbl>
          </a:graphicData>
        </a:graphic>
      </p:graphicFrame>
      <p:graphicFrame>
        <p:nvGraphicFramePr>
          <p:cNvPr id="15" name="Tabla 14">
            <a:extLst>
              <a:ext uri="{FF2B5EF4-FFF2-40B4-BE49-F238E27FC236}">
                <a16:creationId xmlns:a16="http://schemas.microsoft.com/office/drawing/2014/main" id="{F0FB7466-078A-4AEC-9696-92A43F90F146}"/>
              </a:ext>
            </a:extLst>
          </p:cNvPr>
          <p:cNvGraphicFramePr>
            <a:graphicFrameLocks noGrp="1"/>
          </p:cNvGraphicFramePr>
          <p:nvPr/>
        </p:nvGraphicFramePr>
        <p:xfrm>
          <a:off x="9717659" y="2322114"/>
          <a:ext cx="436227" cy="2507526"/>
        </p:xfrm>
        <a:graphic>
          <a:graphicData uri="http://schemas.openxmlformats.org/drawingml/2006/table">
            <a:tbl>
              <a:tblPr>
                <a:tableStyleId>{5C22544A-7EE6-4342-B048-85BDC9FD1C3A}</a:tableStyleId>
              </a:tblPr>
              <a:tblGrid>
                <a:gridCol w="436227">
                  <a:extLst>
                    <a:ext uri="{9D8B030D-6E8A-4147-A177-3AD203B41FA5}">
                      <a16:colId xmlns:a16="http://schemas.microsoft.com/office/drawing/2014/main" val="3096773965"/>
                    </a:ext>
                  </a:extLst>
                </a:gridCol>
              </a:tblGrid>
              <a:tr h="278614">
                <a:tc>
                  <a:txBody>
                    <a:bodyPr/>
                    <a:lstStyle/>
                    <a:p>
                      <a:pPr algn="ctr" fontAlgn="b"/>
                      <a:r>
                        <a:rPr lang="es-419" sz="1200" b="1" u="none" strike="noStrike">
                          <a:solidFill>
                            <a:schemeClr val="accent1">
                              <a:lumMod val="50000"/>
                            </a:schemeClr>
                          </a:solidFill>
                          <a:effectLst/>
                        </a:rPr>
                        <a:t>0%</a:t>
                      </a:r>
                      <a:endParaRPr lang="es-419" sz="1200" b="1" i="0" u="none" strike="noStrike">
                        <a:solidFill>
                          <a:schemeClr val="accent1">
                            <a:lumMod val="50000"/>
                          </a:schemeClr>
                        </a:solidFill>
                        <a:effectLst/>
                        <a:latin typeface="Calibri" panose="020F0502020204030204" pitchFamily="34" charset="0"/>
                      </a:endParaRPr>
                    </a:p>
                  </a:txBody>
                  <a:tcPr marL="6350" marR="6350" marT="6350" marB="0" anchor="b">
                    <a:solidFill>
                      <a:schemeClr val="bg1">
                        <a:lumMod val="95000"/>
                      </a:schemeClr>
                    </a:solidFill>
                  </a:tcPr>
                </a:tc>
                <a:extLst>
                  <a:ext uri="{0D108BD9-81ED-4DB2-BD59-A6C34878D82A}">
                    <a16:rowId xmlns:a16="http://schemas.microsoft.com/office/drawing/2014/main" val="3548101830"/>
                  </a:ext>
                </a:extLst>
              </a:tr>
              <a:tr h="278614">
                <a:tc>
                  <a:txBody>
                    <a:bodyPr/>
                    <a:lstStyle/>
                    <a:p>
                      <a:pPr algn="ctr" fontAlgn="b"/>
                      <a:r>
                        <a:rPr lang="es-419" sz="1200" b="1" u="none" strike="noStrike">
                          <a:solidFill>
                            <a:schemeClr val="accent1">
                              <a:lumMod val="50000"/>
                            </a:schemeClr>
                          </a:solidFill>
                          <a:effectLst/>
                        </a:rPr>
                        <a:t>25%</a:t>
                      </a:r>
                      <a:endParaRPr lang="es-419" sz="1200" b="1" i="0" u="none" strike="noStrike">
                        <a:solidFill>
                          <a:schemeClr val="accent1">
                            <a:lumMod val="50000"/>
                          </a:schemeClr>
                        </a:solidFill>
                        <a:effectLst/>
                        <a:latin typeface="Calibri" panose="020F0502020204030204" pitchFamily="34" charset="0"/>
                      </a:endParaRPr>
                    </a:p>
                  </a:txBody>
                  <a:tcPr marL="6350" marR="6350" marT="6350" marB="0" anchor="b">
                    <a:solidFill>
                      <a:schemeClr val="bg1">
                        <a:lumMod val="95000"/>
                      </a:schemeClr>
                    </a:solidFill>
                  </a:tcPr>
                </a:tc>
                <a:extLst>
                  <a:ext uri="{0D108BD9-81ED-4DB2-BD59-A6C34878D82A}">
                    <a16:rowId xmlns:a16="http://schemas.microsoft.com/office/drawing/2014/main" val="244665895"/>
                  </a:ext>
                </a:extLst>
              </a:tr>
              <a:tr h="278614">
                <a:tc>
                  <a:txBody>
                    <a:bodyPr/>
                    <a:lstStyle/>
                    <a:p>
                      <a:pPr algn="ctr" fontAlgn="b"/>
                      <a:r>
                        <a:rPr lang="es-419" sz="1200" b="1" u="none" strike="noStrike">
                          <a:solidFill>
                            <a:schemeClr val="accent1">
                              <a:lumMod val="50000"/>
                            </a:schemeClr>
                          </a:solidFill>
                          <a:effectLst/>
                        </a:rPr>
                        <a:t>3%</a:t>
                      </a:r>
                      <a:endParaRPr lang="es-419" sz="1200" b="1" i="0" u="none" strike="noStrike">
                        <a:solidFill>
                          <a:schemeClr val="accent1">
                            <a:lumMod val="50000"/>
                          </a:schemeClr>
                        </a:solidFill>
                        <a:effectLst/>
                        <a:latin typeface="Calibri" panose="020F0502020204030204" pitchFamily="34" charset="0"/>
                      </a:endParaRPr>
                    </a:p>
                  </a:txBody>
                  <a:tcPr marL="6350" marR="6350" marT="6350" marB="0" anchor="b">
                    <a:solidFill>
                      <a:schemeClr val="bg1">
                        <a:lumMod val="95000"/>
                      </a:schemeClr>
                    </a:solidFill>
                  </a:tcPr>
                </a:tc>
                <a:extLst>
                  <a:ext uri="{0D108BD9-81ED-4DB2-BD59-A6C34878D82A}">
                    <a16:rowId xmlns:a16="http://schemas.microsoft.com/office/drawing/2014/main" val="4188725205"/>
                  </a:ext>
                </a:extLst>
              </a:tr>
              <a:tr h="278614">
                <a:tc>
                  <a:txBody>
                    <a:bodyPr/>
                    <a:lstStyle/>
                    <a:p>
                      <a:pPr algn="ctr" fontAlgn="b"/>
                      <a:r>
                        <a:rPr lang="es-419" sz="1200" b="1" u="none" strike="noStrike">
                          <a:solidFill>
                            <a:schemeClr val="accent1">
                              <a:lumMod val="50000"/>
                            </a:schemeClr>
                          </a:solidFill>
                          <a:effectLst/>
                        </a:rPr>
                        <a:t>20%</a:t>
                      </a:r>
                      <a:endParaRPr lang="es-419" sz="1200" b="1" i="0" u="none" strike="noStrike">
                        <a:solidFill>
                          <a:schemeClr val="accent1">
                            <a:lumMod val="50000"/>
                          </a:schemeClr>
                        </a:solidFill>
                        <a:effectLst/>
                        <a:latin typeface="Calibri" panose="020F0502020204030204" pitchFamily="34" charset="0"/>
                      </a:endParaRPr>
                    </a:p>
                  </a:txBody>
                  <a:tcPr marL="6350" marR="6350" marT="6350" marB="0" anchor="b">
                    <a:solidFill>
                      <a:schemeClr val="bg1">
                        <a:lumMod val="95000"/>
                      </a:schemeClr>
                    </a:solidFill>
                  </a:tcPr>
                </a:tc>
                <a:extLst>
                  <a:ext uri="{0D108BD9-81ED-4DB2-BD59-A6C34878D82A}">
                    <a16:rowId xmlns:a16="http://schemas.microsoft.com/office/drawing/2014/main" val="3754064350"/>
                  </a:ext>
                </a:extLst>
              </a:tr>
              <a:tr h="278614">
                <a:tc>
                  <a:txBody>
                    <a:bodyPr/>
                    <a:lstStyle/>
                    <a:p>
                      <a:pPr algn="ctr" fontAlgn="b"/>
                      <a:r>
                        <a:rPr lang="es-419" sz="1200" b="1" u="none" strike="noStrike">
                          <a:solidFill>
                            <a:schemeClr val="accent1">
                              <a:lumMod val="50000"/>
                            </a:schemeClr>
                          </a:solidFill>
                          <a:effectLst/>
                        </a:rPr>
                        <a:t>0%</a:t>
                      </a:r>
                      <a:endParaRPr lang="es-419" sz="1200" b="1" i="0" u="none" strike="noStrike">
                        <a:solidFill>
                          <a:schemeClr val="accent1">
                            <a:lumMod val="50000"/>
                          </a:schemeClr>
                        </a:solidFill>
                        <a:effectLst/>
                        <a:latin typeface="Calibri" panose="020F0502020204030204" pitchFamily="34" charset="0"/>
                      </a:endParaRPr>
                    </a:p>
                  </a:txBody>
                  <a:tcPr marL="6350" marR="6350" marT="6350" marB="0" anchor="b">
                    <a:solidFill>
                      <a:schemeClr val="bg1">
                        <a:lumMod val="95000"/>
                      </a:schemeClr>
                    </a:solidFill>
                  </a:tcPr>
                </a:tc>
                <a:extLst>
                  <a:ext uri="{0D108BD9-81ED-4DB2-BD59-A6C34878D82A}">
                    <a16:rowId xmlns:a16="http://schemas.microsoft.com/office/drawing/2014/main" val="740112239"/>
                  </a:ext>
                </a:extLst>
              </a:tr>
              <a:tr h="278614">
                <a:tc>
                  <a:txBody>
                    <a:bodyPr/>
                    <a:lstStyle/>
                    <a:p>
                      <a:pPr algn="ctr" fontAlgn="b"/>
                      <a:r>
                        <a:rPr lang="es-419" sz="1200" b="1" u="none" strike="noStrike">
                          <a:solidFill>
                            <a:schemeClr val="accent1">
                              <a:lumMod val="50000"/>
                            </a:schemeClr>
                          </a:solidFill>
                          <a:effectLst/>
                        </a:rPr>
                        <a:t>1%</a:t>
                      </a:r>
                      <a:endParaRPr lang="es-419" sz="1200" b="1" i="0" u="none" strike="noStrike">
                        <a:solidFill>
                          <a:schemeClr val="accent1">
                            <a:lumMod val="50000"/>
                          </a:schemeClr>
                        </a:solidFill>
                        <a:effectLst/>
                        <a:latin typeface="Calibri" panose="020F0502020204030204" pitchFamily="34" charset="0"/>
                      </a:endParaRPr>
                    </a:p>
                  </a:txBody>
                  <a:tcPr marL="6350" marR="6350" marT="6350" marB="0" anchor="b">
                    <a:solidFill>
                      <a:schemeClr val="bg1">
                        <a:lumMod val="95000"/>
                      </a:schemeClr>
                    </a:solidFill>
                  </a:tcPr>
                </a:tc>
                <a:extLst>
                  <a:ext uri="{0D108BD9-81ED-4DB2-BD59-A6C34878D82A}">
                    <a16:rowId xmlns:a16="http://schemas.microsoft.com/office/drawing/2014/main" val="4006803171"/>
                  </a:ext>
                </a:extLst>
              </a:tr>
              <a:tr h="278614">
                <a:tc>
                  <a:txBody>
                    <a:bodyPr/>
                    <a:lstStyle/>
                    <a:p>
                      <a:pPr algn="ctr" fontAlgn="b"/>
                      <a:r>
                        <a:rPr lang="es-419" sz="1200" b="1" u="none" strike="noStrike">
                          <a:solidFill>
                            <a:schemeClr val="accent1">
                              <a:lumMod val="50000"/>
                            </a:schemeClr>
                          </a:solidFill>
                          <a:effectLst/>
                        </a:rPr>
                        <a:t>49%</a:t>
                      </a:r>
                      <a:endParaRPr lang="es-419" sz="1200" b="1" i="0" u="none" strike="noStrike">
                        <a:solidFill>
                          <a:schemeClr val="accent1">
                            <a:lumMod val="50000"/>
                          </a:schemeClr>
                        </a:solidFill>
                        <a:effectLst/>
                        <a:latin typeface="Calibri" panose="020F0502020204030204" pitchFamily="34" charset="0"/>
                      </a:endParaRPr>
                    </a:p>
                  </a:txBody>
                  <a:tcPr marL="6350" marR="6350" marT="6350" marB="0" anchor="b">
                    <a:solidFill>
                      <a:schemeClr val="bg1">
                        <a:lumMod val="95000"/>
                      </a:schemeClr>
                    </a:solidFill>
                  </a:tcPr>
                </a:tc>
                <a:extLst>
                  <a:ext uri="{0D108BD9-81ED-4DB2-BD59-A6C34878D82A}">
                    <a16:rowId xmlns:a16="http://schemas.microsoft.com/office/drawing/2014/main" val="3192196649"/>
                  </a:ext>
                </a:extLst>
              </a:tr>
              <a:tr h="278614">
                <a:tc>
                  <a:txBody>
                    <a:bodyPr/>
                    <a:lstStyle/>
                    <a:p>
                      <a:pPr algn="ctr" fontAlgn="b"/>
                      <a:r>
                        <a:rPr lang="es-419" sz="1200" b="1" u="none" strike="noStrike">
                          <a:solidFill>
                            <a:schemeClr val="accent1">
                              <a:lumMod val="50000"/>
                            </a:schemeClr>
                          </a:solidFill>
                          <a:effectLst/>
                        </a:rPr>
                        <a:t>1%</a:t>
                      </a:r>
                      <a:endParaRPr lang="es-419" sz="1200" b="1" i="0" u="none" strike="noStrike">
                        <a:solidFill>
                          <a:schemeClr val="accent1">
                            <a:lumMod val="50000"/>
                          </a:schemeClr>
                        </a:solidFill>
                        <a:effectLst/>
                        <a:latin typeface="Calibri" panose="020F0502020204030204" pitchFamily="34" charset="0"/>
                      </a:endParaRPr>
                    </a:p>
                  </a:txBody>
                  <a:tcPr marL="6350" marR="6350" marT="6350" marB="0" anchor="b">
                    <a:solidFill>
                      <a:schemeClr val="bg1">
                        <a:lumMod val="95000"/>
                      </a:schemeClr>
                    </a:solidFill>
                  </a:tcPr>
                </a:tc>
                <a:extLst>
                  <a:ext uri="{0D108BD9-81ED-4DB2-BD59-A6C34878D82A}">
                    <a16:rowId xmlns:a16="http://schemas.microsoft.com/office/drawing/2014/main" val="1486549000"/>
                  </a:ext>
                </a:extLst>
              </a:tr>
              <a:tr h="278614">
                <a:tc>
                  <a:txBody>
                    <a:bodyPr/>
                    <a:lstStyle/>
                    <a:p>
                      <a:pPr algn="ctr" fontAlgn="b"/>
                      <a:r>
                        <a:rPr lang="es-419" sz="1200" b="1" u="none" strike="noStrike">
                          <a:solidFill>
                            <a:schemeClr val="accent1">
                              <a:lumMod val="50000"/>
                            </a:schemeClr>
                          </a:solidFill>
                          <a:effectLst/>
                        </a:rPr>
                        <a:t>2%</a:t>
                      </a:r>
                      <a:endParaRPr lang="es-419" sz="1200" b="1" i="0" u="none" strike="noStrike">
                        <a:solidFill>
                          <a:schemeClr val="accent1">
                            <a:lumMod val="50000"/>
                          </a:schemeClr>
                        </a:solidFill>
                        <a:effectLst/>
                        <a:latin typeface="Calibri" panose="020F0502020204030204" pitchFamily="34" charset="0"/>
                      </a:endParaRPr>
                    </a:p>
                  </a:txBody>
                  <a:tcPr marL="6350" marR="6350" marT="6350" marB="0" anchor="b">
                    <a:solidFill>
                      <a:schemeClr val="bg1">
                        <a:lumMod val="95000"/>
                      </a:schemeClr>
                    </a:solidFill>
                  </a:tcPr>
                </a:tc>
                <a:extLst>
                  <a:ext uri="{0D108BD9-81ED-4DB2-BD59-A6C34878D82A}">
                    <a16:rowId xmlns:a16="http://schemas.microsoft.com/office/drawing/2014/main" val="1473250305"/>
                  </a:ext>
                </a:extLst>
              </a:tr>
            </a:tbl>
          </a:graphicData>
        </a:graphic>
      </p:graphicFrame>
      <p:graphicFrame>
        <p:nvGraphicFramePr>
          <p:cNvPr id="16" name="Tabla 15">
            <a:extLst>
              <a:ext uri="{FF2B5EF4-FFF2-40B4-BE49-F238E27FC236}">
                <a16:creationId xmlns:a16="http://schemas.microsoft.com/office/drawing/2014/main" id="{D6DE2BE2-E774-4FA2-ACE4-6CE161588D66}"/>
              </a:ext>
            </a:extLst>
          </p:cNvPr>
          <p:cNvGraphicFramePr>
            <a:graphicFrameLocks noGrp="1"/>
          </p:cNvGraphicFramePr>
          <p:nvPr/>
        </p:nvGraphicFramePr>
        <p:xfrm>
          <a:off x="10210625" y="2322114"/>
          <a:ext cx="430712" cy="2507526"/>
        </p:xfrm>
        <a:graphic>
          <a:graphicData uri="http://schemas.openxmlformats.org/drawingml/2006/table">
            <a:tbl>
              <a:tblPr>
                <a:tableStyleId>{5C22544A-7EE6-4342-B048-85BDC9FD1C3A}</a:tableStyleId>
              </a:tblPr>
              <a:tblGrid>
                <a:gridCol w="430712">
                  <a:extLst>
                    <a:ext uri="{9D8B030D-6E8A-4147-A177-3AD203B41FA5}">
                      <a16:colId xmlns:a16="http://schemas.microsoft.com/office/drawing/2014/main" val="2816911819"/>
                    </a:ext>
                  </a:extLst>
                </a:gridCol>
              </a:tblGrid>
              <a:tr h="278614">
                <a:tc>
                  <a:txBody>
                    <a:bodyPr/>
                    <a:lstStyle/>
                    <a:p>
                      <a:pPr algn="ctr" fontAlgn="b"/>
                      <a:r>
                        <a:rPr lang="es-419" sz="1200" b="1" u="none" strike="noStrike">
                          <a:solidFill>
                            <a:schemeClr val="accent1">
                              <a:lumMod val="50000"/>
                            </a:schemeClr>
                          </a:solidFill>
                          <a:effectLst/>
                        </a:rPr>
                        <a:t>5%</a:t>
                      </a:r>
                      <a:endParaRPr lang="es-419" sz="1200" b="1" i="0" u="none" strike="noStrike">
                        <a:solidFill>
                          <a:schemeClr val="accent1">
                            <a:lumMod val="50000"/>
                          </a:schemeClr>
                        </a:solidFill>
                        <a:effectLst/>
                        <a:latin typeface="Calibri" panose="020F0502020204030204" pitchFamily="34" charset="0"/>
                      </a:endParaRPr>
                    </a:p>
                  </a:txBody>
                  <a:tcPr marL="6350" marR="6350" marT="6350" marB="0" anchor="b">
                    <a:solidFill>
                      <a:schemeClr val="bg1">
                        <a:lumMod val="95000"/>
                      </a:schemeClr>
                    </a:solidFill>
                  </a:tcPr>
                </a:tc>
                <a:extLst>
                  <a:ext uri="{0D108BD9-81ED-4DB2-BD59-A6C34878D82A}">
                    <a16:rowId xmlns:a16="http://schemas.microsoft.com/office/drawing/2014/main" val="343105488"/>
                  </a:ext>
                </a:extLst>
              </a:tr>
              <a:tr h="278614">
                <a:tc>
                  <a:txBody>
                    <a:bodyPr/>
                    <a:lstStyle/>
                    <a:p>
                      <a:pPr algn="ctr" fontAlgn="b"/>
                      <a:r>
                        <a:rPr lang="es-419" sz="1200" b="1" u="none" strike="noStrike">
                          <a:solidFill>
                            <a:schemeClr val="accent1">
                              <a:lumMod val="50000"/>
                            </a:schemeClr>
                          </a:solidFill>
                          <a:effectLst/>
                        </a:rPr>
                        <a:t>33%</a:t>
                      </a:r>
                      <a:endParaRPr lang="es-419" sz="1200" b="1" i="0" u="none" strike="noStrike">
                        <a:solidFill>
                          <a:schemeClr val="accent1">
                            <a:lumMod val="50000"/>
                          </a:schemeClr>
                        </a:solidFill>
                        <a:effectLst/>
                        <a:latin typeface="Calibri" panose="020F0502020204030204" pitchFamily="34" charset="0"/>
                      </a:endParaRPr>
                    </a:p>
                  </a:txBody>
                  <a:tcPr marL="6350" marR="6350" marT="6350" marB="0" anchor="b">
                    <a:solidFill>
                      <a:schemeClr val="bg1">
                        <a:lumMod val="95000"/>
                      </a:schemeClr>
                    </a:solidFill>
                  </a:tcPr>
                </a:tc>
                <a:extLst>
                  <a:ext uri="{0D108BD9-81ED-4DB2-BD59-A6C34878D82A}">
                    <a16:rowId xmlns:a16="http://schemas.microsoft.com/office/drawing/2014/main" val="2186135566"/>
                  </a:ext>
                </a:extLst>
              </a:tr>
              <a:tr h="278614">
                <a:tc>
                  <a:txBody>
                    <a:bodyPr/>
                    <a:lstStyle/>
                    <a:p>
                      <a:pPr algn="ctr" fontAlgn="b"/>
                      <a:r>
                        <a:rPr lang="es-419" sz="1200" b="1" u="none" strike="noStrike">
                          <a:solidFill>
                            <a:schemeClr val="accent1">
                              <a:lumMod val="50000"/>
                            </a:schemeClr>
                          </a:solidFill>
                          <a:effectLst/>
                        </a:rPr>
                        <a:t>2%</a:t>
                      </a:r>
                      <a:endParaRPr lang="es-419" sz="1200" b="1" i="0" u="none" strike="noStrike">
                        <a:solidFill>
                          <a:schemeClr val="accent1">
                            <a:lumMod val="50000"/>
                          </a:schemeClr>
                        </a:solidFill>
                        <a:effectLst/>
                        <a:latin typeface="Calibri" panose="020F0502020204030204" pitchFamily="34" charset="0"/>
                      </a:endParaRPr>
                    </a:p>
                  </a:txBody>
                  <a:tcPr marL="6350" marR="6350" marT="6350" marB="0" anchor="b">
                    <a:solidFill>
                      <a:schemeClr val="bg1">
                        <a:lumMod val="95000"/>
                      </a:schemeClr>
                    </a:solidFill>
                  </a:tcPr>
                </a:tc>
                <a:extLst>
                  <a:ext uri="{0D108BD9-81ED-4DB2-BD59-A6C34878D82A}">
                    <a16:rowId xmlns:a16="http://schemas.microsoft.com/office/drawing/2014/main" val="2741257896"/>
                  </a:ext>
                </a:extLst>
              </a:tr>
              <a:tr h="278614">
                <a:tc>
                  <a:txBody>
                    <a:bodyPr/>
                    <a:lstStyle/>
                    <a:p>
                      <a:pPr algn="ctr" fontAlgn="b"/>
                      <a:r>
                        <a:rPr lang="es-419" sz="1200" b="1" u="none" strike="noStrike">
                          <a:solidFill>
                            <a:schemeClr val="accent1">
                              <a:lumMod val="50000"/>
                            </a:schemeClr>
                          </a:solidFill>
                          <a:effectLst/>
                        </a:rPr>
                        <a:t>12%</a:t>
                      </a:r>
                      <a:endParaRPr lang="es-419" sz="1200" b="1" i="0" u="none" strike="noStrike">
                        <a:solidFill>
                          <a:schemeClr val="accent1">
                            <a:lumMod val="50000"/>
                          </a:schemeClr>
                        </a:solidFill>
                        <a:effectLst/>
                        <a:latin typeface="Calibri" panose="020F0502020204030204" pitchFamily="34" charset="0"/>
                      </a:endParaRPr>
                    </a:p>
                  </a:txBody>
                  <a:tcPr marL="6350" marR="6350" marT="6350" marB="0" anchor="b">
                    <a:solidFill>
                      <a:schemeClr val="bg1">
                        <a:lumMod val="95000"/>
                      </a:schemeClr>
                    </a:solidFill>
                  </a:tcPr>
                </a:tc>
                <a:extLst>
                  <a:ext uri="{0D108BD9-81ED-4DB2-BD59-A6C34878D82A}">
                    <a16:rowId xmlns:a16="http://schemas.microsoft.com/office/drawing/2014/main" val="2064715307"/>
                  </a:ext>
                </a:extLst>
              </a:tr>
              <a:tr h="278614">
                <a:tc>
                  <a:txBody>
                    <a:bodyPr/>
                    <a:lstStyle/>
                    <a:p>
                      <a:pPr algn="ctr" fontAlgn="b"/>
                      <a:r>
                        <a:rPr lang="es-419" sz="1200" b="1" u="none" strike="noStrike">
                          <a:solidFill>
                            <a:schemeClr val="accent1">
                              <a:lumMod val="50000"/>
                            </a:schemeClr>
                          </a:solidFill>
                          <a:effectLst/>
                        </a:rPr>
                        <a:t>0%</a:t>
                      </a:r>
                      <a:endParaRPr lang="es-419" sz="1200" b="1" i="0" u="none" strike="noStrike">
                        <a:solidFill>
                          <a:schemeClr val="accent1">
                            <a:lumMod val="50000"/>
                          </a:schemeClr>
                        </a:solidFill>
                        <a:effectLst/>
                        <a:latin typeface="Calibri" panose="020F0502020204030204" pitchFamily="34" charset="0"/>
                      </a:endParaRPr>
                    </a:p>
                  </a:txBody>
                  <a:tcPr marL="6350" marR="6350" marT="6350" marB="0" anchor="b">
                    <a:solidFill>
                      <a:schemeClr val="bg1">
                        <a:lumMod val="95000"/>
                      </a:schemeClr>
                    </a:solidFill>
                  </a:tcPr>
                </a:tc>
                <a:extLst>
                  <a:ext uri="{0D108BD9-81ED-4DB2-BD59-A6C34878D82A}">
                    <a16:rowId xmlns:a16="http://schemas.microsoft.com/office/drawing/2014/main" val="812031995"/>
                  </a:ext>
                </a:extLst>
              </a:tr>
              <a:tr h="278614">
                <a:tc>
                  <a:txBody>
                    <a:bodyPr/>
                    <a:lstStyle/>
                    <a:p>
                      <a:pPr algn="ctr" fontAlgn="b"/>
                      <a:r>
                        <a:rPr lang="es-419" sz="1200" b="1" u="none" strike="noStrike">
                          <a:solidFill>
                            <a:schemeClr val="accent1">
                              <a:lumMod val="50000"/>
                            </a:schemeClr>
                          </a:solidFill>
                          <a:effectLst/>
                        </a:rPr>
                        <a:t>3%</a:t>
                      </a:r>
                      <a:endParaRPr lang="es-419" sz="1200" b="1" i="0" u="none" strike="noStrike">
                        <a:solidFill>
                          <a:schemeClr val="accent1">
                            <a:lumMod val="50000"/>
                          </a:schemeClr>
                        </a:solidFill>
                        <a:effectLst/>
                        <a:latin typeface="Calibri" panose="020F0502020204030204" pitchFamily="34" charset="0"/>
                      </a:endParaRPr>
                    </a:p>
                  </a:txBody>
                  <a:tcPr marL="6350" marR="6350" marT="6350" marB="0" anchor="b">
                    <a:solidFill>
                      <a:schemeClr val="bg1">
                        <a:lumMod val="95000"/>
                      </a:schemeClr>
                    </a:solidFill>
                  </a:tcPr>
                </a:tc>
                <a:extLst>
                  <a:ext uri="{0D108BD9-81ED-4DB2-BD59-A6C34878D82A}">
                    <a16:rowId xmlns:a16="http://schemas.microsoft.com/office/drawing/2014/main" val="3718821703"/>
                  </a:ext>
                </a:extLst>
              </a:tr>
              <a:tr h="278614">
                <a:tc>
                  <a:txBody>
                    <a:bodyPr/>
                    <a:lstStyle/>
                    <a:p>
                      <a:pPr algn="ctr" fontAlgn="b"/>
                      <a:r>
                        <a:rPr lang="es-419" sz="1200" b="1" u="none" strike="noStrike">
                          <a:solidFill>
                            <a:schemeClr val="accent1">
                              <a:lumMod val="50000"/>
                            </a:schemeClr>
                          </a:solidFill>
                          <a:effectLst/>
                        </a:rPr>
                        <a:t>42%</a:t>
                      </a:r>
                      <a:endParaRPr lang="es-419" sz="1200" b="1" i="0" u="none" strike="noStrike">
                        <a:solidFill>
                          <a:schemeClr val="accent1">
                            <a:lumMod val="50000"/>
                          </a:schemeClr>
                        </a:solidFill>
                        <a:effectLst/>
                        <a:latin typeface="Calibri" panose="020F0502020204030204" pitchFamily="34" charset="0"/>
                      </a:endParaRPr>
                    </a:p>
                  </a:txBody>
                  <a:tcPr marL="6350" marR="6350" marT="6350" marB="0" anchor="b">
                    <a:solidFill>
                      <a:schemeClr val="bg1">
                        <a:lumMod val="95000"/>
                      </a:schemeClr>
                    </a:solidFill>
                  </a:tcPr>
                </a:tc>
                <a:extLst>
                  <a:ext uri="{0D108BD9-81ED-4DB2-BD59-A6C34878D82A}">
                    <a16:rowId xmlns:a16="http://schemas.microsoft.com/office/drawing/2014/main" val="3270142808"/>
                  </a:ext>
                </a:extLst>
              </a:tr>
              <a:tr h="278614">
                <a:tc>
                  <a:txBody>
                    <a:bodyPr/>
                    <a:lstStyle/>
                    <a:p>
                      <a:pPr algn="ctr" fontAlgn="b"/>
                      <a:r>
                        <a:rPr lang="es-419" sz="1200" b="1" u="none" strike="noStrike">
                          <a:solidFill>
                            <a:schemeClr val="accent1">
                              <a:lumMod val="50000"/>
                            </a:schemeClr>
                          </a:solidFill>
                          <a:effectLst/>
                        </a:rPr>
                        <a:t>1%</a:t>
                      </a:r>
                      <a:endParaRPr lang="es-419" sz="1200" b="1" i="0" u="none" strike="noStrike">
                        <a:solidFill>
                          <a:schemeClr val="accent1">
                            <a:lumMod val="50000"/>
                          </a:schemeClr>
                        </a:solidFill>
                        <a:effectLst/>
                        <a:latin typeface="Calibri" panose="020F0502020204030204" pitchFamily="34" charset="0"/>
                      </a:endParaRPr>
                    </a:p>
                  </a:txBody>
                  <a:tcPr marL="6350" marR="6350" marT="6350" marB="0" anchor="b">
                    <a:solidFill>
                      <a:schemeClr val="bg1">
                        <a:lumMod val="95000"/>
                      </a:schemeClr>
                    </a:solidFill>
                  </a:tcPr>
                </a:tc>
                <a:extLst>
                  <a:ext uri="{0D108BD9-81ED-4DB2-BD59-A6C34878D82A}">
                    <a16:rowId xmlns:a16="http://schemas.microsoft.com/office/drawing/2014/main" val="3426351205"/>
                  </a:ext>
                </a:extLst>
              </a:tr>
              <a:tr h="278614">
                <a:tc>
                  <a:txBody>
                    <a:bodyPr/>
                    <a:lstStyle/>
                    <a:p>
                      <a:pPr algn="ctr" fontAlgn="b"/>
                      <a:r>
                        <a:rPr lang="es-419" sz="1200" b="1" u="none" strike="noStrike">
                          <a:solidFill>
                            <a:schemeClr val="accent1">
                              <a:lumMod val="50000"/>
                            </a:schemeClr>
                          </a:solidFill>
                          <a:effectLst/>
                        </a:rPr>
                        <a:t>1%</a:t>
                      </a:r>
                      <a:endParaRPr lang="es-419" sz="1200" b="1" i="0" u="none" strike="noStrike">
                        <a:solidFill>
                          <a:schemeClr val="accent1">
                            <a:lumMod val="50000"/>
                          </a:schemeClr>
                        </a:solidFill>
                        <a:effectLst/>
                        <a:latin typeface="Calibri" panose="020F0502020204030204" pitchFamily="34" charset="0"/>
                      </a:endParaRPr>
                    </a:p>
                  </a:txBody>
                  <a:tcPr marL="6350" marR="6350" marT="6350" marB="0" anchor="b">
                    <a:solidFill>
                      <a:schemeClr val="bg1">
                        <a:lumMod val="95000"/>
                      </a:schemeClr>
                    </a:solidFill>
                  </a:tcPr>
                </a:tc>
                <a:extLst>
                  <a:ext uri="{0D108BD9-81ED-4DB2-BD59-A6C34878D82A}">
                    <a16:rowId xmlns:a16="http://schemas.microsoft.com/office/drawing/2014/main" val="2403447325"/>
                  </a:ext>
                </a:extLst>
              </a:tr>
            </a:tbl>
          </a:graphicData>
        </a:graphic>
      </p:graphicFrame>
      <p:sp>
        <p:nvSpPr>
          <p:cNvPr id="17" name="Rectángulo 16">
            <a:extLst>
              <a:ext uri="{FF2B5EF4-FFF2-40B4-BE49-F238E27FC236}">
                <a16:creationId xmlns:a16="http://schemas.microsoft.com/office/drawing/2014/main" id="{A03B7380-39E7-43B3-9204-7F2C1392D437}"/>
              </a:ext>
            </a:extLst>
          </p:cNvPr>
          <p:cNvSpPr/>
          <p:nvPr/>
        </p:nvSpPr>
        <p:spPr>
          <a:xfrm>
            <a:off x="9230459" y="3156666"/>
            <a:ext cx="1889207" cy="261610"/>
          </a:xfrm>
          <a:prstGeom prst="rect">
            <a:avLst/>
          </a:prstGeom>
          <a:noFill/>
          <a:ln w="2857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s-419"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19" name="Rectángulo: esquinas redondeadas 18">
            <a:extLst>
              <a:ext uri="{FF2B5EF4-FFF2-40B4-BE49-F238E27FC236}">
                <a16:creationId xmlns:a16="http://schemas.microsoft.com/office/drawing/2014/main" id="{B462E57C-28E0-4E69-8E00-5A180895B01A}"/>
              </a:ext>
            </a:extLst>
          </p:cNvPr>
          <p:cNvSpPr/>
          <p:nvPr/>
        </p:nvSpPr>
        <p:spPr>
          <a:xfrm>
            <a:off x="11197939" y="1531935"/>
            <a:ext cx="638678" cy="622077"/>
          </a:xfrm>
          <a:prstGeom prst="roundRect">
            <a:avLst/>
          </a:prstGeom>
          <a:solidFill>
            <a:schemeClr val="accent2">
              <a:lumMod val="20000"/>
              <a:lumOff val="8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s-419" sz="1100" b="1" i="0" u="none" strike="noStrike" kern="1200" cap="none" spc="0" normalizeH="0" baseline="0" noProof="0">
              <a:ln>
                <a:noFill/>
              </a:ln>
              <a:solidFill>
                <a:srgbClr val="3494BA">
                  <a:lumMod val="50000"/>
                </a:srgbClr>
              </a:solidFill>
              <a:effectLst/>
              <a:uLnTx/>
              <a:uFillTx/>
              <a:latin typeface="Arial" panose="020B0604020202020204" pitchFamily="34" charset="0"/>
              <a:ea typeface="+mn-ea"/>
              <a:cs typeface="Arial" panose="020B0604020202020204" pitchFamily="34"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419" sz="1100" b="1" i="0" u="none" strike="noStrike" kern="1200" cap="none" spc="0" normalizeH="0" baseline="0" noProof="0" err="1">
                <a:ln>
                  <a:noFill/>
                </a:ln>
                <a:solidFill>
                  <a:srgbClr val="3494BA">
                    <a:lumMod val="50000"/>
                  </a:srgbClr>
                </a:solidFill>
                <a:effectLst/>
                <a:uLnTx/>
                <a:uFillTx/>
                <a:latin typeface="Arial" panose="020B0604020202020204" pitchFamily="34" charset="0"/>
                <a:ea typeface="+mn-ea"/>
                <a:cs typeface="Arial" panose="020B0604020202020204" pitchFamily="34" charset="0"/>
              </a:rPr>
              <a:t>Part</a:t>
            </a:r>
            <a:r>
              <a:rPr kumimoji="0" lang="es-419" sz="1100" b="1" i="0" u="none" strike="noStrike" kern="1200" cap="none" spc="0" normalizeH="0" baseline="0" noProof="0">
                <a:ln>
                  <a:noFill/>
                </a:ln>
                <a:solidFill>
                  <a:srgbClr val="3494BA">
                    <a:lumMod val="50000"/>
                  </a:srgbClr>
                </a:solidFill>
                <a:effectLst/>
                <a:uLnTx/>
                <a:uFillTx/>
                <a:latin typeface="Arial" panose="020B0604020202020204" pitchFamily="34" charset="0"/>
                <a:ea typeface="+mn-ea"/>
                <a:cs typeface="Arial" panose="020B0604020202020204" pitchFamily="34" charset="0"/>
              </a:rPr>
              <a:t> (%)</a:t>
            </a:r>
          </a:p>
        </p:txBody>
      </p:sp>
      <p:pic>
        <p:nvPicPr>
          <p:cNvPr id="20" name="Gráfico 19" descr="Niños con relleno sólido">
            <a:extLst>
              <a:ext uri="{FF2B5EF4-FFF2-40B4-BE49-F238E27FC236}">
                <a16:creationId xmlns:a16="http://schemas.microsoft.com/office/drawing/2014/main" id="{92B55762-2B2D-419B-9162-4F0D62269CCC}"/>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363443" y="1510486"/>
            <a:ext cx="296710" cy="296710"/>
          </a:xfrm>
          <a:prstGeom prst="rect">
            <a:avLst/>
          </a:prstGeom>
        </p:spPr>
      </p:pic>
      <p:graphicFrame>
        <p:nvGraphicFramePr>
          <p:cNvPr id="21" name="Tabla 20">
            <a:extLst>
              <a:ext uri="{FF2B5EF4-FFF2-40B4-BE49-F238E27FC236}">
                <a16:creationId xmlns:a16="http://schemas.microsoft.com/office/drawing/2014/main" id="{C40412EC-EBC0-49F1-A486-0F9F9A2C0C86}"/>
              </a:ext>
            </a:extLst>
          </p:cNvPr>
          <p:cNvGraphicFramePr>
            <a:graphicFrameLocks noGrp="1"/>
          </p:cNvGraphicFramePr>
          <p:nvPr/>
        </p:nvGraphicFramePr>
        <p:xfrm>
          <a:off x="11256550" y="2320062"/>
          <a:ext cx="544120" cy="2507526"/>
        </p:xfrm>
        <a:graphic>
          <a:graphicData uri="http://schemas.openxmlformats.org/drawingml/2006/table">
            <a:tbl>
              <a:tblPr>
                <a:tableStyleId>{5C22544A-7EE6-4342-B048-85BDC9FD1C3A}</a:tableStyleId>
              </a:tblPr>
              <a:tblGrid>
                <a:gridCol w="544120">
                  <a:extLst>
                    <a:ext uri="{9D8B030D-6E8A-4147-A177-3AD203B41FA5}">
                      <a16:colId xmlns:a16="http://schemas.microsoft.com/office/drawing/2014/main" val="926897683"/>
                    </a:ext>
                  </a:extLst>
                </a:gridCol>
              </a:tblGrid>
              <a:tr h="278614">
                <a:tc>
                  <a:txBody>
                    <a:bodyPr/>
                    <a:lstStyle/>
                    <a:p>
                      <a:pPr algn="ctr" fontAlgn="b"/>
                      <a:r>
                        <a:rPr lang="es-419" sz="1200" b="1" u="none" strike="noStrike">
                          <a:solidFill>
                            <a:schemeClr val="accent1">
                              <a:lumMod val="50000"/>
                            </a:schemeClr>
                          </a:solidFill>
                          <a:effectLst/>
                        </a:rPr>
                        <a:t>9%</a:t>
                      </a:r>
                      <a:endParaRPr lang="es-419" sz="1200" b="1" i="0" u="none" strike="noStrike">
                        <a:solidFill>
                          <a:schemeClr val="accent1">
                            <a:lumMod val="50000"/>
                          </a:schemeClr>
                        </a:solidFill>
                        <a:effectLst/>
                        <a:latin typeface="Calibri" panose="020F0502020204030204" pitchFamily="34" charset="0"/>
                      </a:endParaRPr>
                    </a:p>
                  </a:txBody>
                  <a:tcPr marL="6350" marR="6350" marT="6350" marB="0" anchor="b">
                    <a:solidFill>
                      <a:schemeClr val="accent2">
                        <a:lumMod val="20000"/>
                        <a:lumOff val="80000"/>
                      </a:schemeClr>
                    </a:solidFill>
                  </a:tcPr>
                </a:tc>
                <a:extLst>
                  <a:ext uri="{0D108BD9-81ED-4DB2-BD59-A6C34878D82A}">
                    <a16:rowId xmlns:a16="http://schemas.microsoft.com/office/drawing/2014/main" val="418049574"/>
                  </a:ext>
                </a:extLst>
              </a:tr>
              <a:tr h="278614">
                <a:tc>
                  <a:txBody>
                    <a:bodyPr/>
                    <a:lstStyle/>
                    <a:p>
                      <a:pPr algn="ctr" fontAlgn="b"/>
                      <a:r>
                        <a:rPr lang="es-419" sz="1200" b="1" u="none" strike="noStrike">
                          <a:solidFill>
                            <a:schemeClr val="accent1">
                              <a:lumMod val="50000"/>
                            </a:schemeClr>
                          </a:solidFill>
                          <a:effectLst/>
                        </a:rPr>
                        <a:t>40%</a:t>
                      </a:r>
                      <a:endParaRPr lang="es-419" sz="1200" b="1" i="0" u="none" strike="noStrike">
                        <a:solidFill>
                          <a:schemeClr val="accent1">
                            <a:lumMod val="50000"/>
                          </a:schemeClr>
                        </a:solidFill>
                        <a:effectLst/>
                        <a:latin typeface="Calibri" panose="020F0502020204030204" pitchFamily="34" charset="0"/>
                      </a:endParaRPr>
                    </a:p>
                  </a:txBody>
                  <a:tcPr marL="6350" marR="6350" marT="6350" marB="0" anchor="b">
                    <a:solidFill>
                      <a:schemeClr val="accent2">
                        <a:lumMod val="20000"/>
                        <a:lumOff val="80000"/>
                      </a:schemeClr>
                    </a:solidFill>
                  </a:tcPr>
                </a:tc>
                <a:extLst>
                  <a:ext uri="{0D108BD9-81ED-4DB2-BD59-A6C34878D82A}">
                    <a16:rowId xmlns:a16="http://schemas.microsoft.com/office/drawing/2014/main" val="3473684310"/>
                  </a:ext>
                </a:extLst>
              </a:tr>
              <a:tr h="278614">
                <a:tc>
                  <a:txBody>
                    <a:bodyPr/>
                    <a:lstStyle/>
                    <a:p>
                      <a:pPr algn="ctr" fontAlgn="b"/>
                      <a:r>
                        <a:rPr lang="es-419" sz="1200" b="1" u="none" strike="noStrike">
                          <a:solidFill>
                            <a:schemeClr val="accent1">
                              <a:lumMod val="50000"/>
                            </a:schemeClr>
                          </a:solidFill>
                          <a:effectLst/>
                        </a:rPr>
                        <a:t>4%</a:t>
                      </a:r>
                      <a:endParaRPr lang="es-419" sz="1200" b="1" i="0" u="none" strike="noStrike">
                        <a:solidFill>
                          <a:schemeClr val="accent1">
                            <a:lumMod val="50000"/>
                          </a:schemeClr>
                        </a:solidFill>
                        <a:effectLst/>
                        <a:latin typeface="Calibri" panose="020F0502020204030204" pitchFamily="34" charset="0"/>
                      </a:endParaRPr>
                    </a:p>
                  </a:txBody>
                  <a:tcPr marL="6350" marR="6350" marT="6350" marB="0" anchor="b">
                    <a:solidFill>
                      <a:schemeClr val="accent2">
                        <a:lumMod val="20000"/>
                        <a:lumOff val="80000"/>
                      </a:schemeClr>
                    </a:solidFill>
                  </a:tcPr>
                </a:tc>
                <a:extLst>
                  <a:ext uri="{0D108BD9-81ED-4DB2-BD59-A6C34878D82A}">
                    <a16:rowId xmlns:a16="http://schemas.microsoft.com/office/drawing/2014/main" val="962962956"/>
                  </a:ext>
                </a:extLst>
              </a:tr>
              <a:tr h="278614">
                <a:tc>
                  <a:txBody>
                    <a:bodyPr/>
                    <a:lstStyle/>
                    <a:p>
                      <a:pPr algn="ctr" fontAlgn="b"/>
                      <a:r>
                        <a:rPr lang="es-419" sz="1200" b="1" u="none" strike="noStrike">
                          <a:solidFill>
                            <a:schemeClr val="accent1">
                              <a:lumMod val="50000"/>
                            </a:schemeClr>
                          </a:solidFill>
                          <a:effectLst/>
                        </a:rPr>
                        <a:t>10%</a:t>
                      </a:r>
                      <a:endParaRPr lang="es-419" sz="1200" b="1" i="0" u="none" strike="noStrike">
                        <a:solidFill>
                          <a:schemeClr val="accent1">
                            <a:lumMod val="50000"/>
                          </a:schemeClr>
                        </a:solidFill>
                        <a:effectLst/>
                        <a:latin typeface="Calibri" panose="020F0502020204030204" pitchFamily="34" charset="0"/>
                      </a:endParaRPr>
                    </a:p>
                  </a:txBody>
                  <a:tcPr marL="6350" marR="6350" marT="6350" marB="0" anchor="b">
                    <a:solidFill>
                      <a:schemeClr val="accent2">
                        <a:lumMod val="20000"/>
                        <a:lumOff val="80000"/>
                      </a:schemeClr>
                    </a:solidFill>
                  </a:tcPr>
                </a:tc>
                <a:extLst>
                  <a:ext uri="{0D108BD9-81ED-4DB2-BD59-A6C34878D82A}">
                    <a16:rowId xmlns:a16="http://schemas.microsoft.com/office/drawing/2014/main" val="2308377965"/>
                  </a:ext>
                </a:extLst>
              </a:tr>
              <a:tr h="278614">
                <a:tc>
                  <a:txBody>
                    <a:bodyPr/>
                    <a:lstStyle/>
                    <a:p>
                      <a:pPr algn="ctr" fontAlgn="b"/>
                      <a:r>
                        <a:rPr lang="es-419" sz="1200" b="1" u="none" strike="noStrike">
                          <a:solidFill>
                            <a:schemeClr val="accent1">
                              <a:lumMod val="50000"/>
                            </a:schemeClr>
                          </a:solidFill>
                          <a:effectLst/>
                        </a:rPr>
                        <a:t>1%</a:t>
                      </a:r>
                      <a:endParaRPr lang="es-419" sz="1200" b="1" i="0" u="none" strike="noStrike">
                        <a:solidFill>
                          <a:schemeClr val="accent1">
                            <a:lumMod val="50000"/>
                          </a:schemeClr>
                        </a:solidFill>
                        <a:effectLst/>
                        <a:latin typeface="Calibri" panose="020F0502020204030204" pitchFamily="34" charset="0"/>
                      </a:endParaRPr>
                    </a:p>
                  </a:txBody>
                  <a:tcPr marL="6350" marR="6350" marT="6350" marB="0" anchor="b">
                    <a:solidFill>
                      <a:schemeClr val="accent2">
                        <a:lumMod val="20000"/>
                        <a:lumOff val="80000"/>
                      </a:schemeClr>
                    </a:solidFill>
                  </a:tcPr>
                </a:tc>
                <a:extLst>
                  <a:ext uri="{0D108BD9-81ED-4DB2-BD59-A6C34878D82A}">
                    <a16:rowId xmlns:a16="http://schemas.microsoft.com/office/drawing/2014/main" val="2010635250"/>
                  </a:ext>
                </a:extLst>
              </a:tr>
              <a:tr h="278614">
                <a:tc>
                  <a:txBody>
                    <a:bodyPr/>
                    <a:lstStyle/>
                    <a:p>
                      <a:pPr algn="ctr" fontAlgn="b"/>
                      <a:r>
                        <a:rPr lang="es-419" sz="1200" b="1" u="none" strike="noStrike">
                          <a:solidFill>
                            <a:schemeClr val="accent1">
                              <a:lumMod val="50000"/>
                            </a:schemeClr>
                          </a:solidFill>
                          <a:effectLst/>
                        </a:rPr>
                        <a:t>3%</a:t>
                      </a:r>
                      <a:endParaRPr lang="es-419" sz="1200" b="1" i="0" u="none" strike="noStrike">
                        <a:solidFill>
                          <a:schemeClr val="accent1">
                            <a:lumMod val="50000"/>
                          </a:schemeClr>
                        </a:solidFill>
                        <a:effectLst/>
                        <a:latin typeface="Calibri" panose="020F0502020204030204" pitchFamily="34" charset="0"/>
                      </a:endParaRPr>
                    </a:p>
                  </a:txBody>
                  <a:tcPr marL="6350" marR="6350" marT="6350" marB="0" anchor="b">
                    <a:solidFill>
                      <a:schemeClr val="accent2">
                        <a:lumMod val="20000"/>
                        <a:lumOff val="80000"/>
                      </a:schemeClr>
                    </a:solidFill>
                  </a:tcPr>
                </a:tc>
                <a:extLst>
                  <a:ext uri="{0D108BD9-81ED-4DB2-BD59-A6C34878D82A}">
                    <a16:rowId xmlns:a16="http://schemas.microsoft.com/office/drawing/2014/main" val="2660095894"/>
                  </a:ext>
                </a:extLst>
              </a:tr>
              <a:tr h="278614">
                <a:tc>
                  <a:txBody>
                    <a:bodyPr/>
                    <a:lstStyle/>
                    <a:p>
                      <a:pPr algn="ctr" fontAlgn="b"/>
                      <a:r>
                        <a:rPr lang="es-419" sz="1200" b="1" u="none" strike="noStrike">
                          <a:solidFill>
                            <a:schemeClr val="accent1">
                              <a:lumMod val="50000"/>
                            </a:schemeClr>
                          </a:solidFill>
                          <a:effectLst/>
                        </a:rPr>
                        <a:t>25%</a:t>
                      </a:r>
                      <a:endParaRPr lang="es-419" sz="1200" b="1" i="0" u="none" strike="noStrike">
                        <a:solidFill>
                          <a:schemeClr val="accent1">
                            <a:lumMod val="50000"/>
                          </a:schemeClr>
                        </a:solidFill>
                        <a:effectLst/>
                        <a:latin typeface="Calibri" panose="020F0502020204030204" pitchFamily="34" charset="0"/>
                      </a:endParaRPr>
                    </a:p>
                  </a:txBody>
                  <a:tcPr marL="6350" marR="6350" marT="6350" marB="0" anchor="b">
                    <a:solidFill>
                      <a:schemeClr val="accent2">
                        <a:lumMod val="20000"/>
                        <a:lumOff val="80000"/>
                      </a:schemeClr>
                    </a:solidFill>
                  </a:tcPr>
                </a:tc>
                <a:extLst>
                  <a:ext uri="{0D108BD9-81ED-4DB2-BD59-A6C34878D82A}">
                    <a16:rowId xmlns:a16="http://schemas.microsoft.com/office/drawing/2014/main" val="3485984073"/>
                  </a:ext>
                </a:extLst>
              </a:tr>
              <a:tr h="278614">
                <a:tc>
                  <a:txBody>
                    <a:bodyPr/>
                    <a:lstStyle/>
                    <a:p>
                      <a:pPr algn="ctr" fontAlgn="b"/>
                      <a:r>
                        <a:rPr lang="es-419" sz="1200" b="1" u="none" strike="noStrike">
                          <a:solidFill>
                            <a:schemeClr val="accent1">
                              <a:lumMod val="50000"/>
                            </a:schemeClr>
                          </a:solidFill>
                          <a:effectLst/>
                        </a:rPr>
                        <a:t>6%</a:t>
                      </a:r>
                      <a:endParaRPr lang="es-419" sz="1200" b="1" i="0" u="none" strike="noStrike">
                        <a:solidFill>
                          <a:schemeClr val="accent1">
                            <a:lumMod val="50000"/>
                          </a:schemeClr>
                        </a:solidFill>
                        <a:effectLst/>
                        <a:latin typeface="Calibri" panose="020F0502020204030204" pitchFamily="34" charset="0"/>
                      </a:endParaRPr>
                    </a:p>
                  </a:txBody>
                  <a:tcPr marL="6350" marR="6350" marT="6350" marB="0" anchor="b">
                    <a:solidFill>
                      <a:schemeClr val="accent2">
                        <a:lumMod val="20000"/>
                        <a:lumOff val="80000"/>
                      </a:schemeClr>
                    </a:solidFill>
                  </a:tcPr>
                </a:tc>
                <a:extLst>
                  <a:ext uri="{0D108BD9-81ED-4DB2-BD59-A6C34878D82A}">
                    <a16:rowId xmlns:a16="http://schemas.microsoft.com/office/drawing/2014/main" val="2231011668"/>
                  </a:ext>
                </a:extLst>
              </a:tr>
              <a:tr h="278614">
                <a:tc>
                  <a:txBody>
                    <a:bodyPr/>
                    <a:lstStyle/>
                    <a:p>
                      <a:pPr algn="ctr" fontAlgn="b"/>
                      <a:r>
                        <a:rPr lang="es-419" sz="1200" b="1" u="none" strike="noStrike">
                          <a:solidFill>
                            <a:schemeClr val="accent1">
                              <a:lumMod val="50000"/>
                            </a:schemeClr>
                          </a:solidFill>
                          <a:effectLst/>
                        </a:rPr>
                        <a:t>2%</a:t>
                      </a:r>
                      <a:endParaRPr lang="es-419" sz="1200" b="1" i="0" u="none" strike="noStrike">
                        <a:solidFill>
                          <a:schemeClr val="accent1">
                            <a:lumMod val="50000"/>
                          </a:schemeClr>
                        </a:solidFill>
                        <a:effectLst/>
                        <a:latin typeface="Calibri" panose="020F0502020204030204" pitchFamily="34" charset="0"/>
                      </a:endParaRPr>
                    </a:p>
                  </a:txBody>
                  <a:tcPr marL="6350" marR="6350" marT="6350" marB="0" anchor="b">
                    <a:solidFill>
                      <a:schemeClr val="accent2">
                        <a:lumMod val="20000"/>
                        <a:lumOff val="80000"/>
                      </a:schemeClr>
                    </a:solidFill>
                  </a:tcPr>
                </a:tc>
                <a:extLst>
                  <a:ext uri="{0D108BD9-81ED-4DB2-BD59-A6C34878D82A}">
                    <a16:rowId xmlns:a16="http://schemas.microsoft.com/office/drawing/2014/main" val="1197633568"/>
                  </a:ext>
                </a:extLst>
              </a:tr>
            </a:tbl>
          </a:graphicData>
        </a:graphic>
      </p:graphicFrame>
      <p:pic>
        <p:nvPicPr>
          <p:cNvPr id="24" name="Imagen 23">
            <a:extLst>
              <a:ext uri="{FF2B5EF4-FFF2-40B4-BE49-F238E27FC236}">
                <a16:creationId xmlns:a16="http://schemas.microsoft.com/office/drawing/2014/main" id="{E26C9CEB-90FA-45A0-8D81-3FE6AA28BD33}"/>
              </a:ext>
            </a:extLst>
          </p:cNvPr>
          <p:cNvPicPr>
            <a:picLocks noChangeAspect="1"/>
          </p:cNvPicPr>
          <p:nvPr/>
        </p:nvPicPr>
        <p:blipFill>
          <a:blip r:embed="rId4"/>
          <a:stretch>
            <a:fillRect/>
          </a:stretch>
        </p:blipFill>
        <p:spPr>
          <a:xfrm>
            <a:off x="391330" y="895739"/>
            <a:ext cx="11564559" cy="5066521"/>
          </a:xfrm>
          <a:prstGeom prst="rect">
            <a:avLst/>
          </a:prstGeom>
        </p:spPr>
      </p:pic>
    </p:spTree>
    <p:extLst>
      <p:ext uri="{BB962C8B-B14F-4D97-AF65-F5344CB8AC3E}">
        <p14:creationId xmlns:p14="http://schemas.microsoft.com/office/powerpoint/2010/main" val="83013295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a:t>Colombia evolución del parque automotor hibrido </a:t>
            </a:r>
          </a:p>
        </p:txBody>
      </p:sp>
      <p:graphicFrame>
        <p:nvGraphicFramePr>
          <p:cNvPr id="4" name="1 Gráfico"/>
          <p:cNvGraphicFramePr>
            <a:graphicFrameLocks noGrp="1"/>
          </p:cNvGraphicFramePr>
          <p:nvPr>
            <p:ph idx="1"/>
          </p:nvPr>
        </p:nvGraphicFramePr>
        <p:xfrm>
          <a:off x="655829" y="1751682"/>
          <a:ext cx="9138166" cy="4252509"/>
        </p:xfrm>
        <a:graphic>
          <a:graphicData uri="http://schemas.openxmlformats.org/drawingml/2006/chart">
            <c:chart xmlns:c="http://schemas.openxmlformats.org/drawingml/2006/chart" xmlns:r="http://schemas.openxmlformats.org/officeDocument/2006/relationships" r:id="rId2"/>
          </a:graphicData>
        </a:graphic>
      </p:graphicFrame>
      <p:sp>
        <p:nvSpPr>
          <p:cNvPr id="5" name="4 CuadroTexto"/>
          <p:cNvSpPr txBox="1"/>
          <p:nvPr/>
        </p:nvSpPr>
        <p:spPr>
          <a:xfrm>
            <a:off x="1211854" y="6004191"/>
            <a:ext cx="6852493" cy="2616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CO" sz="1050" b="0" i="0" u="none" strike="noStrike" kern="1200" cap="none" spc="0" normalizeH="0" baseline="0" noProof="0">
                <a:ln>
                  <a:noFill/>
                </a:ln>
                <a:solidFill>
                  <a:prstClr val="black"/>
                </a:solidFill>
                <a:effectLst/>
                <a:uLnTx/>
                <a:uFillTx/>
                <a:latin typeface="Trebuchet MS" panose="020B0603020202020204"/>
                <a:ea typeface="+mn-ea"/>
                <a:cs typeface="+mn-cs"/>
              </a:rPr>
              <a:t>Fuente: Cálculos Cifras y Conceptos con información del RUNT</a:t>
            </a:r>
          </a:p>
        </p:txBody>
      </p:sp>
    </p:spTree>
    <p:extLst>
      <p:ext uri="{BB962C8B-B14F-4D97-AF65-F5344CB8AC3E}">
        <p14:creationId xmlns:p14="http://schemas.microsoft.com/office/powerpoint/2010/main" val="249224868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91464D9-9B43-4073-BF79-9157C84394EC}"/>
              </a:ext>
            </a:extLst>
          </p:cNvPr>
          <p:cNvSpPr>
            <a:spLocks noGrp="1"/>
          </p:cNvSpPr>
          <p:nvPr>
            <p:ph type="title"/>
          </p:nvPr>
        </p:nvSpPr>
        <p:spPr>
          <a:xfrm>
            <a:off x="396551" y="521768"/>
            <a:ext cx="10515600" cy="625898"/>
          </a:xfrm>
        </p:spPr>
        <p:txBody>
          <a:bodyPr>
            <a:normAutofit fontScale="90000"/>
          </a:bodyPr>
          <a:lstStyle/>
          <a:p>
            <a:r>
              <a:rPr lang="es-CO" b="1">
                <a:solidFill>
                  <a:srgbClr val="002060"/>
                </a:solidFill>
              </a:rPr>
              <a:t>Electrificación del transporte en </a:t>
            </a:r>
            <a:r>
              <a:rPr lang="es-CO" b="1" err="1">
                <a:solidFill>
                  <a:srgbClr val="002060"/>
                </a:solidFill>
              </a:rPr>
              <a:t>LatAm</a:t>
            </a:r>
            <a:r>
              <a:rPr lang="es-CO" b="1">
                <a:solidFill>
                  <a:srgbClr val="002060"/>
                </a:solidFill>
              </a:rPr>
              <a:t> 2020</a:t>
            </a:r>
          </a:p>
        </p:txBody>
      </p:sp>
      <p:pic>
        <p:nvPicPr>
          <p:cNvPr id="8" name="Imagen 7">
            <a:extLst>
              <a:ext uri="{FF2B5EF4-FFF2-40B4-BE49-F238E27FC236}">
                <a16:creationId xmlns:a16="http://schemas.microsoft.com/office/drawing/2014/main" id="{AF77C22C-8861-46A3-BA0F-60E064CD2A1E}"/>
              </a:ext>
            </a:extLst>
          </p:cNvPr>
          <p:cNvPicPr>
            <a:picLocks noChangeAspect="1"/>
          </p:cNvPicPr>
          <p:nvPr/>
        </p:nvPicPr>
        <p:blipFill>
          <a:blip r:embed="rId2"/>
          <a:stretch>
            <a:fillRect/>
          </a:stretch>
        </p:blipFill>
        <p:spPr>
          <a:xfrm>
            <a:off x="50594" y="1568616"/>
            <a:ext cx="5762998" cy="3843919"/>
          </a:xfrm>
          <a:prstGeom prst="rect">
            <a:avLst/>
          </a:prstGeom>
        </p:spPr>
      </p:pic>
      <p:pic>
        <p:nvPicPr>
          <p:cNvPr id="1028" name="Picture 4" descr="estaciones carga américa latina">
            <a:extLst>
              <a:ext uri="{FF2B5EF4-FFF2-40B4-BE49-F238E27FC236}">
                <a16:creationId xmlns:a16="http://schemas.microsoft.com/office/drawing/2014/main" id="{AFF1FC27-342D-4EC8-991B-5CA9DC4D389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64185" y="1568616"/>
            <a:ext cx="5763208" cy="3843919"/>
          </a:xfrm>
          <a:prstGeom prst="rect">
            <a:avLst/>
          </a:prstGeom>
          <a:noFill/>
          <a:extLst>
            <a:ext uri="{909E8E84-426E-40DD-AFC4-6F175D3DCCD1}">
              <a14:hiddenFill xmlns:a14="http://schemas.microsoft.com/office/drawing/2010/main">
                <a:solidFill>
                  <a:srgbClr val="FFFFFF"/>
                </a:solidFill>
              </a14:hiddenFill>
            </a:ext>
          </a:extLst>
        </p:spPr>
      </p:pic>
      <p:sp>
        <p:nvSpPr>
          <p:cNvPr id="7" name="Rectángulo 6">
            <a:extLst>
              <a:ext uri="{FF2B5EF4-FFF2-40B4-BE49-F238E27FC236}">
                <a16:creationId xmlns:a16="http://schemas.microsoft.com/office/drawing/2014/main" id="{70F03F38-350D-47BE-833F-9ECC9650F7F5}"/>
              </a:ext>
            </a:extLst>
          </p:cNvPr>
          <p:cNvSpPr/>
          <p:nvPr/>
        </p:nvSpPr>
        <p:spPr>
          <a:xfrm>
            <a:off x="11728580" y="0"/>
            <a:ext cx="463420" cy="68580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350085578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91464D9-9B43-4073-BF79-9157C84394EC}"/>
              </a:ext>
            </a:extLst>
          </p:cNvPr>
          <p:cNvSpPr>
            <a:spLocks noGrp="1"/>
          </p:cNvSpPr>
          <p:nvPr>
            <p:ph type="title"/>
          </p:nvPr>
        </p:nvSpPr>
        <p:spPr>
          <a:xfrm>
            <a:off x="318807" y="398463"/>
            <a:ext cx="10633230" cy="677173"/>
          </a:xfrm>
        </p:spPr>
        <p:txBody>
          <a:bodyPr/>
          <a:lstStyle/>
          <a:p>
            <a:r>
              <a:rPr lang="es-CO" b="1">
                <a:solidFill>
                  <a:srgbClr val="002060"/>
                </a:solidFill>
              </a:rPr>
              <a:t>Precio vehículos eléctricos</a:t>
            </a:r>
          </a:p>
        </p:txBody>
      </p:sp>
      <p:sp>
        <p:nvSpPr>
          <p:cNvPr id="6" name="Marcador de contenido 5">
            <a:extLst>
              <a:ext uri="{FF2B5EF4-FFF2-40B4-BE49-F238E27FC236}">
                <a16:creationId xmlns:a16="http://schemas.microsoft.com/office/drawing/2014/main" id="{38B810FB-2EC6-4B67-B7DD-19FDFAF24502}"/>
              </a:ext>
            </a:extLst>
          </p:cNvPr>
          <p:cNvSpPr>
            <a:spLocks noGrp="1"/>
          </p:cNvSpPr>
          <p:nvPr>
            <p:ph idx="1"/>
          </p:nvPr>
        </p:nvSpPr>
        <p:spPr>
          <a:xfrm>
            <a:off x="277520" y="1952459"/>
            <a:ext cx="2823656" cy="4308450"/>
          </a:xfrm>
        </p:spPr>
        <p:txBody>
          <a:bodyPr>
            <a:normAutofit/>
          </a:bodyPr>
          <a:lstStyle/>
          <a:p>
            <a:r>
              <a:rPr lang="es-ES" b="1">
                <a:solidFill>
                  <a:schemeClr val="accent1">
                    <a:lumMod val="60000"/>
                    <a:lumOff val="40000"/>
                  </a:schemeClr>
                </a:solidFill>
              </a:rPr>
              <a:t>Caso Europeo</a:t>
            </a:r>
          </a:p>
          <a:p>
            <a:pPr marL="0" indent="0">
              <a:buNone/>
            </a:pPr>
            <a:r>
              <a:rPr lang="es-ES"/>
              <a:t>Desde 2019, la diferencia entre los eléctricos y los de combustión se ha reducido un 47%, consiguiendo estar por</a:t>
            </a:r>
            <a:r>
              <a:rPr lang="es-ES" sz="1600"/>
              <a:t> </a:t>
            </a:r>
            <a:r>
              <a:rPr lang="es-ES"/>
              <a:t>debajo de los 10.000 euros.</a:t>
            </a:r>
          </a:p>
          <a:p>
            <a:pPr marL="0" indent="0">
              <a:buNone/>
            </a:pPr>
            <a:endParaRPr lang="es-ES" b="1">
              <a:solidFill>
                <a:schemeClr val="accent1">
                  <a:lumMod val="60000"/>
                  <a:lumOff val="40000"/>
                </a:schemeClr>
              </a:solidFill>
            </a:endParaRPr>
          </a:p>
          <a:p>
            <a:endParaRPr lang="es-ES" b="1">
              <a:solidFill>
                <a:schemeClr val="accent1">
                  <a:lumMod val="60000"/>
                  <a:lumOff val="40000"/>
                </a:schemeClr>
              </a:solidFill>
            </a:endParaRPr>
          </a:p>
          <a:p>
            <a:endParaRPr lang="es-CO"/>
          </a:p>
        </p:txBody>
      </p:sp>
      <p:pic>
        <p:nvPicPr>
          <p:cNvPr id="1026" name="Picture 2">
            <a:extLst>
              <a:ext uri="{FF2B5EF4-FFF2-40B4-BE49-F238E27FC236}">
                <a16:creationId xmlns:a16="http://schemas.microsoft.com/office/drawing/2014/main" id="{062A96A9-FEEF-43F6-B125-3205A4173F3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71025" y="1952459"/>
            <a:ext cx="7074318" cy="3455845"/>
          </a:xfrm>
          <a:prstGeom prst="rect">
            <a:avLst/>
          </a:prstGeom>
          <a:noFill/>
          <a:extLst>
            <a:ext uri="{909E8E84-426E-40DD-AFC4-6F175D3DCCD1}">
              <a14:hiddenFill xmlns:a14="http://schemas.microsoft.com/office/drawing/2010/main">
                <a:solidFill>
                  <a:srgbClr val="FFFFFF"/>
                </a:solidFill>
              </a14:hiddenFill>
            </a:ext>
          </a:extLst>
        </p:spPr>
      </p:pic>
      <p:sp>
        <p:nvSpPr>
          <p:cNvPr id="5" name="Rectángulo 4">
            <a:extLst>
              <a:ext uri="{FF2B5EF4-FFF2-40B4-BE49-F238E27FC236}">
                <a16:creationId xmlns:a16="http://schemas.microsoft.com/office/drawing/2014/main" id="{1BA84ABB-3D9A-46C6-82BE-A3EFA679E787}"/>
              </a:ext>
            </a:extLst>
          </p:cNvPr>
          <p:cNvSpPr/>
          <p:nvPr/>
        </p:nvSpPr>
        <p:spPr>
          <a:xfrm>
            <a:off x="11728580" y="0"/>
            <a:ext cx="463420" cy="68580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55328306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91464D9-9B43-4073-BF79-9157C84394EC}"/>
              </a:ext>
            </a:extLst>
          </p:cNvPr>
          <p:cNvSpPr>
            <a:spLocks noGrp="1"/>
          </p:cNvSpPr>
          <p:nvPr>
            <p:ph type="title"/>
          </p:nvPr>
        </p:nvSpPr>
        <p:spPr>
          <a:xfrm>
            <a:off x="259080" y="163907"/>
            <a:ext cx="10499116" cy="704940"/>
          </a:xfrm>
        </p:spPr>
        <p:txBody>
          <a:bodyPr/>
          <a:lstStyle/>
          <a:p>
            <a:r>
              <a:rPr lang="es-CO" b="1">
                <a:solidFill>
                  <a:srgbClr val="002060"/>
                </a:solidFill>
              </a:rPr>
              <a:t>Precio vehículos eléctricos</a:t>
            </a:r>
          </a:p>
        </p:txBody>
      </p:sp>
      <p:sp>
        <p:nvSpPr>
          <p:cNvPr id="6" name="Marcador de contenido 5">
            <a:extLst>
              <a:ext uri="{FF2B5EF4-FFF2-40B4-BE49-F238E27FC236}">
                <a16:creationId xmlns:a16="http://schemas.microsoft.com/office/drawing/2014/main" id="{38B810FB-2EC6-4B67-B7DD-19FDFAF24502}"/>
              </a:ext>
            </a:extLst>
          </p:cNvPr>
          <p:cNvSpPr>
            <a:spLocks noGrp="1"/>
          </p:cNvSpPr>
          <p:nvPr>
            <p:ph idx="1"/>
          </p:nvPr>
        </p:nvSpPr>
        <p:spPr>
          <a:xfrm>
            <a:off x="6218920" y="4968824"/>
            <a:ext cx="4139392" cy="830997"/>
          </a:xfrm>
          <a:solidFill>
            <a:schemeClr val="accent5">
              <a:lumMod val="20000"/>
              <a:lumOff val="80000"/>
            </a:schemeClr>
          </a:solidFill>
          <a:ln>
            <a:solidFill>
              <a:schemeClr val="tx1"/>
            </a:solidFill>
          </a:ln>
        </p:spPr>
        <p:txBody>
          <a:bodyPr wrap="square" rtlCol="0">
            <a:spAutoFit/>
          </a:bodyPr>
          <a:lstStyle/>
          <a:p>
            <a:pPr marL="0"/>
            <a:r>
              <a:rPr lang="es-ES" sz="1600" b="1">
                <a:solidFill>
                  <a:schemeClr val="tx1"/>
                </a:solidFill>
                <a:latin typeface="Abadi Extra Light" panose="020B0204020104020204" pitchFamily="34" charset="0"/>
              </a:rPr>
              <a:t>Según el informe de </a:t>
            </a:r>
            <a:r>
              <a:rPr lang="es-ES" sz="1600" b="1" err="1">
                <a:solidFill>
                  <a:schemeClr val="tx1"/>
                </a:solidFill>
                <a:latin typeface="Abadi Extra Light" panose="020B0204020104020204" pitchFamily="34" charset="0"/>
              </a:rPr>
              <a:t>BloombergNEF</a:t>
            </a:r>
            <a:r>
              <a:rPr lang="es-ES" sz="1600" b="1">
                <a:solidFill>
                  <a:schemeClr val="tx1"/>
                </a:solidFill>
                <a:latin typeface="Abadi Extra Light" panose="020B0204020104020204" pitchFamily="34" charset="0"/>
              </a:rPr>
              <a:t>, el precio de los coches eléctricos estará por debajo del precio de los coches de combustión en 2027.</a:t>
            </a:r>
          </a:p>
        </p:txBody>
      </p:sp>
      <p:sp>
        <p:nvSpPr>
          <p:cNvPr id="3" name="CuadroTexto 2">
            <a:extLst>
              <a:ext uri="{FF2B5EF4-FFF2-40B4-BE49-F238E27FC236}">
                <a16:creationId xmlns:a16="http://schemas.microsoft.com/office/drawing/2014/main" id="{1DC58DB4-B7D0-4BD6-AE8C-42F354CBC8F8}"/>
              </a:ext>
            </a:extLst>
          </p:cNvPr>
          <p:cNvSpPr txBox="1"/>
          <p:nvPr/>
        </p:nvSpPr>
        <p:spPr>
          <a:xfrm>
            <a:off x="447854" y="4817939"/>
            <a:ext cx="4400798" cy="1077218"/>
          </a:xfrm>
          <a:prstGeom prst="rect">
            <a:avLst/>
          </a:prstGeom>
          <a:solidFill>
            <a:schemeClr val="accent5">
              <a:lumMod val="20000"/>
              <a:lumOff val="80000"/>
            </a:schemeClr>
          </a:solidFill>
          <a:ln>
            <a:solidFill>
              <a:schemeClr val="tx1"/>
            </a:solidFill>
          </a:ln>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0" normalizeH="0" baseline="0" noProof="0">
                <a:ln>
                  <a:noFill/>
                </a:ln>
                <a:solidFill>
                  <a:prstClr val="black"/>
                </a:solidFill>
                <a:effectLst/>
                <a:uLnTx/>
                <a:uFillTx/>
                <a:latin typeface="Abadi Extra Light" panose="020B0204020104020204" pitchFamily="34" charset="0"/>
                <a:ea typeface="+mn-ea"/>
                <a:cs typeface="+mn-cs"/>
              </a:rPr>
              <a:t>Los precios de los paquetes de baterías de iones de litio </a:t>
            </a:r>
            <a:r>
              <a:rPr kumimoji="0" lang="es-ES" sz="1600" b="1" i="0" u="none" strike="noStrike" kern="1200" cap="none" spc="0" normalizeH="0" baseline="0" noProof="0">
                <a:ln>
                  <a:noFill/>
                </a:ln>
                <a:solidFill>
                  <a:srgbClr val="3494BA"/>
                </a:solidFill>
                <a:effectLst/>
                <a:uLnTx/>
                <a:uFillTx/>
                <a:latin typeface="Abadi Extra Light" panose="020B0204020104020204" pitchFamily="34" charset="0"/>
                <a:ea typeface="+mn-ea"/>
                <a:cs typeface="+mn-cs"/>
              </a:rPr>
              <a:t>cayeron un 89 %</a:t>
            </a:r>
            <a:r>
              <a:rPr kumimoji="0" lang="es-ES" sz="1600" b="1" i="0" u="none" strike="noStrike" kern="1200" cap="none" spc="0" normalizeH="0" baseline="0" noProof="0">
                <a:ln>
                  <a:noFill/>
                </a:ln>
                <a:solidFill>
                  <a:prstClr val="black"/>
                </a:solidFill>
                <a:effectLst/>
                <a:uLnTx/>
                <a:uFillTx/>
                <a:latin typeface="Abadi Extra Light" panose="020B0204020104020204" pitchFamily="34" charset="0"/>
                <a:ea typeface="+mn-ea"/>
                <a:cs typeface="+mn-cs"/>
              </a:rPr>
              <a:t> entre 2010 y 2020, y el promedio ponderado por volumen alcanzó los $137/kWh.</a:t>
            </a:r>
            <a:endParaRPr kumimoji="0" lang="es-CO" sz="1600" b="1" i="0" u="none" strike="noStrike" kern="1200" cap="none" spc="0" normalizeH="0" baseline="0" noProof="0">
              <a:ln>
                <a:noFill/>
              </a:ln>
              <a:solidFill>
                <a:prstClr val="black"/>
              </a:solidFill>
              <a:effectLst/>
              <a:uLnTx/>
              <a:uFillTx/>
              <a:latin typeface="Abadi Extra Light" panose="020B0204020104020204" pitchFamily="34" charset="0"/>
              <a:ea typeface="+mn-ea"/>
              <a:cs typeface="+mn-cs"/>
            </a:endParaRPr>
          </a:p>
        </p:txBody>
      </p:sp>
      <p:pic>
        <p:nvPicPr>
          <p:cNvPr id="5" name="Imagen 4">
            <a:extLst>
              <a:ext uri="{FF2B5EF4-FFF2-40B4-BE49-F238E27FC236}">
                <a16:creationId xmlns:a16="http://schemas.microsoft.com/office/drawing/2014/main" id="{5D947596-CEFA-4D70-8B5D-637B081350A9}"/>
              </a:ext>
            </a:extLst>
          </p:cNvPr>
          <p:cNvPicPr>
            <a:picLocks noChangeAspect="1"/>
          </p:cNvPicPr>
          <p:nvPr/>
        </p:nvPicPr>
        <p:blipFill>
          <a:blip r:embed="rId2"/>
          <a:stretch>
            <a:fillRect/>
          </a:stretch>
        </p:blipFill>
        <p:spPr>
          <a:xfrm>
            <a:off x="1408908" y="1023537"/>
            <a:ext cx="7727924" cy="3059787"/>
          </a:xfrm>
          <a:prstGeom prst="rect">
            <a:avLst/>
          </a:prstGeom>
          <a:solidFill>
            <a:srgbClr val="002060"/>
          </a:solidFill>
        </p:spPr>
      </p:pic>
      <p:sp>
        <p:nvSpPr>
          <p:cNvPr id="4" name="CuadroTexto 3">
            <a:extLst>
              <a:ext uri="{FF2B5EF4-FFF2-40B4-BE49-F238E27FC236}">
                <a16:creationId xmlns:a16="http://schemas.microsoft.com/office/drawing/2014/main" id="{2E4B8E2F-AB4B-41DC-8BAF-AF449C4CD72B}"/>
              </a:ext>
            </a:extLst>
          </p:cNvPr>
          <p:cNvSpPr txBox="1"/>
          <p:nvPr/>
        </p:nvSpPr>
        <p:spPr>
          <a:xfrm>
            <a:off x="1362240" y="4035133"/>
            <a:ext cx="3791478"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CO" sz="1200" b="1" i="0" u="none" strike="noStrike" kern="1200" cap="none" spc="0" normalizeH="0" baseline="0" noProof="0">
                <a:ln>
                  <a:noFill/>
                </a:ln>
                <a:solidFill>
                  <a:prstClr val="black"/>
                </a:solidFill>
                <a:effectLst/>
                <a:uLnTx/>
                <a:uFillTx/>
                <a:latin typeface="Trebuchet MS" panose="020B0603020202020204"/>
                <a:ea typeface="+mn-ea"/>
                <a:cs typeface="+mn-cs"/>
              </a:rPr>
              <a:t>Fuente: </a:t>
            </a:r>
            <a:r>
              <a:rPr kumimoji="0" lang="es-CO" sz="1200" b="1" i="0" u="none" strike="noStrike" kern="1200" cap="none" spc="0" normalizeH="0" baseline="0" noProof="0" err="1">
                <a:ln>
                  <a:noFill/>
                </a:ln>
                <a:solidFill>
                  <a:prstClr val="black"/>
                </a:solidFill>
                <a:effectLst/>
                <a:uLnTx/>
                <a:uFillTx/>
                <a:latin typeface="Trebuchet MS" panose="020B0603020202020204"/>
                <a:ea typeface="+mn-ea"/>
                <a:cs typeface="+mn-cs"/>
              </a:rPr>
              <a:t>BloombergNEF</a:t>
            </a:r>
            <a:endParaRPr kumimoji="0" lang="es-CO" sz="1200" b="1" i="0" u="none" strike="noStrike" kern="1200" cap="none" spc="0" normalizeH="0" baseline="0" noProof="0">
              <a:ln>
                <a:noFill/>
              </a:ln>
              <a:solidFill>
                <a:prstClr val="black"/>
              </a:solidFill>
              <a:effectLst/>
              <a:uLnTx/>
              <a:uFillTx/>
              <a:latin typeface="Trebuchet MS" panose="020B0603020202020204"/>
              <a:ea typeface="+mn-ea"/>
              <a:cs typeface="+mn-cs"/>
            </a:endParaRPr>
          </a:p>
        </p:txBody>
      </p:sp>
      <p:sp>
        <p:nvSpPr>
          <p:cNvPr id="7" name="Rectángulo 6">
            <a:extLst>
              <a:ext uri="{FF2B5EF4-FFF2-40B4-BE49-F238E27FC236}">
                <a16:creationId xmlns:a16="http://schemas.microsoft.com/office/drawing/2014/main" id="{5952EC1D-EC90-4EBC-80F0-07BCE4AD697F}"/>
              </a:ext>
            </a:extLst>
          </p:cNvPr>
          <p:cNvSpPr/>
          <p:nvPr/>
        </p:nvSpPr>
        <p:spPr>
          <a:xfrm>
            <a:off x="11728580" y="0"/>
            <a:ext cx="463420" cy="68580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180096154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F6AF51F-70AA-40AE-99AA-0B5F0EF136F3}"/>
              </a:ext>
            </a:extLst>
          </p:cNvPr>
          <p:cNvSpPr>
            <a:spLocks noGrp="1"/>
          </p:cNvSpPr>
          <p:nvPr>
            <p:ph type="ctrTitle"/>
          </p:nvPr>
        </p:nvSpPr>
        <p:spPr>
          <a:xfrm>
            <a:off x="703529" y="3550298"/>
            <a:ext cx="9022080" cy="2387600"/>
          </a:xfrm>
        </p:spPr>
        <p:txBody>
          <a:bodyPr>
            <a:normAutofit/>
          </a:bodyPr>
          <a:lstStyle/>
          <a:p>
            <a:pPr algn="l"/>
            <a:r>
              <a:rPr lang="es-419" sz="4000" b="1">
                <a:solidFill>
                  <a:srgbClr val="002060"/>
                </a:solidFill>
              </a:rPr>
              <a:t>Crecimiento </a:t>
            </a:r>
            <a:br>
              <a:rPr lang="es-419" sz="4000" b="1">
                <a:solidFill>
                  <a:srgbClr val="002060"/>
                </a:solidFill>
              </a:rPr>
            </a:br>
            <a:r>
              <a:rPr lang="es-419" sz="4000" b="1">
                <a:solidFill>
                  <a:srgbClr val="002060"/>
                </a:solidFill>
              </a:rPr>
              <a:t>de los Autos Eléctricos:</a:t>
            </a:r>
            <a:br>
              <a:rPr lang="es-419" sz="4000"/>
            </a:br>
            <a:r>
              <a:rPr lang="es-419" sz="2800" b="1" i="1">
                <a:solidFill>
                  <a:schemeClr val="accent1"/>
                </a:solidFill>
              </a:rPr>
              <a:t>¿Por qué debe importar al asegurador?</a:t>
            </a:r>
            <a:endParaRPr lang="es-419" b="1" i="1">
              <a:solidFill>
                <a:schemeClr val="accent1"/>
              </a:solidFill>
            </a:endParaRPr>
          </a:p>
        </p:txBody>
      </p:sp>
      <p:cxnSp>
        <p:nvCxnSpPr>
          <p:cNvPr id="3" name="Conector recto 2">
            <a:extLst>
              <a:ext uri="{FF2B5EF4-FFF2-40B4-BE49-F238E27FC236}">
                <a16:creationId xmlns:a16="http://schemas.microsoft.com/office/drawing/2014/main" id="{FF66A3E2-85B6-4242-BE60-F1CBF692CDEC}"/>
              </a:ext>
            </a:extLst>
          </p:cNvPr>
          <p:cNvCxnSpPr/>
          <p:nvPr/>
        </p:nvCxnSpPr>
        <p:spPr>
          <a:xfrm>
            <a:off x="0" y="6204857"/>
            <a:ext cx="7800392"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0182974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91464D9-9B43-4073-BF79-9157C84394EC}"/>
              </a:ext>
            </a:extLst>
          </p:cNvPr>
          <p:cNvSpPr>
            <a:spLocks noGrp="1"/>
          </p:cNvSpPr>
          <p:nvPr>
            <p:ph type="title"/>
          </p:nvPr>
        </p:nvSpPr>
        <p:spPr>
          <a:xfrm>
            <a:off x="272650" y="366211"/>
            <a:ext cx="10566433" cy="732422"/>
          </a:xfrm>
        </p:spPr>
        <p:txBody>
          <a:bodyPr/>
          <a:lstStyle/>
          <a:p>
            <a:r>
              <a:rPr lang="es-CO" b="1">
                <a:solidFill>
                  <a:srgbClr val="002060"/>
                </a:solidFill>
              </a:rPr>
              <a:t>Accidentalidad de vehículos eléctricos</a:t>
            </a:r>
          </a:p>
        </p:txBody>
      </p:sp>
      <p:sp>
        <p:nvSpPr>
          <p:cNvPr id="6" name="Marcador de contenido 5">
            <a:extLst>
              <a:ext uri="{FF2B5EF4-FFF2-40B4-BE49-F238E27FC236}">
                <a16:creationId xmlns:a16="http://schemas.microsoft.com/office/drawing/2014/main" id="{38B810FB-2EC6-4B67-B7DD-19FDFAF24502}"/>
              </a:ext>
            </a:extLst>
          </p:cNvPr>
          <p:cNvSpPr>
            <a:spLocks noGrp="1"/>
          </p:cNvSpPr>
          <p:nvPr>
            <p:ph idx="1"/>
          </p:nvPr>
        </p:nvSpPr>
        <p:spPr>
          <a:xfrm>
            <a:off x="107853" y="1392621"/>
            <a:ext cx="5597304" cy="5180899"/>
          </a:xfrm>
        </p:spPr>
        <p:txBody>
          <a:bodyPr>
            <a:normAutofit fontScale="70000" lnSpcReduction="20000"/>
          </a:bodyPr>
          <a:lstStyle/>
          <a:p>
            <a:pPr marL="0" indent="0">
              <a:lnSpc>
                <a:spcPct val="120000"/>
              </a:lnSpc>
              <a:buNone/>
            </a:pPr>
            <a:r>
              <a:rPr lang="es-ES" sz="2600" b="1">
                <a:solidFill>
                  <a:schemeClr val="accent1">
                    <a:lumMod val="50000"/>
                  </a:schemeClr>
                </a:solidFill>
                <a:highlight>
                  <a:srgbClr val="FFFF00"/>
                </a:highlight>
              </a:rPr>
              <a:t>ESTUDIO EN DINAMARCA:</a:t>
            </a:r>
          </a:p>
          <a:p>
            <a:pPr>
              <a:lnSpc>
                <a:spcPct val="120000"/>
              </a:lnSpc>
            </a:pPr>
            <a:r>
              <a:rPr lang="es-ES" sz="2600">
                <a:solidFill>
                  <a:schemeClr val="accent1">
                    <a:lumMod val="50000"/>
                  </a:schemeClr>
                </a:solidFill>
              </a:rPr>
              <a:t>Automóviles eléctricos tienen un </a:t>
            </a:r>
            <a:r>
              <a:rPr lang="es-ES" sz="2600" b="1">
                <a:solidFill>
                  <a:schemeClr val="accent1">
                    <a:lumMod val="50000"/>
                  </a:schemeClr>
                </a:solidFill>
              </a:rPr>
              <a:t>20% más de probabilidades de accidentes</a:t>
            </a:r>
            <a:r>
              <a:rPr lang="es-ES" sz="2600">
                <a:solidFill>
                  <a:schemeClr val="accent1">
                    <a:lumMod val="50000"/>
                  </a:schemeClr>
                </a:solidFill>
              </a:rPr>
              <a:t> que otros tipos de vehículos. (</a:t>
            </a:r>
            <a:r>
              <a:rPr lang="es-ES" sz="2600" err="1">
                <a:solidFill>
                  <a:schemeClr val="accent1">
                    <a:lumMod val="50000"/>
                  </a:schemeClr>
                </a:solidFill>
              </a:rPr>
              <a:t>Topdanmark</a:t>
            </a:r>
            <a:r>
              <a:rPr lang="es-ES" sz="2600">
                <a:solidFill>
                  <a:schemeClr val="accent1">
                    <a:lumMod val="50000"/>
                  </a:schemeClr>
                </a:solidFill>
              </a:rPr>
              <a:t>, </a:t>
            </a:r>
            <a:r>
              <a:rPr lang="es-ES" sz="2600" err="1">
                <a:solidFill>
                  <a:schemeClr val="accent1">
                    <a:lumMod val="50000"/>
                  </a:schemeClr>
                </a:solidFill>
              </a:rPr>
              <a:t>Tryg</a:t>
            </a:r>
            <a:r>
              <a:rPr lang="es-ES" sz="2600">
                <a:solidFill>
                  <a:schemeClr val="accent1">
                    <a:lumMod val="50000"/>
                  </a:schemeClr>
                </a:solidFill>
              </a:rPr>
              <a:t> y </a:t>
            </a:r>
            <a:r>
              <a:rPr lang="es-ES" sz="2600" err="1">
                <a:solidFill>
                  <a:schemeClr val="accent1">
                    <a:lumMod val="50000"/>
                  </a:schemeClr>
                </a:solidFill>
              </a:rPr>
              <a:t>Codan</a:t>
            </a:r>
            <a:r>
              <a:rPr lang="es-ES" sz="2600">
                <a:solidFill>
                  <a:schemeClr val="accent1">
                    <a:lumMod val="50000"/>
                  </a:schemeClr>
                </a:solidFill>
              </a:rPr>
              <a:t> 2020).</a:t>
            </a:r>
          </a:p>
          <a:p>
            <a:pPr>
              <a:lnSpc>
                <a:spcPct val="70000"/>
              </a:lnSpc>
            </a:pPr>
            <a:endParaRPr lang="es-ES" sz="2400">
              <a:solidFill>
                <a:schemeClr val="accent1">
                  <a:lumMod val="60000"/>
                  <a:lumOff val="40000"/>
                </a:schemeClr>
              </a:solidFill>
            </a:endParaRPr>
          </a:p>
          <a:p>
            <a:pPr lvl="1">
              <a:lnSpc>
                <a:spcPct val="120000"/>
              </a:lnSpc>
            </a:pPr>
            <a:r>
              <a:rPr lang="es-ES">
                <a:latin typeface="+mj-lt"/>
                <a:ea typeface="+mj-ea"/>
                <a:cs typeface="+mj-cs"/>
              </a:rPr>
              <a:t>Fuerte aceleración y conductor no está capacitado para asumirla</a:t>
            </a:r>
          </a:p>
          <a:p>
            <a:pPr lvl="1">
              <a:lnSpc>
                <a:spcPct val="120000"/>
              </a:lnSpc>
            </a:pPr>
            <a:r>
              <a:rPr lang="es-ES">
                <a:latin typeface="+mj-lt"/>
                <a:ea typeface="+mj-ea"/>
                <a:cs typeface="+mj-cs"/>
              </a:rPr>
              <a:t>Potencial peligro para peatones por motor silencioso</a:t>
            </a:r>
          </a:p>
          <a:p>
            <a:pPr>
              <a:lnSpc>
                <a:spcPct val="70000"/>
              </a:lnSpc>
            </a:pPr>
            <a:endParaRPr lang="es-ES" sz="2400">
              <a:latin typeface="+mj-lt"/>
              <a:ea typeface="+mj-ea"/>
              <a:cs typeface="+mj-cs"/>
            </a:endParaRPr>
          </a:p>
          <a:p>
            <a:pPr>
              <a:lnSpc>
                <a:spcPct val="120000"/>
              </a:lnSpc>
            </a:pPr>
            <a:r>
              <a:rPr lang="es-ES" sz="2400">
                <a:latin typeface="+mj-lt"/>
                <a:ea typeface="+mj-ea"/>
                <a:cs typeface="+mj-cs"/>
              </a:rPr>
              <a:t>La mitad de los nuevos propietarios de automóviles eléctricos tuvieron algún tipo de percance durante el primer año.</a:t>
            </a:r>
          </a:p>
          <a:p>
            <a:pPr>
              <a:lnSpc>
                <a:spcPct val="120000"/>
              </a:lnSpc>
            </a:pPr>
            <a:r>
              <a:rPr lang="es-ES" sz="2400">
                <a:latin typeface="+mj-lt"/>
                <a:ea typeface="+mj-ea"/>
                <a:cs typeface="+mj-cs"/>
              </a:rPr>
              <a:t>En 2018 y 2019 se registraron 1.500 accidentes con vehículos de Tesla en Dinamarca.</a:t>
            </a:r>
          </a:p>
          <a:p>
            <a:pPr>
              <a:lnSpc>
                <a:spcPct val="120000"/>
              </a:lnSpc>
            </a:pPr>
            <a:r>
              <a:rPr lang="es-ES" sz="2400">
                <a:latin typeface="+mj-lt"/>
                <a:ea typeface="+mj-ea"/>
                <a:cs typeface="+mj-cs"/>
              </a:rPr>
              <a:t>Esta tendencia disminuye después de un tiempo cuando el conductor se acostumbra al eléctrico.</a:t>
            </a:r>
            <a:endParaRPr lang="es-CO" b="1">
              <a:solidFill>
                <a:schemeClr val="accent1">
                  <a:lumMod val="60000"/>
                  <a:lumOff val="40000"/>
                </a:schemeClr>
              </a:solidFill>
            </a:endParaRPr>
          </a:p>
          <a:p>
            <a:endParaRPr lang="es-CO">
              <a:latin typeface="+mj-lt"/>
              <a:ea typeface="+mj-ea"/>
              <a:cs typeface="+mj-cs"/>
            </a:endParaRPr>
          </a:p>
        </p:txBody>
      </p:sp>
      <p:pic>
        <p:nvPicPr>
          <p:cNvPr id="2050" name="Picture 2">
            <a:extLst>
              <a:ext uri="{FF2B5EF4-FFF2-40B4-BE49-F238E27FC236}">
                <a16:creationId xmlns:a16="http://schemas.microsoft.com/office/drawing/2014/main" id="{8DF2BAA9-00B5-4CA0-9A3B-25C0B2DED239}"/>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4085" y="1485928"/>
            <a:ext cx="5740298" cy="3230179"/>
          </a:xfrm>
          <a:prstGeom prst="rect">
            <a:avLst/>
          </a:prstGeom>
          <a:noFill/>
          <a:extLst>
            <a:ext uri="{909E8E84-426E-40DD-AFC4-6F175D3DCCD1}">
              <a14:hiddenFill xmlns:a14="http://schemas.microsoft.com/office/drawing/2010/main">
                <a:solidFill>
                  <a:srgbClr val="FFFFFF"/>
                </a:solidFill>
              </a14:hiddenFill>
            </a:ext>
          </a:extLst>
        </p:spPr>
      </p:pic>
      <p:sp>
        <p:nvSpPr>
          <p:cNvPr id="3" name="CuadroTexto 2">
            <a:extLst>
              <a:ext uri="{FF2B5EF4-FFF2-40B4-BE49-F238E27FC236}">
                <a16:creationId xmlns:a16="http://schemas.microsoft.com/office/drawing/2014/main" id="{F5F72876-CA55-4409-A1D3-BDBF4578630F}"/>
              </a:ext>
            </a:extLst>
          </p:cNvPr>
          <p:cNvSpPr txBox="1"/>
          <p:nvPr/>
        </p:nvSpPr>
        <p:spPr>
          <a:xfrm>
            <a:off x="6458234" y="5202248"/>
            <a:ext cx="5103398" cy="923330"/>
          </a:xfrm>
          <a:prstGeom prst="rect">
            <a:avLst/>
          </a:prstGeom>
          <a:solidFill>
            <a:schemeClr val="accent3">
              <a:lumMod val="60000"/>
              <a:lumOff val="40000"/>
            </a:schemeClr>
          </a:solid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s-ES" sz="1800" b="0" i="0" u="none" strike="noStrike" kern="1200" cap="none" spc="0" normalizeH="0" baseline="0" noProof="0">
                <a:ln>
                  <a:noFill/>
                </a:ln>
                <a:solidFill>
                  <a:prstClr val="black"/>
                </a:solidFill>
                <a:effectLst/>
                <a:uLnTx/>
                <a:uFillTx/>
                <a:latin typeface="Abadi Extra Light" panose="020B0204020104020204" pitchFamily="34" charset="0"/>
                <a:ea typeface="+mn-ea"/>
                <a:cs typeface="+mn-cs"/>
              </a:rPr>
              <a:t>Según Axa la tasa de accidentes de vehículos eléctricos es similar a la de coches con motor de combustión en una flota de 1.000 unidades en 7 años </a:t>
            </a:r>
            <a:endParaRPr kumimoji="0" lang="es-CO" sz="1800" b="0" i="0" u="none" strike="noStrike" kern="1200" cap="none" spc="0" normalizeH="0" baseline="0" noProof="0">
              <a:ln>
                <a:noFill/>
              </a:ln>
              <a:solidFill>
                <a:prstClr val="black"/>
              </a:solidFill>
              <a:effectLst/>
              <a:uLnTx/>
              <a:uFillTx/>
              <a:latin typeface="Abadi Extra Light" panose="020B0204020104020204" pitchFamily="34" charset="0"/>
              <a:ea typeface="+mn-ea"/>
              <a:cs typeface="+mn-cs"/>
            </a:endParaRPr>
          </a:p>
        </p:txBody>
      </p:sp>
      <p:sp>
        <p:nvSpPr>
          <p:cNvPr id="7" name="Rectángulo 6">
            <a:extLst>
              <a:ext uri="{FF2B5EF4-FFF2-40B4-BE49-F238E27FC236}">
                <a16:creationId xmlns:a16="http://schemas.microsoft.com/office/drawing/2014/main" id="{0CE3270D-A327-44F8-B4A1-ED9AAE16FCB3}"/>
              </a:ext>
            </a:extLst>
          </p:cNvPr>
          <p:cNvSpPr/>
          <p:nvPr/>
        </p:nvSpPr>
        <p:spPr>
          <a:xfrm>
            <a:off x="11961844" y="0"/>
            <a:ext cx="230155" cy="68580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165977370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7BF44E3-6D95-4616-A1BC-CA55A07BB25E}"/>
              </a:ext>
            </a:extLst>
          </p:cNvPr>
          <p:cNvSpPr>
            <a:spLocks noGrp="1"/>
          </p:cNvSpPr>
          <p:nvPr>
            <p:ph type="title"/>
          </p:nvPr>
        </p:nvSpPr>
        <p:spPr>
          <a:xfrm>
            <a:off x="447178" y="559083"/>
            <a:ext cx="8674219" cy="827314"/>
          </a:xfrm>
        </p:spPr>
        <p:txBody>
          <a:bodyPr/>
          <a:lstStyle/>
          <a:p>
            <a:r>
              <a:rPr lang="es-CO" b="1">
                <a:solidFill>
                  <a:srgbClr val="002060"/>
                </a:solidFill>
              </a:rPr>
              <a:t>¿Qué dicen los fabricantes de autos?</a:t>
            </a:r>
          </a:p>
        </p:txBody>
      </p:sp>
      <p:sp>
        <p:nvSpPr>
          <p:cNvPr id="3" name="Marcador de contenido 2">
            <a:extLst>
              <a:ext uri="{FF2B5EF4-FFF2-40B4-BE49-F238E27FC236}">
                <a16:creationId xmlns:a16="http://schemas.microsoft.com/office/drawing/2014/main" id="{AC54676F-DE36-404F-9B60-E57D120463AC}"/>
              </a:ext>
            </a:extLst>
          </p:cNvPr>
          <p:cNvSpPr>
            <a:spLocks noGrp="1"/>
          </p:cNvSpPr>
          <p:nvPr>
            <p:ph idx="1"/>
          </p:nvPr>
        </p:nvSpPr>
        <p:spPr>
          <a:xfrm>
            <a:off x="549551" y="1714314"/>
            <a:ext cx="5711290" cy="4351338"/>
          </a:xfrm>
        </p:spPr>
        <p:txBody>
          <a:bodyPr>
            <a:normAutofit/>
          </a:bodyPr>
          <a:lstStyle/>
          <a:p>
            <a:r>
              <a:rPr lang="es-CO">
                <a:highlight>
                  <a:srgbClr val="FFFF00"/>
                </a:highlight>
              </a:rPr>
              <a:t>Compañías que a futuro no producirán más vehículos con motores de combustión</a:t>
            </a:r>
            <a:r>
              <a:rPr lang="es-CO"/>
              <a:t>:</a:t>
            </a:r>
          </a:p>
          <a:p>
            <a:pPr marL="0" indent="0">
              <a:buNone/>
            </a:pPr>
            <a:endParaRPr lang="es-CO"/>
          </a:p>
          <a:p>
            <a:pPr lvl="1"/>
            <a:r>
              <a:rPr lang="es-CO"/>
              <a:t>Ford, Mercedes-Benz, General Motors, Volvo, Hyundai y Nissan</a:t>
            </a:r>
          </a:p>
          <a:p>
            <a:pPr marL="457200" lvl="1" indent="0">
              <a:buNone/>
            </a:pPr>
            <a:endParaRPr lang="es-CO"/>
          </a:p>
          <a:p>
            <a:r>
              <a:rPr lang="es-CO">
                <a:highlight>
                  <a:srgbClr val="00FFFF"/>
                </a:highlight>
              </a:rPr>
              <a:t>Fabricantes de vehículos que innovarán en nuevos motores aunque seguirán ofreciendo motores a gasolina, Diesel, híbridos y eléctricos</a:t>
            </a:r>
            <a:r>
              <a:rPr lang="es-CO"/>
              <a:t>:</a:t>
            </a:r>
          </a:p>
          <a:p>
            <a:pPr marL="0" indent="0">
              <a:buNone/>
            </a:pPr>
            <a:endParaRPr lang="es-CO"/>
          </a:p>
          <a:p>
            <a:pPr lvl="1"/>
            <a:r>
              <a:rPr lang="es-CO"/>
              <a:t>BMW – Motores térmicos</a:t>
            </a:r>
          </a:p>
          <a:p>
            <a:pPr lvl="1"/>
            <a:r>
              <a:rPr lang="es-CO"/>
              <a:t>Toyota – ensayos con hidrógeno. </a:t>
            </a:r>
          </a:p>
          <a:p>
            <a:endParaRPr lang="es-CO"/>
          </a:p>
          <a:p>
            <a:pPr lvl="1"/>
            <a:endParaRPr lang="es-CO"/>
          </a:p>
          <a:p>
            <a:pPr marL="457200" lvl="1" indent="0">
              <a:buNone/>
            </a:pPr>
            <a:endParaRPr lang="es-CO"/>
          </a:p>
          <a:p>
            <a:endParaRPr lang="es-CO"/>
          </a:p>
        </p:txBody>
      </p:sp>
      <p:pic>
        <p:nvPicPr>
          <p:cNvPr id="4098" name="Picture 2" descr="Toyota prepara un revolucionario motor de combustión que se alimenta de  hidrógeno y lo probará en competición">
            <a:extLst>
              <a:ext uri="{FF2B5EF4-FFF2-40B4-BE49-F238E27FC236}">
                <a16:creationId xmlns:a16="http://schemas.microsoft.com/office/drawing/2014/main" id="{8DF48817-31F0-464B-8823-9FEB4D327B1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48872" y="2160320"/>
            <a:ext cx="4878049" cy="2742632"/>
          </a:xfrm>
          <a:prstGeom prst="rect">
            <a:avLst/>
          </a:prstGeom>
          <a:noFill/>
          <a:extLst>
            <a:ext uri="{909E8E84-426E-40DD-AFC4-6F175D3DCCD1}">
              <a14:hiddenFill xmlns:a14="http://schemas.microsoft.com/office/drawing/2010/main">
                <a:solidFill>
                  <a:srgbClr val="FFFFFF"/>
                </a:solidFill>
              </a14:hiddenFill>
            </a:ext>
          </a:extLst>
        </p:spPr>
      </p:pic>
      <p:sp>
        <p:nvSpPr>
          <p:cNvPr id="5" name="Rectángulo 4">
            <a:extLst>
              <a:ext uri="{FF2B5EF4-FFF2-40B4-BE49-F238E27FC236}">
                <a16:creationId xmlns:a16="http://schemas.microsoft.com/office/drawing/2014/main" id="{148C5E06-ACE9-49BC-A3A9-D52682532047}"/>
              </a:ext>
            </a:extLst>
          </p:cNvPr>
          <p:cNvSpPr/>
          <p:nvPr/>
        </p:nvSpPr>
        <p:spPr>
          <a:xfrm>
            <a:off x="11961844" y="0"/>
            <a:ext cx="230155" cy="68580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101466644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DD4CDEE-313C-491B-AEA2-DEE40D7EDD1C}"/>
              </a:ext>
            </a:extLst>
          </p:cNvPr>
          <p:cNvSpPr>
            <a:spLocks noGrp="1"/>
          </p:cNvSpPr>
          <p:nvPr>
            <p:ph type="title"/>
          </p:nvPr>
        </p:nvSpPr>
        <p:spPr>
          <a:xfrm>
            <a:off x="285448" y="398987"/>
            <a:ext cx="8596668" cy="1320800"/>
          </a:xfrm>
        </p:spPr>
        <p:txBody>
          <a:bodyPr>
            <a:normAutofit/>
          </a:bodyPr>
          <a:lstStyle/>
          <a:p>
            <a:r>
              <a:rPr lang="es-ES" sz="3200" b="1">
                <a:solidFill>
                  <a:srgbClr val="002060"/>
                </a:solidFill>
              </a:rPr>
              <a:t>10 tecnologías para un futuro brillante de los motores de combustión</a:t>
            </a:r>
            <a:endParaRPr lang="es-CO" sz="3200" b="1">
              <a:solidFill>
                <a:srgbClr val="002060"/>
              </a:solidFill>
            </a:endParaRPr>
          </a:p>
        </p:txBody>
      </p:sp>
      <p:sp>
        <p:nvSpPr>
          <p:cNvPr id="3" name="Marcador de contenido 2">
            <a:extLst>
              <a:ext uri="{FF2B5EF4-FFF2-40B4-BE49-F238E27FC236}">
                <a16:creationId xmlns:a16="http://schemas.microsoft.com/office/drawing/2014/main" id="{3F1B7983-6ECA-4779-8DE2-523BAF1A38F5}"/>
              </a:ext>
            </a:extLst>
          </p:cNvPr>
          <p:cNvSpPr>
            <a:spLocks noGrp="1"/>
          </p:cNvSpPr>
          <p:nvPr>
            <p:ph idx="1"/>
          </p:nvPr>
        </p:nvSpPr>
        <p:spPr>
          <a:xfrm>
            <a:off x="703473" y="1645299"/>
            <a:ext cx="5512904" cy="4813714"/>
          </a:xfrm>
        </p:spPr>
        <p:txBody>
          <a:bodyPr>
            <a:normAutofit lnSpcReduction="10000"/>
          </a:bodyPr>
          <a:lstStyle/>
          <a:p>
            <a:pPr marL="514350" indent="-514350">
              <a:buFont typeface="+mj-lt"/>
              <a:buAutoNum type="arabicPeriod"/>
            </a:pPr>
            <a:r>
              <a:rPr lang="es-CO"/>
              <a:t>Hibridación.</a:t>
            </a:r>
          </a:p>
          <a:p>
            <a:pPr marL="514350" indent="-514350">
              <a:buFont typeface="+mj-lt"/>
              <a:buAutoNum type="arabicPeriod"/>
            </a:pPr>
            <a:r>
              <a:rPr lang="es-ES"/>
              <a:t>La hibridación de 48 voltios permitirá hibridar todo tipo de motores con una relación coste-beneficio muy favorable.</a:t>
            </a:r>
          </a:p>
          <a:p>
            <a:pPr marL="514350" indent="-514350">
              <a:buFont typeface="+mj-lt"/>
              <a:buAutoNum type="arabicPeriod"/>
            </a:pPr>
            <a:r>
              <a:rPr lang="es-CO"/>
              <a:t>Distribución completamente variable.  </a:t>
            </a:r>
          </a:p>
          <a:p>
            <a:pPr marL="514350" indent="-514350">
              <a:buFont typeface="+mj-lt"/>
              <a:buAutoNum type="arabicPeriod"/>
            </a:pPr>
            <a:r>
              <a:rPr lang="es-CO"/>
              <a:t>Gestión térmica de todo el sistema de propulsión.</a:t>
            </a:r>
          </a:p>
          <a:p>
            <a:pPr marL="514350" indent="-514350">
              <a:buFont typeface="+mj-lt"/>
              <a:buAutoNum type="arabicPeriod"/>
            </a:pPr>
            <a:r>
              <a:rPr lang="es-CO"/>
              <a:t>Reducción de la fricción.</a:t>
            </a:r>
          </a:p>
          <a:p>
            <a:pPr marL="514350" indent="-514350">
              <a:buFont typeface="+mj-lt"/>
              <a:buAutoNum type="arabicPeriod"/>
            </a:pPr>
            <a:r>
              <a:rPr lang="es-CO"/>
              <a:t>Distribución variable eléctrica.</a:t>
            </a:r>
          </a:p>
          <a:p>
            <a:pPr marL="514350" indent="-514350">
              <a:buFont typeface="+mj-lt"/>
              <a:buAutoNum type="arabicPeriod"/>
            </a:pPr>
            <a:r>
              <a:rPr lang="es-CO"/>
              <a:t>Compresión variable.</a:t>
            </a:r>
          </a:p>
          <a:p>
            <a:pPr marL="514350" indent="-514350">
              <a:buFont typeface="+mj-lt"/>
              <a:buAutoNum type="arabicPeriod"/>
            </a:pPr>
            <a:r>
              <a:rPr lang="es-CO"/>
              <a:t>Desconexión de cilindros.</a:t>
            </a:r>
          </a:p>
          <a:p>
            <a:pPr marL="514350" indent="-514350">
              <a:buFont typeface="+mj-lt"/>
              <a:buAutoNum type="arabicPeriod"/>
            </a:pPr>
            <a:r>
              <a:rPr lang="es-CO"/>
              <a:t>E-</a:t>
            </a:r>
            <a:r>
              <a:rPr lang="es-CO" err="1"/>
              <a:t>Clutch</a:t>
            </a:r>
            <a:r>
              <a:rPr lang="es-CO"/>
              <a:t> o embrague electrónico.</a:t>
            </a:r>
          </a:p>
          <a:p>
            <a:pPr marL="514350" indent="-514350">
              <a:buFont typeface="+mj-lt"/>
              <a:buAutoNum type="arabicPeriod"/>
            </a:pPr>
            <a:r>
              <a:rPr lang="es-CO"/>
              <a:t>Combustibles alternativos: hidrógeno, energía eólica, </a:t>
            </a:r>
            <a:r>
              <a:rPr lang="es-CO" err="1"/>
              <a:t>diesel</a:t>
            </a:r>
            <a:r>
              <a:rPr lang="es-CO"/>
              <a:t> eficiente, gas natural. </a:t>
            </a:r>
          </a:p>
          <a:p>
            <a:pPr marL="971550" lvl="1" indent="-514350">
              <a:buFont typeface="+mj-lt"/>
              <a:buAutoNum type="arabicPeriod"/>
            </a:pPr>
            <a:endParaRPr lang="es-CO"/>
          </a:p>
          <a:p>
            <a:pPr marL="514350" indent="-514350">
              <a:buFont typeface="+mj-lt"/>
              <a:buAutoNum type="arabicPeriod"/>
            </a:pPr>
            <a:endParaRPr lang="es-CO"/>
          </a:p>
          <a:p>
            <a:endParaRPr lang="es-CO"/>
          </a:p>
        </p:txBody>
      </p:sp>
      <p:pic>
        <p:nvPicPr>
          <p:cNvPr id="5" name="Picture 2" descr="foto">
            <a:extLst>
              <a:ext uri="{FF2B5EF4-FFF2-40B4-BE49-F238E27FC236}">
                <a16:creationId xmlns:a16="http://schemas.microsoft.com/office/drawing/2014/main" id="{33E08560-231A-421A-B7C3-2E118D80FF8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2626199"/>
            <a:ext cx="5392527" cy="3081444"/>
          </a:xfrm>
          <a:prstGeom prst="rect">
            <a:avLst/>
          </a:prstGeom>
          <a:noFill/>
          <a:extLst>
            <a:ext uri="{909E8E84-426E-40DD-AFC4-6F175D3DCCD1}">
              <a14:hiddenFill xmlns:a14="http://schemas.microsoft.com/office/drawing/2010/main">
                <a:solidFill>
                  <a:srgbClr val="FFFFFF"/>
                </a:solidFill>
              </a14:hiddenFill>
            </a:ext>
          </a:extLst>
        </p:spPr>
      </p:pic>
      <p:sp>
        <p:nvSpPr>
          <p:cNvPr id="6" name="Rectángulo 5">
            <a:extLst>
              <a:ext uri="{FF2B5EF4-FFF2-40B4-BE49-F238E27FC236}">
                <a16:creationId xmlns:a16="http://schemas.microsoft.com/office/drawing/2014/main" id="{0C35254C-9D9C-48A7-97F9-017785C51628}"/>
              </a:ext>
            </a:extLst>
          </p:cNvPr>
          <p:cNvSpPr/>
          <p:nvPr/>
        </p:nvSpPr>
        <p:spPr>
          <a:xfrm>
            <a:off x="11961844" y="0"/>
            <a:ext cx="230155" cy="68580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202425847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DD4CDEE-313C-491B-AEA2-DEE40D7EDD1C}"/>
              </a:ext>
            </a:extLst>
          </p:cNvPr>
          <p:cNvSpPr>
            <a:spLocks noGrp="1"/>
          </p:cNvSpPr>
          <p:nvPr>
            <p:ph type="title"/>
          </p:nvPr>
        </p:nvSpPr>
        <p:spPr>
          <a:xfrm>
            <a:off x="284879" y="419391"/>
            <a:ext cx="8681839" cy="773359"/>
          </a:xfrm>
        </p:spPr>
        <p:txBody>
          <a:bodyPr/>
          <a:lstStyle/>
          <a:p>
            <a:r>
              <a:rPr lang="es-ES" b="1">
                <a:solidFill>
                  <a:srgbClr val="002060"/>
                </a:solidFill>
              </a:rPr>
              <a:t>Proyecciones vehículos de gasolina</a:t>
            </a:r>
            <a:endParaRPr lang="es-CO" b="1">
              <a:solidFill>
                <a:srgbClr val="002060"/>
              </a:solidFill>
            </a:endParaRPr>
          </a:p>
        </p:txBody>
      </p:sp>
      <p:sp>
        <p:nvSpPr>
          <p:cNvPr id="3" name="Marcador de contenido 2">
            <a:extLst>
              <a:ext uri="{FF2B5EF4-FFF2-40B4-BE49-F238E27FC236}">
                <a16:creationId xmlns:a16="http://schemas.microsoft.com/office/drawing/2014/main" id="{3F1B7983-6ECA-4779-8DE2-523BAF1A38F5}"/>
              </a:ext>
            </a:extLst>
          </p:cNvPr>
          <p:cNvSpPr>
            <a:spLocks noGrp="1"/>
          </p:cNvSpPr>
          <p:nvPr>
            <p:ph idx="1"/>
          </p:nvPr>
        </p:nvSpPr>
        <p:spPr>
          <a:xfrm>
            <a:off x="539620" y="1280842"/>
            <a:ext cx="10515599" cy="4813714"/>
          </a:xfrm>
        </p:spPr>
        <p:txBody>
          <a:bodyPr>
            <a:normAutofit/>
          </a:bodyPr>
          <a:lstStyle/>
          <a:p>
            <a:pPr marL="0" indent="0">
              <a:buNone/>
            </a:pPr>
            <a:r>
              <a:rPr lang="es-ES" sz="2000" b="0" i="0">
                <a:solidFill>
                  <a:srgbClr val="333333"/>
                </a:solidFill>
                <a:effectLst/>
                <a:latin typeface="Abadi Extra Light" panose="020B0204020104020204" pitchFamily="34" charset="0"/>
              </a:rPr>
              <a:t>Según las predicciones efectuadas por la </a:t>
            </a:r>
            <a:r>
              <a:rPr lang="es-ES" sz="2000" b="0" i="0" err="1">
                <a:solidFill>
                  <a:srgbClr val="333333"/>
                </a:solidFill>
                <a:effectLst/>
                <a:latin typeface="Abadi Extra Light" panose="020B0204020104020204" pitchFamily="34" charset="0"/>
              </a:rPr>
              <a:t>Plateforme</a:t>
            </a:r>
            <a:r>
              <a:rPr lang="es-ES" sz="2000" b="0" i="0">
                <a:solidFill>
                  <a:srgbClr val="333333"/>
                </a:solidFill>
                <a:effectLst/>
                <a:latin typeface="Abadi Extra Light" panose="020B0204020104020204" pitchFamily="34" charset="0"/>
              </a:rPr>
              <a:t> </a:t>
            </a:r>
            <a:r>
              <a:rPr lang="es-ES" sz="2000" b="0" i="0" err="1">
                <a:solidFill>
                  <a:srgbClr val="333333"/>
                </a:solidFill>
                <a:effectLst/>
                <a:latin typeface="Abadi Extra Light" panose="020B0204020104020204" pitchFamily="34" charset="0"/>
              </a:rPr>
              <a:t>Automobile</a:t>
            </a:r>
            <a:r>
              <a:rPr lang="es-ES" sz="2000" b="0" i="0">
                <a:solidFill>
                  <a:srgbClr val="333333"/>
                </a:solidFill>
                <a:effectLst/>
                <a:latin typeface="Abadi Extra Light" panose="020B0204020104020204" pitchFamily="34" charset="0"/>
              </a:rPr>
              <a:t> (PFA) el coche eléctrico debería alcanzar el 40% de las ventas en 2040 en Europa, dejando una cuota de mercado del 27 % al híbrido enchufable, 15% al coche de gasolina y todavía un 7 % para el diésel.</a:t>
            </a:r>
          </a:p>
          <a:p>
            <a:pPr marL="0" indent="0">
              <a:buNone/>
            </a:pPr>
            <a:endParaRPr lang="es-CO">
              <a:latin typeface="Abadi Extra Light" panose="020B0204020104020204" pitchFamily="34" charset="0"/>
            </a:endParaRPr>
          </a:p>
          <a:p>
            <a:pPr marL="514350" indent="-514350">
              <a:buFont typeface="+mj-lt"/>
              <a:buAutoNum type="arabicPeriod"/>
            </a:pPr>
            <a:endParaRPr lang="es-CO">
              <a:latin typeface="Abadi Extra Light" panose="020B0204020104020204" pitchFamily="34" charset="0"/>
            </a:endParaRPr>
          </a:p>
          <a:p>
            <a:endParaRPr lang="es-CO">
              <a:latin typeface="Abadi Extra Light" panose="020B0204020104020204" pitchFamily="34" charset="0"/>
            </a:endParaRPr>
          </a:p>
        </p:txBody>
      </p:sp>
      <p:sp>
        <p:nvSpPr>
          <p:cNvPr id="4" name="CuadroTexto 3">
            <a:extLst>
              <a:ext uri="{FF2B5EF4-FFF2-40B4-BE49-F238E27FC236}">
                <a16:creationId xmlns:a16="http://schemas.microsoft.com/office/drawing/2014/main" id="{BE327B81-0C17-438A-B3BB-2C5D12E1F19D}"/>
              </a:ext>
            </a:extLst>
          </p:cNvPr>
          <p:cNvSpPr txBox="1"/>
          <p:nvPr/>
        </p:nvSpPr>
        <p:spPr>
          <a:xfrm>
            <a:off x="203589" y="2766328"/>
            <a:ext cx="5892411" cy="341632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a:ln>
                  <a:noFill/>
                </a:ln>
                <a:solidFill>
                  <a:prstClr val="black"/>
                </a:solidFill>
                <a:effectLst/>
                <a:highlight>
                  <a:srgbClr val="00FFFF"/>
                </a:highlight>
                <a:uLnTx/>
                <a:uFillTx/>
                <a:latin typeface="Abadi Extra Light" panose="020B0204020104020204" pitchFamily="34" charset="0"/>
                <a:ea typeface="+mn-ea"/>
                <a:cs typeface="+mn-cs"/>
              </a:rPr>
              <a:t>¿Porqué el motor a combustión no desaparecerá?:</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s-ES" sz="1800" b="1" i="0" u="none" strike="noStrike" kern="1200" cap="none" spc="0" normalizeH="0" baseline="0" noProof="0">
              <a:ln>
                <a:noFill/>
              </a:ln>
              <a:solidFill>
                <a:prstClr val="black"/>
              </a:solidFill>
              <a:effectLst/>
              <a:uLnTx/>
              <a:uFillTx/>
              <a:latin typeface="Abadi Extra Light" panose="020B0204020104020204" pitchFamily="34" charset="0"/>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800" b="0" i="0" u="none" strike="noStrike" kern="1200" cap="none" spc="0" normalizeH="0" baseline="0" noProof="0">
                <a:ln>
                  <a:noFill/>
                </a:ln>
                <a:solidFill>
                  <a:prstClr val="black"/>
                </a:solidFill>
                <a:effectLst/>
                <a:uLnTx/>
                <a:uFillTx/>
                <a:latin typeface="Abadi Extra Light" panose="020B0204020104020204" pitchFamily="34" charset="0"/>
                <a:ea typeface="+mn-ea"/>
                <a:cs typeface="+mn-cs"/>
              </a:rPr>
              <a:t>Nicho de mercado – consumidores de vehículos deportivos seguirán demandando estos motores. </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800" b="0" i="0" u="none" strike="noStrike" kern="1200" cap="none" spc="0" normalizeH="0" baseline="0" noProof="0">
                <a:ln>
                  <a:noFill/>
                </a:ln>
                <a:solidFill>
                  <a:prstClr val="black"/>
                </a:solidFill>
                <a:effectLst/>
                <a:uLnTx/>
                <a:uFillTx/>
                <a:latin typeface="Abadi Extra Light" panose="020B0204020104020204" pitchFamily="34" charset="0"/>
                <a:ea typeface="+mn-ea"/>
                <a:cs typeface="+mn-cs"/>
              </a:rPr>
              <a:t>Algunas compañías como Porsche pronostica que seguirá produciendo sus deportivos tradicionales.</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800" b="0" i="0" u="none" strike="noStrike" kern="1200" cap="none" spc="0" normalizeH="0" baseline="0" noProof="0">
                <a:ln>
                  <a:noFill/>
                </a:ln>
                <a:solidFill>
                  <a:prstClr val="black"/>
                </a:solidFill>
                <a:effectLst/>
                <a:uLnTx/>
                <a:uFillTx/>
                <a:latin typeface="Abadi Extra Light" panose="020B0204020104020204" pitchFamily="34" charset="0"/>
                <a:ea typeface="+mn-ea"/>
                <a:cs typeface="+mn-cs"/>
              </a:rPr>
              <a:t>Nuevas tecnologías para mejorar las emisiones.</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800" b="0" i="0" u="none" strike="noStrike" kern="1200" cap="none" spc="0" normalizeH="0" baseline="0" noProof="0">
                <a:ln>
                  <a:noFill/>
                </a:ln>
                <a:solidFill>
                  <a:prstClr val="black"/>
                </a:solidFill>
                <a:effectLst/>
                <a:uLnTx/>
                <a:uFillTx/>
                <a:latin typeface="Abadi Extra Light" panose="020B0204020104020204" pitchFamily="34" charset="0"/>
                <a:ea typeface="+mn-ea"/>
                <a:cs typeface="+mn-cs"/>
              </a:rPr>
              <a:t>Búsqueda de combustibles más eficientes.</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800" b="0" i="0" u="none" strike="noStrike" kern="1200" cap="none" spc="0" normalizeH="0" baseline="0" noProof="0">
                <a:ln>
                  <a:noFill/>
                </a:ln>
                <a:solidFill>
                  <a:prstClr val="black"/>
                </a:solidFill>
                <a:effectLst/>
                <a:uLnTx/>
                <a:uFillTx/>
                <a:latin typeface="Abadi Extra Light" panose="020B0204020104020204" pitchFamily="34" charset="0"/>
                <a:ea typeface="+mn-ea"/>
                <a:cs typeface="+mn-cs"/>
              </a:rPr>
              <a:t>La fabricación de baterías sigue siendo costosa y dependiendo de cómo se haya generado la electricidad que usa podría contaminar más que  un vehículo de gasolina o diésel.</a:t>
            </a:r>
            <a:endParaRPr kumimoji="0" lang="es-CO" sz="1800" b="0" i="0" u="none" strike="noStrike" kern="1200" cap="none" spc="0" normalizeH="0" baseline="0" noProof="0">
              <a:ln>
                <a:noFill/>
              </a:ln>
              <a:solidFill>
                <a:prstClr val="black"/>
              </a:solidFill>
              <a:effectLst/>
              <a:uLnTx/>
              <a:uFillTx/>
              <a:latin typeface="Abadi Extra Light" panose="020B0204020104020204" pitchFamily="34" charset="0"/>
              <a:ea typeface="+mn-ea"/>
              <a:cs typeface="+mn-cs"/>
            </a:endParaRPr>
          </a:p>
        </p:txBody>
      </p:sp>
      <p:pic>
        <p:nvPicPr>
          <p:cNvPr id="4098" name="Picture 2" descr="punto de carga coche eléctrico">
            <a:extLst>
              <a:ext uri="{FF2B5EF4-FFF2-40B4-BE49-F238E27FC236}">
                <a16:creationId xmlns:a16="http://schemas.microsoft.com/office/drawing/2014/main" id="{9AA7AC12-5B94-47A5-AB2E-CC9E6F85FA0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70547" y="2766328"/>
            <a:ext cx="4992342" cy="3328228"/>
          </a:xfrm>
          <a:prstGeom prst="rect">
            <a:avLst/>
          </a:prstGeom>
          <a:noFill/>
          <a:extLst>
            <a:ext uri="{909E8E84-426E-40DD-AFC4-6F175D3DCCD1}">
              <a14:hiddenFill xmlns:a14="http://schemas.microsoft.com/office/drawing/2010/main">
                <a:solidFill>
                  <a:srgbClr val="FFFFFF"/>
                </a:solidFill>
              </a14:hiddenFill>
            </a:ext>
          </a:extLst>
        </p:spPr>
      </p:pic>
      <p:sp>
        <p:nvSpPr>
          <p:cNvPr id="6" name="Rectángulo 5">
            <a:extLst>
              <a:ext uri="{FF2B5EF4-FFF2-40B4-BE49-F238E27FC236}">
                <a16:creationId xmlns:a16="http://schemas.microsoft.com/office/drawing/2014/main" id="{4A205B2F-E200-4231-85F3-43D652433657}"/>
              </a:ext>
            </a:extLst>
          </p:cNvPr>
          <p:cNvSpPr/>
          <p:nvPr/>
        </p:nvSpPr>
        <p:spPr>
          <a:xfrm>
            <a:off x="11961844" y="0"/>
            <a:ext cx="230155" cy="68580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31936346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ítulo 7">
            <a:extLst>
              <a:ext uri="{FF2B5EF4-FFF2-40B4-BE49-F238E27FC236}">
                <a16:creationId xmlns:a16="http://schemas.microsoft.com/office/drawing/2014/main" id="{771E71D6-551F-46FE-A222-D7A6BE3F2847}"/>
              </a:ext>
            </a:extLst>
          </p:cNvPr>
          <p:cNvSpPr>
            <a:spLocks noGrp="1"/>
          </p:cNvSpPr>
          <p:nvPr>
            <p:ph type="title"/>
          </p:nvPr>
        </p:nvSpPr>
        <p:spPr/>
        <p:txBody>
          <a:bodyPr/>
          <a:lstStyle/>
          <a:p>
            <a:r>
              <a:rPr lang="es-CO" sz="3200"/>
              <a:t>LIBRETA DE ASISTENCIAS.</a:t>
            </a:r>
          </a:p>
        </p:txBody>
      </p:sp>
      <p:graphicFrame>
        <p:nvGraphicFramePr>
          <p:cNvPr id="3" name="Tabla 2">
            <a:extLst>
              <a:ext uri="{FF2B5EF4-FFF2-40B4-BE49-F238E27FC236}">
                <a16:creationId xmlns:a16="http://schemas.microsoft.com/office/drawing/2014/main" id="{70617420-2125-43FF-800E-B4F02A8EFD50}"/>
              </a:ext>
            </a:extLst>
          </p:cNvPr>
          <p:cNvGraphicFramePr>
            <a:graphicFrameLocks noGrp="1"/>
          </p:cNvGraphicFramePr>
          <p:nvPr>
            <p:extLst>
              <p:ext uri="{D42A27DB-BD31-4B8C-83A1-F6EECF244321}">
                <p14:modId xmlns:p14="http://schemas.microsoft.com/office/powerpoint/2010/main" val="3267755366"/>
              </p:ext>
            </p:extLst>
          </p:nvPr>
        </p:nvGraphicFramePr>
        <p:xfrm>
          <a:off x="8761643" y="2805741"/>
          <a:ext cx="2661138" cy="1870030"/>
        </p:xfrm>
        <a:graphic>
          <a:graphicData uri="http://schemas.openxmlformats.org/drawingml/2006/table">
            <a:tbl>
              <a:tblPr firstRow="1" bandRow="1">
                <a:tableStyleId>{B301B821-A1FF-4177-AEE7-76D212191A09}</a:tableStyleId>
              </a:tblPr>
              <a:tblGrid>
                <a:gridCol w="588754">
                  <a:extLst>
                    <a:ext uri="{9D8B030D-6E8A-4147-A177-3AD203B41FA5}">
                      <a16:colId xmlns:a16="http://schemas.microsoft.com/office/drawing/2014/main" val="3430384053"/>
                    </a:ext>
                  </a:extLst>
                </a:gridCol>
                <a:gridCol w="2072384">
                  <a:extLst>
                    <a:ext uri="{9D8B030D-6E8A-4147-A177-3AD203B41FA5}">
                      <a16:colId xmlns:a16="http://schemas.microsoft.com/office/drawing/2014/main" val="3114850134"/>
                    </a:ext>
                  </a:extLst>
                </a:gridCol>
              </a:tblGrid>
              <a:tr h="374006">
                <a:tc gridSpan="2">
                  <a:txBody>
                    <a:bodyPr/>
                    <a:lstStyle/>
                    <a:p>
                      <a:pPr algn="ctr" rtl="0" fontAlgn="base"/>
                      <a:r>
                        <a:rPr lang="es-ES" dirty="0">
                          <a:effectLst/>
                        </a:rPr>
                        <a:t>Parámetros de Asistencia​</a:t>
                      </a:r>
                      <a:endParaRPr lang="es-ES" b="1" i="0" dirty="0">
                        <a:solidFill>
                          <a:srgbClr val="FFFFFF"/>
                        </a:solidFill>
                        <a:effectLst/>
                      </a:endParaRPr>
                    </a:p>
                  </a:txBody>
                  <a:tcPr anchor="ctr"/>
                </a:tc>
                <a:tc hMerge="1">
                  <a:txBody>
                    <a:bodyPr/>
                    <a:lstStyle/>
                    <a:p>
                      <a:endParaRPr lang="es-CO"/>
                    </a:p>
                  </a:txBody>
                  <a:tcPr/>
                </a:tc>
                <a:extLst>
                  <a:ext uri="{0D108BD9-81ED-4DB2-BD59-A6C34878D82A}">
                    <a16:rowId xmlns:a16="http://schemas.microsoft.com/office/drawing/2014/main" val="1192763997"/>
                  </a:ext>
                </a:extLst>
              </a:tr>
              <a:tr h="374006">
                <a:tc>
                  <a:txBody>
                    <a:bodyPr/>
                    <a:lstStyle/>
                    <a:p>
                      <a:pPr algn="ctr" rtl="0" fontAlgn="base"/>
                      <a:r>
                        <a:rPr lang="es-ES">
                          <a:effectLst/>
                        </a:rPr>
                        <a:t>P​</a:t>
                      </a:r>
                      <a:endParaRPr lang="es-ES" b="0" i="0">
                        <a:solidFill>
                          <a:srgbClr val="000000"/>
                        </a:solidFill>
                        <a:effectLst/>
                      </a:endParaRPr>
                    </a:p>
                  </a:txBody>
                  <a:tcPr anchor="ctr"/>
                </a:tc>
                <a:tc>
                  <a:txBody>
                    <a:bodyPr/>
                    <a:lstStyle/>
                    <a:p>
                      <a:pPr algn="ctr" rtl="0" fontAlgn="base"/>
                      <a:r>
                        <a:rPr lang="es-ES">
                          <a:effectLst/>
                        </a:rPr>
                        <a:t>Principal​</a:t>
                      </a:r>
                      <a:endParaRPr lang="es-ES" b="0" i="0">
                        <a:solidFill>
                          <a:srgbClr val="000000"/>
                        </a:solidFill>
                        <a:effectLst/>
                      </a:endParaRPr>
                    </a:p>
                  </a:txBody>
                  <a:tcPr anchor="ctr"/>
                </a:tc>
                <a:extLst>
                  <a:ext uri="{0D108BD9-81ED-4DB2-BD59-A6C34878D82A}">
                    <a16:rowId xmlns:a16="http://schemas.microsoft.com/office/drawing/2014/main" val="502496857"/>
                  </a:ext>
                </a:extLst>
              </a:tr>
              <a:tr h="374006">
                <a:tc>
                  <a:txBody>
                    <a:bodyPr/>
                    <a:lstStyle/>
                    <a:p>
                      <a:pPr algn="ctr" rtl="0" fontAlgn="base"/>
                      <a:r>
                        <a:rPr lang="es-ES">
                          <a:effectLst/>
                        </a:rPr>
                        <a:t>S​</a:t>
                      </a:r>
                      <a:endParaRPr lang="es-ES" b="0" i="0">
                        <a:solidFill>
                          <a:srgbClr val="000000"/>
                        </a:solidFill>
                        <a:effectLst/>
                      </a:endParaRPr>
                    </a:p>
                  </a:txBody>
                  <a:tcPr anchor="ctr"/>
                </a:tc>
                <a:tc>
                  <a:txBody>
                    <a:bodyPr/>
                    <a:lstStyle/>
                    <a:p>
                      <a:pPr algn="ctr" rtl="0" fontAlgn="base"/>
                      <a:r>
                        <a:rPr lang="es-ES">
                          <a:effectLst/>
                        </a:rPr>
                        <a:t>Suplente​</a:t>
                      </a:r>
                      <a:endParaRPr lang="es-ES" b="0" i="0">
                        <a:solidFill>
                          <a:srgbClr val="000000"/>
                        </a:solidFill>
                        <a:effectLst/>
                      </a:endParaRPr>
                    </a:p>
                  </a:txBody>
                  <a:tcPr anchor="ctr"/>
                </a:tc>
                <a:extLst>
                  <a:ext uri="{0D108BD9-81ED-4DB2-BD59-A6C34878D82A}">
                    <a16:rowId xmlns:a16="http://schemas.microsoft.com/office/drawing/2014/main" val="4074579908"/>
                  </a:ext>
                </a:extLst>
              </a:tr>
              <a:tr h="374006">
                <a:tc>
                  <a:txBody>
                    <a:bodyPr/>
                    <a:lstStyle/>
                    <a:p>
                      <a:pPr algn="ctr" rtl="0" fontAlgn="base"/>
                      <a:r>
                        <a:rPr lang="es-ES">
                          <a:effectLst/>
                        </a:rPr>
                        <a:t>O​</a:t>
                      </a:r>
                      <a:endParaRPr lang="es-ES" b="0" i="0">
                        <a:solidFill>
                          <a:srgbClr val="000000"/>
                        </a:solidFill>
                        <a:effectLst/>
                      </a:endParaRPr>
                    </a:p>
                  </a:txBody>
                  <a:tcPr anchor="ctr"/>
                </a:tc>
                <a:tc>
                  <a:txBody>
                    <a:bodyPr/>
                    <a:lstStyle/>
                    <a:p>
                      <a:pPr algn="ctr" rtl="0" fontAlgn="base"/>
                      <a:r>
                        <a:rPr lang="es-ES">
                          <a:effectLst/>
                        </a:rPr>
                        <a:t>Otro​</a:t>
                      </a:r>
                      <a:endParaRPr lang="es-ES" b="0" i="0">
                        <a:solidFill>
                          <a:srgbClr val="000000"/>
                        </a:solidFill>
                        <a:effectLst/>
                      </a:endParaRPr>
                    </a:p>
                  </a:txBody>
                  <a:tcPr anchor="ctr"/>
                </a:tc>
                <a:extLst>
                  <a:ext uri="{0D108BD9-81ED-4DB2-BD59-A6C34878D82A}">
                    <a16:rowId xmlns:a16="http://schemas.microsoft.com/office/drawing/2014/main" val="4270113154"/>
                  </a:ext>
                </a:extLst>
              </a:tr>
              <a:tr h="374006">
                <a:tc>
                  <a:txBody>
                    <a:bodyPr/>
                    <a:lstStyle/>
                    <a:p>
                      <a:pPr algn="ctr" rtl="0" fontAlgn="base"/>
                      <a:r>
                        <a:rPr lang="es-ES">
                          <a:effectLst/>
                        </a:rPr>
                        <a:t>N​</a:t>
                      </a:r>
                      <a:endParaRPr lang="es-ES" b="0" i="0">
                        <a:solidFill>
                          <a:srgbClr val="000000"/>
                        </a:solidFill>
                        <a:effectLst/>
                      </a:endParaRPr>
                    </a:p>
                  </a:txBody>
                  <a:tcPr anchor="ctr"/>
                </a:tc>
                <a:tc>
                  <a:txBody>
                    <a:bodyPr/>
                    <a:lstStyle/>
                    <a:p>
                      <a:pPr algn="ctr" rtl="0" fontAlgn="base"/>
                      <a:r>
                        <a:rPr lang="es-ES" dirty="0">
                          <a:effectLst/>
                        </a:rPr>
                        <a:t>No asiste​</a:t>
                      </a:r>
                      <a:endParaRPr lang="es-ES" b="0" i="0" dirty="0">
                        <a:solidFill>
                          <a:srgbClr val="000000"/>
                        </a:solidFill>
                        <a:effectLst/>
                      </a:endParaRPr>
                    </a:p>
                  </a:txBody>
                  <a:tcPr anchor="ctr"/>
                </a:tc>
                <a:extLst>
                  <a:ext uri="{0D108BD9-81ED-4DB2-BD59-A6C34878D82A}">
                    <a16:rowId xmlns:a16="http://schemas.microsoft.com/office/drawing/2014/main" val="2328607365"/>
                  </a:ext>
                </a:extLst>
              </a:tr>
            </a:tbl>
          </a:graphicData>
        </a:graphic>
      </p:graphicFrame>
      <p:graphicFrame>
        <p:nvGraphicFramePr>
          <p:cNvPr id="5" name="Tabla 4">
            <a:extLst>
              <a:ext uri="{FF2B5EF4-FFF2-40B4-BE49-F238E27FC236}">
                <a16:creationId xmlns:a16="http://schemas.microsoft.com/office/drawing/2014/main" id="{FC42035E-FB7A-48C4-A310-A052C51C817A}"/>
              </a:ext>
            </a:extLst>
          </p:cNvPr>
          <p:cNvGraphicFramePr>
            <a:graphicFrameLocks noGrp="1"/>
          </p:cNvGraphicFramePr>
          <p:nvPr>
            <p:extLst>
              <p:ext uri="{D42A27DB-BD31-4B8C-83A1-F6EECF244321}">
                <p14:modId xmlns:p14="http://schemas.microsoft.com/office/powerpoint/2010/main" val="3251524633"/>
              </p:ext>
            </p:extLst>
          </p:nvPr>
        </p:nvGraphicFramePr>
        <p:xfrm>
          <a:off x="4158387" y="991805"/>
          <a:ext cx="2126067" cy="5497902"/>
        </p:xfrm>
        <a:graphic>
          <a:graphicData uri="http://schemas.openxmlformats.org/drawingml/2006/table">
            <a:tbl>
              <a:tblPr firstRow="1" bandRow="1">
                <a:tableStyleId>{B301B821-A1FF-4177-AEE7-76D212191A09}</a:tableStyleId>
              </a:tblPr>
              <a:tblGrid>
                <a:gridCol w="1289932">
                  <a:extLst>
                    <a:ext uri="{9D8B030D-6E8A-4147-A177-3AD203B41FA5}">
                      <a16:colId xmlns:a16="http://schemas.microsoft.com/office/drawing/2014/main" val="2441756425"/>
                    </a:ext>
                  </a:extLst>
                </a:gridCol>
                <a:gridCol w="836135">
                  <a:extLst>
                    <a:ext uri="{9D8B030D-6E8A-4147-A177-3AD203B41FA5}">
                      <a16:colId xmlns:a16="http://schemas.microsoft.com/office/drawing/2014/main" val="1450621731"/>
                    </a:ext>
                  </a:extLst>
                </a:gridCol>
              </a:tblGrid>
              <a:tr h="194049">
                <a:tc>
                  <a:txBody>
                    <a:bodyPr/>
                    <a:lstStyle/>
                    <a:p>
                      <a:pPr algn="ctr" fontAlgn="ctr"/>
                      <a:r>
                        <a:rPr lang="es-CO" sz="1800" u="none" strike="noStrike">
                          <a:effectLst/>
                        </a:rPr>
                        <a:t>Compañía</a:t>
                      </a:r>
                      <a:endParaRPr lang="es-CO" sz="18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CO" sz="1800" u="none" strike="noStrike">
                          <a:effectLst/>
                        </a:rPr>
                        <a:t>Feb-24</a:t>
                      </a:r>
                      <a:endParaRPr lang="es-CO" sz="18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693817351"/>
                  </a:ext>
                </a:extLst>
              </a:tr>
              <a:tr h="290199">
                <a:tc>
                  <a:txBody>
                    <a:bodyPr/>
                    <a:lstStyle/>
                    <a:p>
                      <a:pPr algn="l" fontAlgn="ctr"/>
                      <a:r>
                        <a:rPr lang="es-CO" sz="1800" u="none" strike="noStrike">
                          <a:effectLst/>
                        </a:rPr>
                        <a:t>Alfa</a:t>
                      </a:r>
                      <a:endParaRPr lang="es-CO" sz="18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MX" sz="1800" b="0" u="none" strike="noStrike">
                          <a:solidFill>
                            <a:srgbClr val="000000"/>
                          </a:solidFill>
                          <a:effectLst/>
                        </a:rPr>
                        <a:t>P</a:t>
                      </a:r>
                      <a:endParaRPr lang="es-CO" sz="1800" b="0" i="0" u="none" strike="noStrike">
                        <a:solidFill>
                          <a:srgbClr val="000000"/>
                        </a:solidFill>
                        <a:effectLst/>
                        <a:latin typeface="+mn-lt"/>
                      </a:endParaRPr>
                    </a:p>
                  </a:txBody>
                  <a:tcPr marL="0" marR="0" marT="0" marB="0" anchor="ctr"/>
                </a:tc>
                <a:extLst>
                  <a:ext uri="{0D108BD9-81ED-4DB2-BD59-A6C34878D82A}">
                    <a16:rowId xmlns:a16="http://schemas.microsoft.com/office/drawing/2014/main" val="1090391587"/>
                  </a:ext>
                </a:extLst>
              </a:tr>
              <a:tr h="290199">
                <a:tc>
                  <a:txBody>
                    <a:bodyPr/>
                    <a:lstStyle/>
                    <a:p>
                      <a:pPr algn="l" fontAlgn="ctr"/>
                      <a:r>
                        <a:rPr lang="es-CO" sz="1800" u="none" strike="noStrike">
                          <a:effectLst/>
                        </a:rPr>
                        <a:t>Allianz</a:t>
                      </a:r>
                      <a:endParaRPr lang="es-CO" sz="18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MX" sz="1800" b="0" i="0" u="none" strike="noStrike">
                          <a:solidFill>
                            <a:srgbClr val="000000"/>
                          </a:solidFill>
                          <a:effectLst/>
                          <a:latin typeface="+mn-lt"/>
                        </a:rPr>
                        <a:t>P</a:t>
                      </a:r>
                      <a:endParaRPr lang="es-CO" sz="1800" b="0" i="0" u="none" strike="noStrike">
                        <a:solidFill>
                          <a:srgbClr val="000000"/>
                        </a:solidFill>
                        <a:effectLst/>
                        <a:latin typeface="+mn-lt"/>
                      </a:endParaRPr>
                    </a:p>
                  </a:txBody>
                  <a:tcPr marL="0" marR="0" marT="0" marB="0" anchor="ctr"/>
                </a:tc>
                <a:extLst>
                  <a:ext uri="{0D108BD9-81ED-4DB2-BD59-A6C34878D82A}">
                    <a16:rowId xmlns:a16="http://schemas.microsoft.com/office/drawing/2014/main" val="1033541398"/>
                  </a:ext>
                </a:extLst>
              </a:tr>
              <a:tr h="290199">
                <a:tc>
                  <a:txBody>
                    <a:bodyPr/>
                    <a:lstStyle/>
                    <a:p>
                      <a:pPr algn="l" fontAlgn="ctr"/>
                      <a:r>
                        <a:rPr lang="es-CO" sz="1800" u="none" strike="noStrike">
                          <a:effectLst/>
                        </a:rPr>
                        <a:t>Axa-Colpatria</a:t>
                      </a:r>
                      <a:endParaRPr lang="es-CO" sz="18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MX" sz="1800" b="0" i="0" u="none" strike="noStrike">
                          <a:solidFill>
                            <a:srgbClr val="000000"/>
                          </a:solidFill>
                          <a:effectLst/>
                          <a:latin typeface="+mn-lt"/>
                        </a:rPr>
                        <a:t>S</a:t>
                      </a:r>
                      <a:endParaRPr lang="es-CO" sz="1800" b="0" i="0" u="none" strike="noStrike">
                        <a:solidFill>
                          <a:srgbClr val="000000"/>
                        </a:solidFill>
                        <a:effectLst/>
                        <a:latin typeface="+mn-lt"/>
                      </a:endParaRPr>
                    </a:p>
                  </a:txBody>
                  <a:tcPr marL="0" marR="0" marT="0" marB="0" anchor="ctr"/>
                </a:tc>
                <a:extLst>
                  <a:ext uri="{0D108BD9-81ED-4DB2-BD59-A6C34878D82A}">
                    <a16:rowId xmlns:a16="http://schemas.microsoft.com/office/drawing/2014/main" val="4024345491"/>
                  </a:ext>
                </a:extLst>
              </a:tr>
              <a:tr h="290199">
                <a:tc>
                  <a:txBody>
                    <a:bodyPr/>
                    <a:lstStyle/>
                    <a:p>
                      <a:pPr algn="l" fontAlgn="ctr"/>
                      <a:r>
                        <a:rPr lang="es-CO" sz="1800" u="none" strike="noStrike">
                          <a:effectLst/>
                        </a:rPr>
                        <a:t>BBVA</a:t>
                      </a:r>
                      <a:endParaRPr lang="es-CO" sz="18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MX" sz="1800" b="0" i="0" u="none" strike="noStrike">
                          <a:solidFill>
                            <a:srgbClr val="000000"/>
                          </a:solidFill>
                          <a:effectLst/>
                          <a:latin typeface="+mn-lt"/>
                        </a:rPr>
                        <a:t>N</a:t>
                      </a:r>
                      <a:endParaRPr lang="es-CO" sz="1800" b="0" i="0" u="none" strike="noStrike">
                        <a:solidFill>
                          <a:srgbClr val="000000"/>
                        </a:solidFill>
                        <a:effectLst/>
                        <a:latin typeface="+mn-lt"/>
                      </a:endParaRPr>
                    </a:p>
                  </a:txBody>
                  <a:tcPr marL="0" marR="0" marT="0" marB="0" anchor="ctr">
                    <a:solidFill>
                      <a:srgbClr val="FEC67A"/>
                    </a:solidFill>
                  </a:tcPr>
                </a:tc>
                <a:extLst>
                  <a:ext uri="{0D108BD9-81ED-4DB2-BD59-A6C34878D82A}">
                    <a16:rowId xmlns:a16="http://schemas.microsoft.com/office/drawing/2014/main" val="3586794283"/>
                  </a:ext>
                </a:extLst>
              </a:tr>
              <a:tr h="290199">
                <a:tc>
                  <a:txBody>
                    <a:bodyPr/>
                    <a:lstStyle/>
                    <a:p>
                      <a:pPr algn="l" fontAlgn="ctr"/>
                      <a:r>
                        <a:rPr lang="es-CO" sz="1800" u="none" strike="noStrike">
                          <a:effectLst/>
                        </a:rPr>
                        <a:t>Bolívar</a:t>
                      </a:r>
                      <a:endParaRPr lang="es-CO" sz="18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MX" sz="1800" b="0" i="0" u="none" strike="noStrike">
                          <a:solidFill>
                            <a:srgbClr val="000000"/>
                          </a:solidFill>
                          <a:effectLst/>
                          <a:latin typeface="+mn-lt"/>
                        </a:rPr>
                        <a:t>P</a:t>
                      </a:r>
                      <a:endParaRPr lang="es-CO" sz="1800" b="0" i="0" u="none" strike="noStrike">
                        <a:solidFill>
                          <a:srgbClr val="000000"/>
                        </a:solidFill>
                        <a:effectLst/>
                        <a:latin typeface="+mn-lt"/>
                      </a:endParaRPr>
                    </a:p>
                  </a:txBody>
                  <a:tcPr marL="0" marR="0" marT="0" marB="0" anchor="ctr"/>
                </a:tc>
                <a:extLst>
                  <a:ext uri="{0D108BD9-81ED-4DB2-BD59-A6C34878D82A}">
                    <a16:rowId xmlns:a16="http://schemas.microsoft.com/office/drawing/2014/main" val="1699576640"/>
                  </a:ext>
                </a:extLst>
              </a:tr>
              <a:tr h="290199">
                <a:tc>
                  <a:txBody>
                    <a:bodyPr/>
                    <a:lstStyle/>
                    <a:p>
                      <a:pPr algn="l" fontAlgn="ctr"/>
                      <a:r>
                        <a:rPr lang="es-CO" sz="1800" u="none" strike="noStrike">
                          <a:effectLst/>
                        </a:rPr>
                        <a:t>Cardif</a:t>
                      </a:r>
                      <a:endParaRPr lang="es-CO" sz="1800" b="0" i="0" u="none" strike="noStrike">
                        <a:solidFill>
                          <a:srgbClr val="000000"/>
                        </a:solidFill>
                        <a:effectLst/>
                        <a:latin typeface="+mn-lt"/>
                      </a:endParaRPr>
                    </a:p>
                  </a:txBody>
                  <a:tcPr marL="0" marR="0" marT="0" marB="0" anchor="ctr"/>
                </a:tc>
                <a:tc>
                  <a:txBody>
                    <a:bodyPr/>
                    <a:lstStyle/>
                    <a:p>
                      <a:pPr lvl="0" algn="ctr">
                        <a:buNone/>
                      </a:pPr>
                      <a:r>
                        <a:rPr lang="es-ES" sz="1800"/>
                        <a:t>N</a:t>
                      </a:r>
                    </a:p>
                  </a:txBody>
                  <a:tcPr marL="0" marR="0" marT="0" marB="0" anchor="ctr">
                    <a:solidFill>
                      <a:schemeClr val="accent2">
                        <a:lumMod val="60000"/>
                        <a:lumOff val="40000"/>
                      </a:schemeClr>
                    </a:solidFill>
                  </a:tcPr>
                </a:tc>
                <a:extLst>
                  <a:ext uri="{0D108BD9-81ED-4DB2-BD59-A6C34878D82A}">
                    <a16:rowId xmlns:a16="http://schemas.microsoft.com/office/drawing/2014/main" val="2784556865"/>
                  </a:ext>
                </a:extLst>
              </a:tr>
              <a:tr h="290199">
                <a:tc>
                  <a:txBody>
                    <a:bodyPr/>
                    <a:lstStyle/>
                    <a:p>
                      <a:pPr algn="l" fontAlgn="ctr"/>
                      <a:r>
                        <a:rPr lang="es-CO" sz="1800" u="none" strike="noStrike">
                          <a:effectLst/>
                        </a:rPr>
                        <a:t>Chubb</a:t>
                      </a:r>
                      <a:endParaRPr lang="es-CO" sz="18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MX" sz="1800" b="0" i="0" u="none" strike="noStrike">
                          <a:solidFill>
                            <a:srgbClr val="000000"/>
                          </a:solidFill>
                          <a:effectLst/>
                          <a:latin typeface="+mn-lt"/>
                        </a:rPr>
                        <a:t>N</a:t>
                      </a:r>
                      <a:endParaRPr lang="es-CO" sz="1800" b="0" i="0" u="none" strike="noStrike">
                        <a:solidFill>
                          <a:srgbClr val="000000"/>
                        </a:solidFill>
                        <a:effectLst/>
                        <a:latin typeface="+mn-lt"/>
                      </a:endParaRPr>
                    </a:p>
                  </a:txBody>
                  <a:tcPr marL="0" marR="0" marT="0" marB="0" anchor="ctr">
                    <a:solidFill>
                      <a:schemeClr val="accent2">
                        <a:lumMod val="60000"/>
                        <a:lumOff val="40000"/>
                      </a:schemeClr>
                    </a:solidFill>
                  </a:tcPr>
                </a:tc>
                <a:extLst>
                  <a:ext uri="{0D108BD9-81ED-4DB2-BD59-A6C34878D82A}">
                    <a16:rowId xmlns:a16="http://schemas.microsoft.com/office/drawing/2014/main" val="2376441865"/>
                  </a:ext>
                </a:extLst>
              </a:tr>
              <a:tr h="290199">
                <a:tc>
                  <a:txBody>
                    <a:bodyPr/>
                    <a:lstStyle/>
                    <a:p>
                      <a:pPr algn="l" fontAlgn="ctr"/>
                      <a:r>
                        <a:rPr lang="es-CO" sz="1800" u="none" strike="noStrike">
                          <a:effectLst/>
                        </a:rPr>
                        <a:t>Equidad</a:t>
                      </a:r>
                      <a:endParaRPr lang="es-CO" sz="18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CO" sz="1800" b="0" i="0" u="none" strike="noStrike">
                          <a:solidFill>
                            <a:srgbClr val="000000"/>
                          </a:solidFill>
                          <a:effectLst/>
                          <a:latin typeface="+mn-lt"/>
                        </a:rPr>
                        <a:t>P</a:t>
                      </a:r>
                    </a:p>
                  </a:txBody>
                  <a:tcPr marL="0" marR="0" marT="0" marB="0" anchor="ctr">
                    <a:solidFill>
                      <a:srgbClr val="FFFFFF"/>
                    </a:solidFill>
                  </a:tcPr>
                </a:tc>
                <a:extLst>
                  <a:ext uri="{0D108BD9-81ED-4DB2-BD59-A6C34878D82A}">
                    <a16:rowId xmlns:a16="http://schemas.microsoft.com/office/drawing/2014/main" val="2102662184"/>
                  </a:ext>
                </a:extLst>
              </a:tr>
              <a:tr h="290199">
                <a:tc>
                  <a:txBody>
                    <a:bodyPr/>
                    <a:lstStyle/>
                    <a:p>
                      <a:pPr algn="l" fontAlgn="ctr"/>
                      <a:r>
                        <a:rPr lang="es-CO" sz="1800" u="none" strike="noStrike">
                          <a:effectLst/>
                        </a:rPr>
                        <a:t>Estado</a:t>
                      </a:r>
                      <a:endParaRPr lang="es-CO" sz="18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MX" sz="1800" b="0" i="0" u="none" strike="noStrike">
                          <a:solidFill>
                            <a:srgbClr val="000000"/>
                          </a:solidFill>
                          <a:effectLst/>
                          <a:latin typeface="+mn-lt"/>
                        </a:rPr>
                        <a:t>P</a:t>
                      </a:r>
                      <a:endParaRPr lang="es-CO" sz="1800" b="0" i="0" u="none" strike="noStrike">
                        <a:solidFill>
                          <a:srgbClr val="000000"/>
                        </a:solidFill>
                        <a:effectLst/>
                        <a:latin typeface="+mn-lt"/>
                      </a:endParaRPr>
                    </a:p>
                  </a:txBody>
                  <a:tcPr marL="0" marR="0" marT="0" marB="0" anchor="ctr"/>
                </a:tc>
                <a:extLst>
                  <a:ext uri="{0D108BD9-81ED-4DB2-BD59-A6C34878D82A}">
                    <a16:rowId xmlns:a16="http://schemas.microsoft.com/office/drawing/2014/main" val="3692652201"/>
                  </a:ext>
                </a:extLst>
              </a:tr>
              <a:tr h="290199">
                <a:tc>
                  <a:txBody>
                    <a:bodyPr/>
                    <a:lstStyle/>
                    <a:p>
                      <a:pPr algn="l" fontAlgn="ctr"/>
                      <a:r>
                        <a:rPr lang="es-CO" sz="1800" u="none" strike="noStrike">
                          <a:effectLst/>
                        </a:rPr>
                        <a:t>HDI</a:t>
                      </a:r>
                      <a:endParaRPr lang="es-CO" sz="18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MX" sz="1800" b="0" i="0" u="none" strike="noStrike">
                          <a:solidFill>
                            <a:srgbClr val="000000"/>
                          </a:solidFill>
                          <a:effectLst/>
                          <a:latin typeface="+mn-lt"/>
                        </a:rPr>
                        <a:t>S</a:t>
                      </a:r>
                      <a:endParaRPr lang="es-CO" sz="1800" b="0" i="0" u="none" strike="noStrike">
                        <a:solidFill>
                          <a:srgbClr val="000000"/>
                        </a:solidFill>
                        <a:effectLst/>
                        <a:latin typeface="+mn-lt"/>
                      </a:endParaRPr>
                    </a:p>
                  </a:txBody>
                  <a:tcPr marL="0" marR="0" marT="0" marB="0" anchor="ctr">
                    <a:solidFill>
                      <a:srgbClr val="FFFFFF"/>
                    </a:solidFill>
                  </a:tcPr>
                </a:tc>
                <a:extLst>
                  <a:ext uri="{0D108BD9-81ED-4DB2-BD59-A6C34878D82A}">
                    <a16:rowId xmlns:a16="http://schemas.microsoft.com/office/drawing/2014/main" val="3982821649"/>
                  </a:ext>
                </a:extLst>
              </a:tr>
              <a:tr h="290199">
                <a:tc>
                  <a:txBody>
                    <a:bodyPr/>
                    <a:lstStyle/>
                    <a:p>
                      <a:pPr algn="l" fontAlgn="ctr"/>
                      <a:r>
                        <a:rPr lang="es-CO" sz="1800" u="none" strike="noStrike">
                          <a:effectLst/>
                        </a:rPr>
                        <a:t>Liberty</a:t>
                      </a:r>
                      <a:endParaRPr lang="es-CO" sz="18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MX" sz="1800" b="0" i="0" u="none" strike="noStrike">
                          <a:solidFill>
                            <a:srgbClr val="000000"/>
                          </a:solidFill>
                          <a:effectLst/>
                          <a:latin typeface="+mn-lt"/>
                        </a:rPr>
                        <a:t>S</a:t>
                      </a:r>
                      <a:endParaRPr lang="es-CO" sz="1800" b="0" i="0" u="none" strike="noStrike">
                        <a:solidFill>
                          <a:srgbClr val="000000"/>
                        </a:solidFill>
                        <a:effectLst/>
                        <a:latin typeface="+mn-lt"/>
                      </a:endParaRPr>
                    </a:p>
                  </a:txBody>
                  <a:tcPr marL="0" marR="0" marT="0" marB="0" anchor="ctr"/>
                </a:tc>
                <a:extLst>
                  <a:ext uri="{0D108BD9-81ED-4DB2-BD59-A6C34878D82A}">
                    <a16:rowId xmlns:a16="http://schemas.microsoft.com/office/drawing/2014/main" val="740553654"/>
                  </a:ext>
                </a:extLst>
              </a:tr>
              <a:tr h="290199">
                <a:tc>
                  <a:txBody>
                    <a:bodyPr/>
                    <a:lstStyle/>
                    <a:p>
                      <a:pPr algn="l" fontAlgn="ctr"/>
                      <a:r>
                        <a:rPr lang="es-CO" sz="1800" u="none" strike="noStrike">
                          <a:effectLst/>
                        </a:rPr>
                        <a:t>Mapfre</a:t>
                      </a:r>
                      <a:endParaRPr lang="es-CO" sz="18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MX" sz="1800" b="0" i="0" u="none" strike="noStrike">
                          <a:solidFill>
                            <a:srgbClr val="000000"/>
                          </a:solidFill>
                          <a:effectLst/>
                          <a:latin typeface="+mn-lt"/>
                        </a:rPr>
                        <a:t>P</a:t>
                      </a:r>
                      <a:endParaRPr lang="es-CO" sz="1800" b="0" i="0" u="none" strike="noStrike">
                        <a:solidFill>
                          <a:srgbClr val="000000"/>
                        </a:solidFill>
                        <a:effectLst/>
                        <a:latin typeface="+mn-lt"/>
                      </a:endParaRPr>
                    </a:p>
                  </a:txBody>
                  <a:tcPr marL="0" marR="0" marT="0" marB="0" anchor="ctr"/>
                </a:tc>
                <a:extLst>
                  <a:ext uri="{0D108BD9-81ED-4DB2-BD59-A6C34878D82A}">
                    <a16:rowId xmlns:a16="http://schemas.microsoft.com/office/drawing/2014/main" val="3969601604"/>
                  </a:ext>
                </a:extLst>
              </a:tr>
              <a:tr h="290199">
                <a:tc>
                  <a:txBody>
                    <a:bodyPr/>
                    <a:lstStyle/>
                    <a:p>
                      <a:pPr algn="l" fontAlgn="ctr"/>
                      <a:r>
                        <a:rPr lang="es-CO" sz="1800" u="none" strike="noStrike">
                          <a:effectLst/>
                        </a:rPr>
                        <a:t>Mundial</a:t>
                      </a:r>
                      <a:endParaRPr lang="es-CO" sz="1800" b="0" i="0" u="none" strike="noStrike">
                        <a:solidFill>
                          <a:srgbClr val="000000"/>
                        </a:solidFill>
                        <a:effectLst/>
                        <a:latin typeface="Calibri"/>
                      </a:endParaRPr>
                    </a:p>
                  </a:txBody>
                  <a:tcPr marL="0" marR="0" marT="0" marB="0" anchor="ctr"/>
                </a:tc>
                <a:tc>
                  <a:txBody>
                    <a:bodyPr/>
                    <a:lstStyle/>
                    <a:p>
                      <a:pPr algn="ctr" fontAlgn="ctr"/>
                      <a:r>
                        <a:rPr lang="es-MX" sz="1800" b="0" i="0" u="none" strike="noStrike">
                          <a:solidFill>
                            <a:srgbClr val="000000"/>
                          </a:solidFill>
                          <a:effectLst/>
                          <a:latin typeface="+mn-lt"/>
                        </a:rPr>
                        <a:t>P</a:t>
                      </a:r>
                      <a:endParaRPr lang="es-CO" sz="1800" b="0" i="0" u="none" strike="noStrike">
                        <a:solidFill>
                          <a:srgbClr val="000000"/>
                        </a:solidFill>
                        <a:effectLst/>
                        <a:latin typeface="+mn-lt"/>
                      </a:endParaRPr>
                    </a:p>
                  </a:txBody>
                  <a:tcPr marL="0" marR="0" marT="0" marB="0" anchor="ctr"/>
                </a:tc>
                <a:extLst>
                  <a:ext uri="{0D108BD9-81ED-4DB2-BD59-A6C34878D82A}">
                    <a16:rowId xmlns:a16="http://schemas.microsoft.com/office/drawing/2014/main" val="2612886083"/>
                  </a:ext>
                </a:extLst>
              </a:tr>
              <a:tr h="290199">
                <a:tc>
                  <a:txBody>
                    <a:bodyPr/>
                    <a:lstStyle/>
                    <a:p>
                      <a:pPr algn="l" fontAlgn="ctr"/>
                      <a:r>
                        <a:rPr lang="es-CO" sz="1800" u="none" strike="noStrike">
                          <a:effectLst/>
                        </a:rPr>
                        <a:t>Previsora</a:t>
                      </a:r>
                      <a:endParaRPr lang="es-CO" sz="18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MX" sz="1800" b="0" i="0" u="none" strike="noStrike">
                          <a:solidFill>
                            <a:srgbClr val="000000"/>
                          </a:solidFill>
                          <a:effectLst/>
                          <a:latin typeface="+mn-lt"/>
                        </a:rPr>
                        <a:t>P</a:t>
                      </a:r>
                      <a:endParaRPr lang="es-CO" sz="1800" b="0" i="0" u="none" strike="noStrike">
                        <a:solidFill>
                          <a:srgbClr val="000000"/>
                        </a:solidFill>
                        <a:effectLst/>
                        <a:latin typeface="+mn-lt"/>
                      </a:endParaRPr>
                    </a:p>
                  </a:txBody>
                  <a:tcPr marL="0" marR="0" marT="0" marB="0" anchor="ctr"/>
                </a:tc>
                <a:extLst>
                  <a:ext uri="{0D108BD9-81ED-4DB2-BD59-A6C34878D82A}">
                    <a16:rowId xmlns:a16="http://schemas.microsoft.com/office/drawing/2014/main" val="3309007055"/>
                  </a:ext>
                </a:extLst>
              </a:tr>
              <a:tr h="290199">
                <a:tc>
                  <a:txBody>
                    <a:bodyPr/>
                    <a:lstStyle/>
                    <a:p>
                      <a:pPr algn="l" fontAlgn="ctr"/>
                      <a:r>
                        <a:rPr lang="es-CO" sz="1800" u="none" strike="noStrike">
                          <a:effectLst/>
                        </a:rPr>
                        <a:t>Zurich</a:t>
                      </a:r>
                      <a:endParaRPr lang="es-CO" sz="18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MX" sz="1800" b="0" i="0" u="none" strike="noStrike">
                          <a:solidFill>
                            <a:srgbClr val="000000"/>
                          </a:solidFill>
                          <a:effectLst/>
                          <a:latin typeface="+mn-lt"/>
                        </a:rPr>
                        <a:t>P</a:t>
                      </a:r>
                      <a:endParaRPr lang="es-CO" sz="1800" b="0" i="0" u="none" strike="noStrike">
                        <a:solidFill>
                          <a:srgbClr val="000000"/>
                        </a:solidFill>
                        <a:effectLst/>
                        <a:latin typeface="+mn-lt"/>
                      </a:endParaRPr>
                    </a:p>
                  </a:txBody>
                  <a:tcPr marL="0" marR="0" marT="0" marB="0" anchor="ctr"/>
                </a:tc>
                <a:extLst>
                  <a:ext uri="{0D108BD9-81ED-4DB2-BD59-A6C34878D82A}">
                    <a16:rowId xmlns:a16="http://schemas.microsoft.com/office/drawing/2014/main" val="84236445"/>
                  </a:ext>
                </a:extLst>
              </a:tr>
              <a:tr h="290199">
                <a:tc>
                  <a:txBody>
                    <a:bodyPr/>
                    <a:lstStyle/>
                    <a:p>
                      <a:pPr algn="l" fontAlgn="ctr"/>
                      <a:r>
                        <a:rPr lang="es-CO" sz="1800" u="none" strike="noStrike">
                          <a:effectLst/>
                        </a:rPr>
                        <a:t>SBS</a:t>
                      </a:r>
                      <a:endParaRPr lang="es-CO" sz="18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MX" sz="1800" b="0" i="0" u="none" strike="noStrike">
                          <a:solidFill>
                            <a:srgbClr val="000000"/>
                          </a:solidFill>
                          <a:effectLst/>
                          <a:latin typeface="+mn-lt"/>
                        </a:rPr>
                        <a:t>S</a:t>
                      </a:r>
                      <a:endParaRPr lang="es-CO" sz="1800" b="0" i="0" u="none" strike="noStrike">
                        <a:solidFill>
                          <a:srgbClr val="000000"/>
                        </a:solidFill>
                        <a:effectLst/>
                        <a:latin typeface="+mn-lt"/>
                      </a:endParaRPr>
                    </a:p>
                  </a:txBody>
                  <a:tcPr marL="0" marR="0" marT="0" marB="0" anchor="ctr"/>
                </a:tc>
                <a:extLst>
                  <a:ext uri="{0D108BD9-81ED-4DB2-BD59-A6C34878D82A}">
                    <a16:rowId xmlns:a16="http://schemas.microsoft.com/office/drawing/2014/main" val="4224192020"/>
                  </a:ext>
                </a:extLst>
              </a:tr>
              <a:tr h="290199">
                <a:tc>
                  <a:txBody>
                    <a:bodyPr/>
                    <a:lstStyle/>
                    <a:p>
                      <a:pPr algn="l" fontAlgn="ctr"/>
                      <a:r>
                        <a:rPr lang="es-CO" sz="1800" u="none" strike="noStrike">
                          <a:effectLst/>
                        </a:rPr>
                        <a:t>Solidaria</a:t>
                      </a:r>
                      <a:endParaRPr lang="es-CO" sz="18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MX" sz="1800" b="0" i="0" u="none" strike="noStrike">
                          <a:solidFill>
                            <a:srgbClr val="000000"/>
                          </a:solidFill>
                          <a:effectLst/>
                          <a:latin typeface="+mn-lt"/>
                        </a:rPr>
                        <a:t>P</a:t>
                      </a:r>
                    </a:p>
                  </a:txBody>
                  <a:tcPr marL="0" marR="0" marT="0" marB="0" anchor="ctr"/>
                </a:tc>
                <a:extLst>
                  <a:ext uri="{0D108BD9-81ED-4DB2-BD59-A6C34878D82A}">
                    <a16:rowId xmlns:a16="http://schemas.microsoft.com/office/drawing/2014/main" val="1349927310"/>
                  </a:ext>
                </a:extLst>
              </a:tr>
              <a:tr h="290199">
                <a:tc>
                  <a:txBody>
                    <a:bodyPr/>
                    <a:lstStyle/>
                    <a:p>
                      <a:pPr algn="l" fontAlgn="ctr"/>
                      <a:r>
                        <a:rPr lang="es-CO" sz="1800" u="none" strike="noStrike">
                          <a:effectLst/>
                        </a:rPr>
                        <a:t>SURA</a:t>
                      </a:r>
                      <a:endParaRPr lang="es-CO" sz="18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MX" sz="1800" b="0" i="0" u="none" strike="noStrike">
                          <a:solidFill>
                            <a:srgbClr val="000000"/>
                          </a:solidFill>
                          <a:effectLst/>
                          <a:latin typeface="+mn-lt"/>
                        </a:rPr>
                        <a:t>S</a:t>
                      </a:r>
                      <a:endParaRPr lang="es-CO" sz="1800" b="0" i="0" u="none" strike="noStrike">
                        <a:solidFill>
                          <a:srgbClr val="000000"/>
                        </a:solidFill>
                        <a:effectLst/>
                        <a:latin typeface="+mn-lt"/>
                      </a:endParaRPr>
                    </a:p>
                  </a:txBody>
                  <a:tcPr marL="0" marR="0" marT="0" marB="0" anchor="ctr"/>
                </a:tc>
                <a:extLst>
                  <a:ext uri="{0D108BD9-81ED-4DB2-BD59-A6C34878D82A}">
                    <a16:rowId xmlns:a16="http://schemas.microsoft.com/office/drawing/2014/main" val="3396726288"/>
                  </a:ext>
                </a:extLst>
              </a:tr>
            </a:tbl>
          </a:graphicData>
        </a:graphic>
      </p:graphicFrame>
    </p:spTree>
    <p:extLst>
      <p:ext uri="{BB962C8B-B14F-4D97-AF65-F5344CB8AC3E}">
        <p14:creationId xmlns:p14="http://schemas.microsoft.com/office/powerpoint/2010/main" val="416444447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E904B63-BDB9-483E-9656-5EB3CB17E4C3}"/>
              </a:ext>
            </a:extLst>
          </p:cNvPr>
          <p:cNvSpPr>
            <a:spLocks noGrp="1"/>
          </p:cNvSpPr>
          <p:nvPr>
            <p:ph type="ctrTitle"/>
          </p:nvPr>
        </p:nvSpPr>
        <p:spPr>
          <a:xfrm>
            <a:off x="779279" y="3953416"/>
            <a:ext cx="5565537" cy="1646302"/>
          </a:xfrm>
        </p:spPr>
        <p:txBody>
          <a:bodyPr/>
          <a:lstStyle/>
          <a:p>
            <a:pPr algn="l"/>
            <a:r>
              <a:rPr lang="es-CO" sz="4400" b="1">
                <a:solidFill>
                  <a:srgbClr val="002060"/>
                </a:solidFill>
              </a:rPr>
              <a:t>Otras consideraciones de movilidad.</a:t>
            </a:r>
          </a:p>
        </p:txBody>
      </p:sp>
      <p:cxnSp>
        <p:nvCxnSpPr>
          <p:cNvPr id="6" name="Conector recto 5">
            <a:extLst>
              <a:ext uri="{FF2B5EF4-FFF2-40B4-BE49-F238E27FC236}">
                <a16:creationId xmlns:a16="http://schemas.microsoft.com/office/drawing/2014/main" id="{498ECF14-60F9-442F-A16E-D211F9C2EEC9}"/>
              </a:ext>
            </a:extLst>
          </p:cNvPr>
          <p:cNvCxnSpPr/>
          <p:nvPr/>
        </p:nvCxnSpPr>
        <p:spPr>
          <a:xfrm>
            <a:off x="0" y="6204857"/>
            <a:ext cx="7800392"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1226995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AFF0E05-87D1-4A50-AD7B-A8CF5B38B940}"/>
              </a:ext>
            </a:extLst>
          </p:cNvPr>
          <p:cNvSpPr>
            <a:spLocks noGrp="1"/>
          </p:cNvSpPr>
          <p:nvPr>
            <p:ph type="title"/>
          </p:nvPr>
        </p:nvSpPr>
        <p:spPr>
          <a:xfrm>
            <a:off x="313440" y="441649"/>
            <a:ext cx="8690601" cy="734008"/>
          </a:xfrm>
        </p:spPr>
        <p:txBody>
          <a:bodyPr/>
          <a:lstStyle/>
          <a:p>
            <a:r>
              <a:rPr lang="es-CO" b="1">
                <a:solidFill>
                  <a:srgbClr val="002060"/>
                </a:solidFill>
              </a:rPr>
              <a:t>Tendencias movilidad en </a:t>
            </a:r>
            <a:r>
              <a:rPr lang="es-CO" b="1" err="1">
                <a:solidFill>
                  <a:srgbClr val="002060"/>
                </a:solidFill>
              </a:rPr>
              <a:t>LatAm</a:t>
            </a:r>
            <a:r>
              <a:rPr lang="es-CO" b="1">
                <a:solidFill>
                  <a:srgbClr val="002060"/>
                </a:solidFill>
              </a:rPr>
              <a:t> 2022.</a:t>
            </a:r>
          </a:p>
        </p:txBody>
      </p:sp>
      <p:sp>
        <p:nvSpPr>
          <p:cNvPr id="3" name="Marcador de contenido 2">
            <a:extLst>
              <a:ext uri="{FF2B5EF4-FFF2-40B4-BE49-F238E27FC236}">
                <a16:creationId xmlns:a16="http://schemas.microsoft.com/office/drawing/2014/main" id="{803BB6F3-A533-4986-A0FC-1AE3DF687EBF}"/>
              </a:ext>
            </a:extLst>
          </p:cNvPr>
          <p:cNvSpPr>
            <a:spLocks noGrp="1"/>
          </p:cNvSpPr>
          <p:nvPr>
            <p:ph idx="1"/>
          </p:nvPr>
        </p:nvSpPr>
        <p:spPr>
          <a:xfrm>
            <a:off x="402911" y="1683641"/>
            <a:ext cx="4812899" cy="4443461"/>
          </a:xfrm>
        </p:spPr>
        <p:txBody>
          <a:bodyPr>
            <a:normAutofit fontScale="77500" lnSpcReduction="20000"/>
          </a:bodyPr>
          <a:lstStyle/>
          <a:p>
            <a:r>
              <a:rPr lang="es-MX" sz="1800"/>
              <a:t>Alianzas entre el sector público y privado a través de soluciones desarrolladas con tecnología de terceros (startups o compañías privadas), lo que se denomina </a:t>
            </a:r>
            <a:r>
              <a:rPr lang="es-MX" sz="1800" err="1"/>
              <a:t>govtech</a:t>
            </a:r>
            <a:r>
              <a:rPr lang="es-MX" sz="1800"/>
              <a:t>.</a:t>
            </a:r>
          </a:p>
          <a:p>
            <a:r>
              <a:rPr lang="es-CO" sz="1800"/>
              <a:t>Vehículos eléctricos o híbridos impulsados por políticas públicas.</a:t>
            </a:r>
          </a:p>
          <a:p>
            <a:r>
              <a:rPr lang="es-MX" sz="1800"/>
              <a:t>La movilidad sostenible como pieza clave para la economía, inclusión social y cuidado del medioambiente.</a:t>
            </a:r>
          </a:p>
          <a:p>
            <a:r>
              <a:rPr lang="es-CO" sz="1800"/>
              <a:t>Educación y formación: conocimiento y concientización en movilidad sostenible.</a:t>
            </a:r>
          </a:p>
          <a:p>
            <a:r>
              <a:rPr lang="es-MX" sz="1800"/>
              <a:t>Los datos son el futuro: uso de nuevas tecnologías para tomar decisiones basadas en información real de los usuarios.</a:t>
            </a:r>
          </a:p>
          <a:p>
            <a:r>
              <a:rPr lang="es-MX" sz="1800"/>
              <a:t>La movilidad como servicio: multimodalidad y planeación de las rutas.</a:t>
            </a:r>
          </a:p>
          <a:p>
            <a:endParaRPr lang="es-MX" sz="1800"/>
          </a:p>
          <a:p>
            <a:pPr marL="0" indent="0">
              <a:buNone/>
            </a:pPr>
            <a:r>
              <a:rPr lang="es-MX" sz="2200" b="1">
                <a:solidFill>
                  <a:srgbClr val="002060"/>
                </a:solidFill>
                <a:highlight>
                  <a:srgbClr val="FFFF00"/>
                </a:highlight>
              </a:rPr>
              <a:t>Traducción = Guerra contra el vehículo particular.</a:t>
            </a:r>
            <a:endParaRPr lang="es-CO" sz="2200" b="1">
              <a:solidFill>
                <a:srgbClr val="002060"/>
              </a:solidFill>
              <a:highlight>
                <a:srgbClr val="FFFF00"/>
              </a:highlight>
            </a:endParaRPr>
          </a:p>
        </p:txBody>
      </p:sp>
      <p:pic>
        <p:nvPicPr>
          <p:cNvPr id="3074" name="Picture 2" descr="Movimentistas – Tendencias de transporte y movilidad 2020">
            <a:extLst>
              <a:ext uri="{FF2B5EF4-FFF2-40B4-BE49-F238E27FC236}">
                <a16:creationId xmlns:a16="http://schemas.microsoft.com/office/drawing/2014/main" id="{81F9B618-9831-493A-B6EB-09E61A2127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5173" y="2168975"/>
            <a:ext cx="5567309" cy="3224037"/>
          </a:xfrm>
          <a:prstGeom prst="rect">
            <a:avLst/>
          </a:prstGeom>
          <a:noFill/>
          <a:extLst>
            <a:ext uri="{909E8E84-426E-40DD-AFC4-6F175D3DCCD1}">
              <a14:hiddenFill xmlns:a14="http://schemas.microsoft.com/office/drawing/2010/main">
                <a:solidFill>
                  <a:srgbClr val="FFFFFF"/>
                </a:solidFill>
              </a14:hiddenFill>
            </a:ext>
          </a:extLst>
        </p:spPr>
      </p:pic>
      <p:sp>
        <p:nvSpPr>
          <p:cNvPr id="5" name="Rectángulo 4">
            <a:extLst>
              <a:ext uri="{FF2B5EF4-FFF2-40B4-BE49-F238E27FC236}">
                <a16:creationId xmlns:a16="http://schemas.microsoft.com/office/drawing/2014/main" id="{39B178E5-9136-44F1-97EE-C9DCFA6C13D6}"/>
              </a:ext>
            </a:extLst>
          </p:cNvPr>
          <p:cNvSpPr/>
          <p:nvPr/>
        </p:nvSpPr>
        <p:spPr>
          <a:xfrm>
            <a:off x="11961844" y="0"/>
            <a:ext cx="230155" cy="68580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16386737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AFF0E05-87D1-4A50-AD7B-A8CF5B38B940}"/>
              </a:ext>
            </a:extLst>
          </p:cNvPr>
          <p:cNvSpPr>
            <a:spLocks noGrp="1"/>
          </p:cNvSpPr>
          <p:nvPr>
            <p:ph type="title"/>
          </p:nvPr>
        </p:nvSpPr>
        <p:spPr>
          <a:xfrm>
            <a:off x="574696" y="609600"/>
            <a:ext cx="8718593" cy="664845"/>
          </a:xfrm>
        </p:spPr>
        <p:txBody>
          <a:bodyPr/>
          <a:lstStyle/>
          <a:p>
            <a:r>
              <a:rPr lang="es-CO" b="1">
                <a:solidFill>
                  <a:srgbClr val="002060"/>
                </a:solidFill>
              </a:rPr>
              <a:t>Patinetas eléctricas</a:t>
            </a:r>
          </a:p>
        </p:txBody>
      </p:sp>
      <p:sp>
        <p:nvSpPr>
          <p:cNvPr id="3" name="Marcador de contenido 2">
            <a:extLst>
              <a:ext uri="{FF2B5EF4-FFF2-40B4-BE49-F238E27FC236}">
                <a16:creationId xmlns:a16="http://schemas.microsoft.com/office/drawing/2014/main" id="{803BB6F3-A533-4986-A0FC-1AE3DF687EBF}"/>
              </a:ext>
            </a:extLst>
          </p:cNvPr>
          <p:cNvSpPr>
            <a:spLocks noGrp="1"/>
          </p:cNvSpPr>
          <p:nvPr>
            <p:ph idx="1"/>
          </p:nvPr>
        </p:nvSpPr>
        <p:spPr>
          <a:xfrm>
            <a:off x="520856" y="1636173"/>
            <a:ext cx="5260597" cy="4331384"/>
          </a:xfrm>
        </p:spPr>
        <p:txBody>
          <a:bodyPr>
            <a:normAutofit fontScale="62500" lnSpcReduction="20000"/>
          </a:bodyPr>
          <a:lstStyle/>
          <a:p>
            <a:r>
              <a:rPr lang="es-ES" sz="2400"/>
              <a:t>Sistema compartido tuvo un auge importante en algunas ciudades de Latinoamérica pero se ha visto afectado por:</a:t>
            </a:r>
          </a:p>
          <a:p>
            <a:pPr lvl="1"/>
            <a:r>
              <a:rPr lang="es-ES" sz="1800"/>
              <a:t>Costo elevado en algunos trayectos superior a otros medios de transporte tradicionales</a:t>
            </a:r>
          </a:p>
          <a:p>
            <a:pPr lvl="1"/>
            <a:r>
              <a:rPr lang="es-ES" sz="1800"/>
              <a:t>Regulaciones estatales para garantizar seguridad vial:</a:t>
            </a:r>
          </a:p>
          <a:p>
            <a:pPr lvl="2"/>
            <a:r>
              <a:rPr lang="es-ES" sz="1800"/>
              <a:t>Uso de implementos de seguridad</a:t>
            </a:r>
          </a:p>
          <a:p>
            <a:pPr lvl="2"/>
            <a:r>
              <a:rPr lang="es-ES" sz="1800"/>
              <a:t>Parqueo en vía en lugares indicados</a:t>
            </a:r>
          </a:p>
          <a:p>
            <a:pPr lvl="1"/>
            <a:r>
              <a:rPr lang="es-ES" sz="1800"/>
              <a:t>Baja demanda</a:t>
            </a:r>
          </a:p>
          <a:p>
            <a:pPr lvl="2"/>
            <a:endParaRPr lang="es-ES" sz="1600"/>
          </a:p>
          <a:p>
            <a:r>
              <a:rPr lang="es-ES" sz="2600"/>
              <a:t>Futuro:</a:t>
            </a:r>
          </a:p>
          <a:p>
            <a:pPr lvl="1"/>
            <a:r>
              <a:rPr lang="es-ES" sz="2300"/>
              <a:t>Sistema multimodal (incluir patinetas eléctricas</a:t>
            </a:r>
          </a:p>
          <a:p>
            <a:pPr lvl="1"/>
            <a:r>
              <a:rPr lang="es-ES" sz="2300"/>
              <a:t>No como sistema compartido sino como opción de compra diferente a las motocicletas</a:t>
            </a:r>
          </a:p>
          <a:p>
            <a:pPr lvl="2"/>
            <a:r>
              <a:rPr lang="es-ES" sz="2300"/>
              <a:t>Más rentable</a:t>
            </a:r>
          </a:p>
          <a:p>
            <a:pPr marL="457200" lvl="1" indent="0">
              <a:buNone/>
            </a:pPr>
            <a:r>
              <a:rPr lang="es-ES" sz="2000"/>
              <a:t> </a:t>
            </a:r>
            <a:endParaRPr lang="es-MX" sz="2000"/>
          </a:p>
          <a:p>
            <a:pPr marL="457200" lvl="1" indent="0">
              <a:buNone/>
            </a:pPr>
            <a:endParaRPr lang="es-MX" sz="1400"/>
          </a:p>
        </p:txBody>
      </p:sp>
      <p:pic>
        <p:nvPicPr>
          <p:cNvPr id="5122" name="Picture 2" descr="MINCA ELECTRIC">
            <a:extLst>
              <a:ext uri="{FF2B5EF4-FFF2-40B4-BE49-F238E27FC236}">
                <a16:creationId xmlns:a16="http://schemas.microsoft.com/office/drawing/2014/main" id="{33D2F8D4-5E4F-460B-A61B-BF1319A294A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10548" y="1871255"/>
            <a:ext cx="5174881" cy="3115490"/>
          </a:xfrm>
          <a:prstGeom prst="rect">
            <a:avLst/>
          </a:prstGeom>
          <a:noFill/>
          <a:extLst>
            <a:ext uri="{909E8E84-426E-40DD-AFC4-6F175D3DCCD1}">
              <a14:hiddenFill xmlns:a14="http://schemas.microsoft.com/office/drawing/2010/main">
                <a:solidFill>
                  <a:srgbClr val="FFFFFF"/>
                </a:solidFill>
              </a14:hiddenFill>
            </a:ext>
          </a:extLst>
        </p:spPr>
      </p:pic>
      <p:sp>
        <p:nvSpPr>
          <p:cNvPr id="5" name="Rectángulo 4">
            <a:extLst>
              <a:ext uri="{FF2B5EF4-FFF2-40B4-BE49-F238E27FC236}">
                <a16:creationId xmlns:a16="http://schemas.microsoft.com/office/drawing/2014/main" id="{08D98FAA-98F7-4D30-B3F0-C113ABEBC2D1}"/>
              </a:ext>
            </a:extLst>
          </p:cNvPr>
          <p:cNvSpPr/>
          <p:nvPr/>
        </p:nvSpPr>
        <p:spPr>
          <a:xfrm>
            <a:off x="11961844" y="0"/>
            <a:ext cx="230155" cy="68580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387124255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AFF0E05-87D1-4A50-AD7B-A8CF5B38B940}"/>
              </a:ext>
            </a:extLst>
          </p:cNvPr>
          <p:cNvSpPr>
            <a:spLocks noGrp="1"/>
          </p:cNvSpPr>
          <p:nvPr>
            <p:ph type="title"/>
          </p:nvPr>
        </p:nvSpPr>
        <p:spPr>
          <a:xfrm>
            <a:off x="341431" y="450722"/>
            <a:ext cx="8727923" cy="715347"/>
          </a:xfrm>
        </p:spPr>
        <p:txBody>
          <a:bodyPr/>
          <a:lstStyle/>
          <a:p>
            <a:r>
              <a:rPr lang="es-CO" b="1">
                <a:solidFill>
                  <a:srgbClr val="002060"/>
                </a:solidFill>
              </a:rPr>
              <a:t>Ciudades de 30 minutos</a:t>
            </a:r>
          </a:p>
        </p:txBody>
      </p:sp>
      <p:sp>
        <p:nvSpPr>
          <p:cNvPr id="3" name="Marcador de contenido 2">
            <a:extLst>
              <a:ext uri="{FF2B5EF4-FFF2-40B4-BE49-F238E27FC236}">
                <a16:creationId xmlns:a16="http://schemas.microsoft.com/office/drawing/2014/main" id="{803BB6F3-A533-4986-A0FC-1AE3DF687EBF}"/>
              </a:ext>
            </a:extLst>
          </p:cNvPr>
          <p:cNvSpPr>
            <a:spLocks noGrp="1"/>
          </p:cNvSpPr>
          <p:nvPr>
            <p:ph idx="1"/>
          </p:nvPr>
        </p:nvSpPr>
        <p:spPr>
          <a:xfrm>
            <a:off x="502640" y="1316559"/>
            <a:ext cx="6099495" cy="5186878"/>
          </a:xfrm>
        </p:spPr>
        <p:txBody>
          <a:bodyPr>
            <a:normAutofit fontScale="55000" lnSpcReduction="20000"/>
          </a:bodyPr>
          <a:lstStyle/>
          <a:p>
            <a:r>
              <a:rPr lang="es-CO" sz="2000"/>
              <a:t>Para solucionar en las grandes ciudades las dificultades de crecimiento y movilidad surge:</a:t>
            </a:r>
          </a:p>
          <a:p>
            <a:pPr lvl="1"/>
            <a:r>
              <a:rPr lang="es-MX" sz="1800">
                <a:solidFill>
                  <a:srgbClr val="002060"/>
                </a:solidFill>
              </a:rPr>
              <a:t>la fórmula de la “ciudad de 30 minutos”, hace referencia al tiempo máximo que deberían tardar sus ciudadanos en llegar a cualquier servicio que necesiten (puede variar según la apuesta a 20 o incluso 15 minutos)</a:t>
            </a:r>
          </a:p>
          <a:p>
            <a:pPr lvl="1"/>
            <a:r>
              <a:rPr lang="es-MX" sz="1800">
                <a:highlight>
                  <a:srgbClr val="00FFFF"/>
                </a:highlight>
              </a:rPr>
              <a:t>Ejemplos de ciudades que buscan implementar en la planeación esta visión a futuro:</a:t>
            </a:r>
          </a:p>
          <a:p>
            <a:pPr lvl="2"/>
            <a:r>
              <a:rPr lang="es-CO" sz="1500" b="1" i="0">
                <a:solidFill>
                  <a:srgbClr val="3F3F42"/>
                </a:solidFill>
                <a:effectLst/>
                <a:latin typeface="ReithSans"/>
              </a:rPr>
              <a:t>Paris</a:t>
            </a:r>
          </a:p>
          <a:p>
            <a:pPr lvl="2"/>
            <a:r>
              <a:rPr lang="es-CO" sz="1500" b="1" i="0">
                <a:solidFill>
                  <a:srgbClr val="3F3F42"/>
                </a:solidFill>
                <a:effectLst/>
                <a:latin typeface="ReithSans"/>
              </a:rPr>
              <a:t>Melbourne</a:t>
            </a:r>
          </a:p>
          <a:p>
            <a:pPr lvl="2"/>
            <a:r>
              <a:rPr lang="es-CO" sz="1500" b="1" i="0">
                <a:solidFill>
                  <a:srgbClr val="3F3F42"/>
                </a:solidFill>
                <a:effectLst/>
                <a:latin typeface="ReithSans"/>
              </a:rPr>
              <a:t>Ottawa</a:t>
            </a:r>
          </a:p>
          <a:p>
            <a:pPr lvl="2"/>
            <a:r>
              <a:rPr lang="es-CO" sz="1500" b="1" i="0">
                <a:solidFill>
                  <a:srgbClr val="3F3F42"/>
                </a:solidFill>
                <a:effectLst/>
                <a:latin typeface="ReithSans"/>
              </a:rPr>
              <a:t>Detroit </a:t>
            </a:r>
          </a:p>
          <a:p>
            <a:pPr lvl="2"/>
            <a:r>
              <a:rPr lang="es-CO" sz="1500" b="1" i="0">
                <a:solidFill>
                  <a:srgbClr val="3F3F42"/>
                </a:solidFill>
                <a:effectLst/>
                <a:latin typeface="ReithSans"/>
              </a:rPr>
              <a:t>Copenhague</a:t>
            </a:r>
          </a:p>
          <a:p>
            <a:pPr lvl="1"/>
            <a:r>
              <a:rPr lang="es-MX" sz="1800" b="0" i="0">
                <a:solidFill>
                  <a:srgbClr val="3F3F42"/>
                </a:solidFill>
                <a:effectLst/>
                <a:highlight>
                  <a:srgbClr val="FFFF00"/>
                </a:highlight>
                <a:latin typeface="ReithSans"/>
              </a:rPr>
              <a:t>Ciudad en </a:t>
            </a:r>
            <a:r>
              <a:rPr lang="es-MX" sz="1800" b="0" i="0" err="1">
                <a:solidFill>
                  <a:srgbClr val="3F3F42"/>
                </a:solidFill>
                <a:effectLst/>
                <a:highlight>
                  <a:srgbClr val="FFFF00"/>
                </a:highlight>
                <a:latin typeface="ReithSans"/>
              </a:rPr>
              <a:t>LatAm</a:t>
            </a:r>
            <a:r>
              <a:rPr lang="es-MX" sz="1800" b="0" i="0">
                <a:solidFill>
                  <a:srgbClr val="3F3F42"/>
                </a:solidFill>
                <a:effectLst/>
                <a:highlight>
                  <a:srgbClr val="FFFF00"/>
                </a:highlight>
                <a:latin typeface="ReithSans"/>
              </a:rPr>
              <a:t> interesadas en implementar lo mismo:</a:t>
            </a:r>
          </a:p>
          <a:p>
            <a:pPr lvl="2"/>
            <a:r>
              <a:rPr lang="es-MX" sz="1500" b="1" i="0">
                <a:solidFill>
                  <a:srgbClr val="3F3F42"/>
                </a:solidFill>
                <a:effectLst/>
                <a:latin typeface="ReithSans"/>
              </a:rPr>
              <a:t>Buenos Aires</a:t>
            </a:r>
          </a:p>
          <a:p>
            <a:pPr lvl="2"/>
            <a:r>
              <a:rPr lang="es-MX" sz="1500" b="1" i="0">
                <a:solidFill>
                  <a:srgbClr val="3F3F42"/>
                </a:solidFill>
                <a:effectLst/>
                <a:latin typeface="ReithSans"/>
              </a:rPr>
              <a:t>Montevideo</a:t>
            </a:r>
          </a:p>
          <a:p>
            <a:pPr lvl="2"/>
            <a:r>
              <a:rPr lang="es-MX" sz="1500" b="1" i="0">
                <a:solidFill>
                  <a:srgbClr val="3F3F42"/>
                </a:solidFill>
                <a:effectLst/>
                <a:latin typeface="ReithSans"/>
              </a:rPr>
              <a:t>Lima</a:t>
            </a:r>
          </a:p>
          <a:p>
            <a:pPr lvl="2"/>
            <a:r>
              <a:rPr lang="es-MX" sz="1500" b="1" i="0">
                <a:solidFill>
                  <a:srgbClr val="3F3F42"/>
                </a:solidFill>
                <a:effectLst/>
                <a:latin typeface="ReithSans"/>
              </a:rPr>
              <a:t>Medellín</a:t>
            </a:r>
          </a:p>
          <a:p>
            <a:pPr lvl="2"/>
            <a:r>
              <a:rPr lang="es-MX" sz="1500" b="1" i="0">
                <a:solidFill>
                  <a:srgbClr val="3F3F42"/>
                </a:solidFill>
                <a:effectLst/>
                <a:latin typeface="ReithSans"/>
              </a:rPr>
              <a:t>Guayaquil</a:t>
            </a:r>
          </a:p>
          <a:p>
            <a:pPr lvl="2"/>
            <a:r>
              <a:rPr lang="es-MX" sz="1500" b="1" i="0">
                <a:solidFill>
                  <a:srgbClr val="3F3F42"/>
                </a:solidFill>
                <a:effectLst/>
                <a:latin typeface="ReithSans"/>
              </a:rPr>
              <a:t>Bogotá </a:t>
            </a:r>
          </a:p>
          <a:p>
            <a:pPr lvl="2"/>
            <a:r>
              <a:rPr lang="es-MX" sz="1500" b="1" i="0">
                <a:solidFill>
                  <a:srgbClr val="3F3F42"/>
                </a:solidFill>
                <a:effectLst/>
                <a:latin typeface="ReithSans"/>
              </a:rPr>
              <a:t>Río de Janeiro</a:t>
            </a:r>
          </a:p>
          <a:p>
            <a:r>
              <a:rPr lang="es-CO" sz="2500"/>
              <a:t>El sector privado también se encuentra implementado este concepto: construyendo o contratando sedes en diferentes zonas de las ciudades</a:t>
            </a:r>
          </a:p>
          <a:p>
            <a:pPr lvl="1"/>
            <a:r>
              <a:rPr lang="es-CO" sz="1800"/>
              <a:t>Permite teletrabajo</a:t>
            </a:r>
          </a:p>
          <a:p>
            <a:pPr lvl="1"/>
            <a:r>
              <a:rPr lang="es-CO" sz="1800"/>
              <a:t>Menores tiempos de recorrido y bienestar trabajadores</a:t>
            </a:r>
          </a:p>
          <a:p>
            <a:pPr lvl="2"/>
            <a:endParaRPr lang="es-CO" sz="1000"/>
          </a:p>
          <a:p>
            <a:endParaRPr lang="es-MX" sz="1400"/>
          </a:p>
          <a:p>
            <a:pPr marL="457200" lvl="1" indent="0">
              <a:buNone/>
            </a:pPr>
            <a:endParaRPr lang="es-MX" sz="1400"/>
          </a:p>
        </p:txBody>
      </p:sp>
      <p:pic>
        <p:nvPicPr>
          <p:cNvPr id="7170" name="Picture 2" descr="La ciudad de 15 minutos">
            <a:extLst>
              <a:ext uri="{FF2B5EF4-FFF2-40B4-BE49-F238E27FC236}">
                <a16:creationId xmlns:a16="http://schemas.microsoft.com/office/drawing/2014/main" id="{20AB3BAC-0610-4263-BBBF-EBE70E16FC8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29554" y="1437857"/>
            <a:ext cx="4359806" cy="43598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503797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F6AF51F-70AA-40AE-99AA-0B5F0EF136F3}"/>
              </a:ext>
            </a:extLst>
          </p:cNvPr>
          <p:cNvSpPr>
            <a:spLocks noGrp="1"/>
          </p:cNvSpPr>
          <p:nvPr>
            <p:ph type="ctrTitle"/>
          </p:nvPr>
        </p:nvSpPr>
        <p:spPr>
          <a:xfrm>
            <a:off x="780661" y="3799835"/>
            <a:ext cx="5162939" cy="2387600"/>
          </a:xfrm>
        </p:spPr>
        <p:txBody>
          <a:bodyPr>
            <a:normAutofit fontScale="90000"/>
          </a:bodyPr>
          <a:lstStyle/>
          <a:p>
            <a:pPr algn="l"/>
            <a:r>
              <a:rPr lang="es-419">
                <a:solidFill>
                  <a:srgbClr val="002060"/>
                </a:solidFill>
              </a:rPr>
              <a:t>El futuro del Ramo de Autos</a:t>
            </a:r>
            <a:br>
              <a:rPr lang="es-419"/>
            </a:br>
            <a:r>
              <a:rPr lang="es-419" sz="2700" b="1" i="1">
                <a:solidFill>
                  <a:schemeClr val="accent1"/>
                </a:solidFill>
              </a:rPr>
              <a:t>¿Se logrará una mayor profundización vendiendo solo pólizas tradicionales?</a:t>
            </a:r>
            <a:endParaRPr lang="es-419" b="1" i="1">
              <a:solidFill>
                <a:schemeClr val="accent1"/>
              </a:solidFill>
            </a:endParaRPr>
          </a:p>
        </p:txBody>
      </p:sp>
      <p:cxnSp>
        <p:nvCxnSpPr>
          <p:cNvPr id="3" name="Conector recto 2">
            <a:extLst>
              <a:ext uri="{FF2B5EF4-FFF2-40B4-BE49-F238E27FC236}">
                <a16:creationId xmlns:a16="http://schemas.microsoft.com/office/drawing/2014/main" id="{91B72242-DB9E-47A5-9C60-57626DC4489B}"/>
              </a:ext>
            </a:extLst>
          </p:cNvPr>
          <p:cNvCxnSpPr/>
          <p:nvPr/>
        </p:nvCxnSpPr>
        <p:spPr>
          <a:xfrm>
            <a:off x="0" y="6204857"/>
            <a:ext cx="7800392"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4401778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AFF0E05-87D1-4A50-AD7B-A8CF5B38B940}"/>
              </a:ext>
            </a:extLst>
          </p:cNvPr>
          <p:cNvSpPr>
            <a:spLocks noGrp="1"/>
          </p:cNvSpPr>
          <p:nvPr>
            <p:ph type="title"/>
          </p:nvPr>
        </p:nvSpPr>
        <p:spPr>
          <a:xfrm>
            <a:off x="469084" y="348347"/>
            <a:ext cx="4774949" cy="1325563"/>
          </a:xfrm>
        </p:spPr>
        <p:txBody>
          <a:bodyPr/>
          <a:lstStyle/>
          <a:p>
            <a:r>
              <a:rPr lang="es-CO" b="1">
                <a:solidFill>
                  <a:srgbClr val="002060"/>
                </a:solidFill>
              </a:rPr>
              <a:t>Tendencia seguro automóviles</a:t>
            </a:r>
          </a:p>
        </p:txBody>
      </p:sp>
      <p:sp>
        <p:nvSpPr>
          <p:cNvPr id="3" name="Marcador de contenido 2">
            <a:extLst>
              <a:ext uri="{FF2B5EF4-FFF2-40B4-BE49-F238E27FC236}">
                <a16:creationId xmlns:a16="http://schemas.microsoft.com/office/drawing/2014/main" id="{803BB6F3-A533-4986-A0FC-1AE3DF687EBF}"/>
              </a:ext>
            </a:extLst>
          </p:cNvPr>
          <p:cNvSpPr>
            <a:spLocks noGrp="1"/>
          </p:cNvSpPr>
          <p:nvPr>
            <p:ph idx="1"/>
          </p:nvPr>
        </p:nvSpPr>
        <p:spPr>
          <a:xfrm>
            <a:off x="407691" y="1972167"/>
            <a:ext cx="4593517" cy="4064740"/>
          </a:xfrm>
        </p:spPr>
        <p:txBody>
          <a:bodyPr>
            <a:normAutofit fontScale="85000" lnSpcReduction="20000"/>
          </a:bodyPr>
          <a:lstStyle/>
          <a:p>
            <a:r>
              <a:rPr lang="es-MX" sz="1900"/>
              <a:t>Predicciones para el futuro de las primas y las aseguradoras (Deloitte):</a:t>
            </a:r>
          </a:p>
          <a:p>
            <a:pPr lvl="1"/>
            <a:endParaRPr lang="es-MX" sz="1500"/>
          </a:p>
          <a:p>
            <a:pPr lvl="1"/>
            <a:r>
              <a:rPr lang="es-MX" sz="1500"/>
              <a:t>La economía compartida impulsada por el conductor aumenta las primas totales en un 10 por ciento debido a las pólizas de automóviles comerciales más costosas para esos conductores.</a:t>
            </a:r>
          </a:p>
          <a:p>
            <a:pPr lvl="1"/>
            <a:r>
              <a:rPr lang="es-MX" sz="1500"/>
              <a:t>Los vehículos autónomos reducen las primas hasta en un 26 por ciento debido a los beneficios de seguridad. El seguro de responsabilidad del producto agrega alrededor del uno por ciento.</a:t>
            </a:r>
          </a:p>
          <a:p>
            <a:pPr lvl="1"/>
            <a:r>
              <a:rPr lang="es-MX" sz="1500"/>
              <a:t>La reducción del fraude, los beneficios de seguridad adicionales y otros factores de los vehículos autónomos y conducidos por el conductor reducen las primas hasta en un 18 por ciento. </a:t>
            </a:r>
          </a:p>
          <a:p>
            <a:pPr lvl="1"/>
            <a:r>
              <a:rPr lang="es-MX" sz="1500"/>
              <a:t>Primas generales de $ 214 mil millones en 2030: una disminución de casi el 33 por ciento en relación con un estado estable, es decir como funciona actualmente.</a:t>
            </a:r>
            <a:endParaRPr lang="es-CO" sz="1500"/>
          </a:p>
          <a:p>
            <a:endParaRPr lang="es-MX" sz="1400"/>
          </a:p>
          <a:p>
            <a:pPr marL="457200" lvl="1" indent="0">
              <a:buNone/>
            </a:pPr>
            <a:endParaRPr lang="es-MX" sz="1400"/>
          </a:p>
        </p:txBody>
      </p:sp>
      <p:pic>
        <p:nvPicPr>
          <p:cNvPr id="1026" name="Picture 2">
            <a:extLst>
              <a:ext uri="{FF2B5EF4-FFF2-40B4-BE49-F238E27FC236}">
                <a16:creationId xmlns:a16="http://schemas.microsoft.com/office/drawing/2014/main" id="{9777B84B-5FF4-42AA-9FAE-BFC47FD7F6A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60215" y="2026597"/>
            <a:ext cx="5639010" cy="3061982"/>
          </a:xfrm>
          <a:prstGeom prst="rect">
            <a:avLst/>
          </a:prstGeom>
          <a:noFill/>
          <a:extLst>
            <a:ext uri="{909E8E84-426E-40DD-AFC4-6F175D3DCCD1}">
              <a14:hiddenFill xmlns:a14="http://schemas.microsoft.com/office/drawing/2010/main">
                <a:solidFill>
                  <a:srgbClr val="FFFFFF"/>
                </a:solidFill>
              </a14:hiddenFill>
            </a:ext>
          </a:extLst>
        </p:spPr>
      </p:pic>
      <p:sp>
        <p:nvSpPr>
          <p:cNvPr id="4" name="CuadroTexto 3">
            <a:extLst>
              <a:ext uri="{FF2B5EF4-FFF2-40B4-BE49-F238E27FC236}">
                <a16:creationId xmlns:a16="http://schemas.microsoft.com/office/drawing/2014/main" id="{6DC555DE-8AA9-4C4C-A115-522ABD74502C}"/>
              </a:ext>
            </a:extLst>
          </p:cNvPr>
          <p:cNvSpPr txBox="1"/>
          <p:nvPr/>
        </p:nvSpPr>
        <p:spPr>
          <a:xfrm>
            <a:off x="7268547" y="5636676"/>
            <a:ext cx="4272057" cy="1015663"/>
          </a:xfrm>
          <a:prstGeom prst="rect">
            <a:avLst/>
          </a:prstGeom>
          <a:solidFill>
            <a:schemeClr val="accent3">
              <a:lumMod val="60000"/>
              <a:lumOff val="40000"/>
            </a:schemeClr>
          </a:solid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s-MX" sz="1200" b="0" i="0" u="none" strike="noStrike" kern="1200" cap="none" spc="0" normalizeH="0" baseline="0" noProof="0">
                <a:ln>
                  <a:noFill/>
                </a:ln>
                <a:solidFill>
                  <a:prstClr val="black"/>
                </a:solidFill>
                <a:effectLst/>
                <a:uLnTx/>
                <a:uFillTx/>
                <a:latin typeface="Trebuchet MS" panose="020B0603020202020204"/>
                <a:ea typeface="+mn-ea"/>
                <a:cs typeface="+mn-cs"/>
              </a:rPr>
              <a:t>La línea de estado estacionario estima las primas de seguros de automóviles asumiendo que el entorno de movilidad actual persiste en el futuro, mientras que la línea de proyección representa las proyecciones de Deloitte sobre el futuro de la movilidad.</a:t>
            </a:r>
            <a:endParaRPr kumimoji="0" lang="es-CO" sz="1200" b="0" i="0" u="none" strike="noStrike" kern="1200" cap="none" spc="0" normalizeH="0" baseline="0" noProof="0">
              <a:ln>
                <a:noFill/>
              </a:ln>
              <a:solidFill>
                <a:prstClr val="black"/>
              </a:solidFill>
              <a:effectLst/>
              <a:uLnTx/>
              <a:uFillTx/>
              <a:latin typeface="Trebuchet MS" panose="020B0603020202020204"/>
              <a:ea typeface="+mn-ea"/>
              <a:cs typeface="+mn-cs"/>
            </a:endParaRPr>
          </a:p>
        </p:txBody>
      </p:sp>
      <p:pic>
        <p:nvPicPr>
          <p:cNvPr id="8" name="Imagen 7">
            <a:extLst>
              <a:ext uri="{FF2B5EF4-FFF2-40B4-BE49-F238E27FC236}">
                <a16:creationId xmlns:a16="http://schemas.microsoft.com/office/drawing/2014/main" id="{915F9386-86EF-405D-AC11-65C5B1BE9BDD}"/>
              </a:ext>
            </a:extLst>
          </p:cNvPr>
          <p:cNvPicPr>
            <a:picLocks noChangeAspect="1"/>
          </p:cNvPicPr>
          <p:nvPr/>
        </p:nvPicPr>
        <p:blipFill>
          <a:blip r:embed="rId3"/>
          <a:stretch>
            <a:fillRect/>
          </a:stretch>
        </p:blipFill>
        <p:spPr>
          <a:xfrm>
            <a:off x="6460370" y="5086790"/>
            <a:ext cx="2419350" cy="257175"/>
          </a:xfrm>
          <a:prstGeom prst="rect">
            <a:avLst/>
          </a:prstGeom>
        </p:spPr>
      </p:pic>
      <p:sp>
        <p:nvSpPr>
          <p:cNvPr id="7" name="Rectángulo 6">
            <a:extLst>
              <a:ext uri="{FF2B5EF4-FFF2-40B4-BE49-F238E27FC236}">
                <a16:creationId xmlns:a16="http://schemas.microsoft.com/office/drawing/2014/main" id="{CBCEF0C6-0176-4976-9254-3AAE239DDF9B}"/>
              </a:ext>
            </a:extLst>
          </p:cNvPr>
          <p:cNvSpPr/>
          <p:nvPr/>
        </p:nvSpPr>
        <p:spPr>
          <a:xfrm>
            <a:off x="11961844" y="0"/>
            <a:ext cx="230155" cy="68580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322776763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AFF0E05-87D1-4A50-AD7B-A8CF5B38B940}"/>
              </a:ext>
            </a:extLst>
          </p:cNvPr>
          <p:cNvSpPr>
            <a:spLocks noGrp="1"/>
          </p:cNvSpPr>
          <p:nvPr>
            <p:ph type="title"/>
          </p:nvPr>
        </p:nvSpPr>
        <p:spPr>
          <a:xfrm>
            <a:off x="838200" y="365125"/>
            <a:ext cx="4774949" cy="1325563"/>
          </a:xfrm>
        </p:spPr>
        <p:txBody>
          <a:bodyPr/>
          <a:lstStyle/>
          <a:p>
            <a:r>
              <a:rPr lang="es-CO" b="1">
                <a:solidFill>
                  <a:srgbClr val="002060"/>
                </a:solidFill>
              </a:rPr>
              <a:t>Tendencia seguro automóviles</a:t>
            </a:r>
          </a:p>
        </p:txBody>
      </p:sp>
      <p:sp>
        <p:nvSpPr>
          <p:cNvPr id="3" name="Marcador de contenido 2">
            <a:extLst>
              <a:ext uri="{FF2B5EF4-FFF2-40B4-BE49-F238E27FC236}">
                <a16:creationId xmlns:a16="http://schemas.microsoft.com/office/drawing/2014/main" id="{803BB6F3-A533-4986-A0FC-1AE3DF687EBF}"/>
              </a:ext>
            </a:extLst>
          </p:cNvPr>
          <p:cNvSpPr>
            <a:spLocks noGrp="1"/>
          </p:cNvSpPr>
          <p:nvPr>
            <p:ph idx="1"/>
          </p:nvPr>
        </p:nvSpPr>
        <p:spPr>
          <a:xfrm>
            <a:off x="632926" y="1820412"/>
            <a:ext cx="3323253" cy="4731390"/>
          </a:xfrm>
        </p:spPr>
        <p:txBody>
          <a:bodyPr>
            <a:normAutofit/>
          </a:bodyPr>
          <a:lstStyle/>
          <a:p>
            <a:r>
              <a:rPr lang="es-MX" sz="1800"/>
              <a:t>Surgirán nuevas oportunidades para satisfacer las necesidades de nuevos clientes a medida que los modelos de movilidad nuevos y en expansión se adopten más ampliamente y se generalicen cada vez más.</a:t>
            </a:r>
          </a:p>
          <a:p>
            <a:r>
              <a:rPr lang="es-MX" sz="1800"/>
              <a:t>La frecuencia de eventos de pérdida por milla disminuirá a medida que las tecnologías de asistencia al conductor sean más avanzadas.</a:t>
            </a:r>
          </a:p>
          <a:p>
            <a:endParaRPr lang="es-CO" sz="1800"/>
          </a:p>
          <a:p>
            <a:endParaRPr lang="es-MX" sz="1400"/>
          </a:p>
          <a:p>
            <a:pPr marL="457200" lvl="1" indent="0">
              <a:buNone/>
            </a:pPr>
            <a:endParaRPr lang="es-MX" sz="1400"/>
          </a:p>
        </p:txBody>
      </p:sp>
      <p:pic>
        <p:nvPicPr>
          <p:cNvPr id="5" name="Imagen 4">
            <a:extLst>
              <a:ext uri="{FF2B5EF4-FFF2-40B4-BE49-F238E27FC236}">
                <a16:creationId xmlns:a16="http://schemas.microsoft.com/office/drawing/2014/main" id="{17885B09-B767-4262-B561-BF2F038FDD42}"/>
              </a:ext>
            </a:extLst>
          </p:cNvPr>
          <p:cNvPicPr>
            <a:picLocks noChangeAspect="1"/>
          </p:cNvPicPr>
          <p:nvPr/>
        </p:nvPicPr>
        <p:blipFill>
          <a:blip r:embed="rId2"/>
          <a:stretch>
            <a:fillRect/>
          </a:stretch>
        </p:blipFill>
        <p:spPr>
          <a:xfrm>
            <a:off x="5210131" y="435951"/>
            <a:ext cx="5675937" cy="2993049"/>
          </a:xfrm>
          <a:prstGeom prst="rect">
            <a:avLst/>
          </a:prstGeom>
        </p:spPr>
      </p:pic>
      <p:pic>
        <p:nvPicPr>
          <p:cNvPr id="7" name="Imagen 6">
            <a:extLst>
              <a:ext uri="{FF2B5EF4-FFF2-40B4-BE49-F238E27FC236}">
                <a16:creationId xmlns:a16="http://schemas.microsoft.com/office/drawing/2014/main" id="{6995DF88-3E9E-425C-B276-CC6D6C67CCBD}"/>
              </a:ext>
            </a:extLst>
          </p:cNvPr>
          <p:cNvPicPr>
            <a:picLocks noChangeAspect="1"/>
          </p:cNvPicPr>
          <p:nvPr/>
        </p:nvPicPr>
        <p:blipFill>
          <a:blip r:embed="rId3"/>
          <a:stretch>
            <a:fillRect/>
          </a:stretch>
        </p:blipFill>
        <p:spPr>
          <a:xfrm>
            <a:off x="5094627" y="3638063"/>
            <a:ext cx="5906944" cy="2913739"/>
          </a:xfrm>
          <a:prstGeom prst="rect">
            <a:avLst/>
          </a:prstGeom>
        </p:spPr>
      </p:pic>
      <p:sp>
        <p:nvSpPr>
          <p:cNvPr id="6" name="Rectángulo 5">
            <a:extLst>
              <a:ext uri="{FF2B5EF4-FFF2-40B4-BE49-F238E27FC236}">
                <a16:creationId xmlns:a16="http://schemas.microsoft.com/office/drawing/2014/main" id="{8DD027F7-8600-48D9-8B8D-7BC724690C6C}"/>
              </a:ext>
            </a:extLst>
          </p:cNvPr>
          <p:cNvSpPr/>
          <p:nvPr/>
        </p:nvSpPr>
        <p:spPr>
          <a:xfrm>
            <a:off x="11961844" y="0"/>
            <a:ext cx="230155" cy="68580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18523350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p:txBody>
          <a:bodyPr/>
          <a:lstStyle/>
          <a:p>
            <a:r>
              <a:rPr lang="es-CO"/>
              <a:t>Resumen de indicadores de calidad, técnicos y de gestión</a:t>
            </a:r>
          </a:p>
        </p:txBody>
      </p:sp>
    </p:spTree>
    <p:extLst>
      <p:ext uri="{BB962C8B-B14F-4D97-AF65-F5344CB8AC3E}">
        <p14:creationId xmlns:p14="http://schemas.microsoft.com/office/powerpoint/2010/main" val="41500588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11803" y="474452"/>
            <a:ext cx="10869015" cy="5426016"/>
          </a:xfrm>
        </p:spPr>
      </p:pic>
    </p:spTree>
    <p:extLst>
      <p:ext uri="{BB962C8B-B14F-4D97-AF65-F5344CB8AC3E}">
        <p14:creationId xmlns:p14="http://schemas.microsoft.com/office/powerpoint/2010/main" val="302256791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71003" y="523036"/>
            <a:ext cx="11443096" cy="5748368"/>
          </a:xfrm>
        </p:spPr>
      </p:pic>
    </p:spTree>
    <p:extLst>
      <p:ext uri="{BB962C8B-B14F-4D97-AF65-F5344CB8AC3E}">
        <p14:creationId xmlns:p14="http://schemas.microsoft.com/office/powerpoint/2010/main" val="14570902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Marcador de texto"/>
          <p:cNvSpPr>
            <a:spLocks noGrp="1"/>
          </p:cNvSpPr>
          <p:nvPr>
            <p:ph type="body" idx="1"/>
          </p:nvPr>
        </p:nvSpPr>
        <p:spPr>
          <a:xfrm>
            <a:off x="2279426" y="2852938"/>
            <a:ext cx="9046708" cy="576063"/>
          </a:xfrm>
        </p:spPr>
        <p:txBody>
          <a:bodyPr>
            <a:noAutofit/>
          </a:bodyPr>
          <a:lstStyle/>
          <a:p>
            <a:pPr algn="l"/>
            <a:r>
              <a:rPr lang="es-ES" sz="3600"/>
              <a:t>CUANTIFIACIÓN DEL FRAUDE EN EL RAMO DE AUTOS.</a:t>
            </a:r>
          </a:p>
        </p:txBody>
      </p:sp>
      <p:sp>
        <p:nvSpPr>
          <p:cNvPr id="5" name="10 Marcador de texto">
            <a:extLst>
              <a:ext uri="{FF2B5EF4-FFF2-40B4-BE49-F238E27FC236}">
                <a16:creationId xmlns:a16="http://schemas.microsoft.com/office/drawing/2014/main" id="{4AC3E0C3-4B51-AB4E-A036-2EC351F0A151}"/>
              </a:ext>
            </a:extLst>
          </p:cNvPr>
          <p:cNvSpPr txBox="1">
            <a:spLocks/>
          </p:cNvSpPr>
          <p:nvPr/>
        </p:nvSpPr>
        <p:spPr>
          <a:xfrm>
            <a:off x="548502" y="3027146"/>
            <a:ext cx="1392839" cy="576063"/>
          </a:xfrm>
          <a:prstGeom prst="rect">
            <a:avLst/>
          </a:prstGeom>
        </p:spPr>
        <p:txBody>
          <a:bodyPr vert="horz" lIns="91440" tIns="45720" rIns="91440" bIns="45720" rtlCol="0" anchor="b">
            <a:noAutofit/>
          </a:bodyPr>
          <a:lstStyle>
            <a:lvl1pPr marL="0" indent="0" algn="ctr" defTabSz="914400" rtl="0" eaLnBrk="1" fontAlgn="base" latinLnBrk="0" hangingPunct="1">
              <a:spcBef>
                <a:spcPct val="0"/>
              </a:spcBef>
              <a:spcAft>
                <a:spcPct val="0"/>
              </a:spcAft>
              <a:buFont typeface="Arial" pitchFamily="34" charset="0"/>
              <a:buNone/>
              <a:defRPr lang="es-ES" sz="3200" b="1" kern="1200" cap="none" dirty="0" smtClean="0">
                <a:solidFill>
                  <a:schemeClr val="bg1"/>
                </a:solidFill>
                <a:latin typeface="+mj-lt"/>
                <a:ea typeface="ＭＳ Ｐゴシック" pitchFamily="-84" charset="-128"/>
                <a:cs typeface="Arial" charset="0"/>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es-CO" sz="7200" b="1" i="0" u="none" strike="noStrike" kern="1200" cap="none" spc="0" normalizeH="0" baseline="0" noProof="0">
              <a:ln>
                <a:noFill/>
              </a:ln>
              <a:solidFill>
                <a:srgbClr val="FFFFFF"/>
              </a:solidFill>
              <a:effectLst/>
              <a:uLnTx/>
              <a:uFillTx/>
              <a:latin typeface="Franklin Gothic Medium" panose="020B0603020102020204"/>
              <a:ea typeface="ＭＳ Ｐゴシック" pitchFamily="-84" charset="-128"/>
              <a:cs typeface="Arial" charset="0"/>
            </a:endParaRPr>
          </a:p>
        </p:txBody>
      </p:sp>
      <p:sp>
        <p:nvSpPr>
          <p:cNvPr id="6" name="Rectángulo 5">
            <a:extLst>
              <a:ext uri="{FF2B5EF4-FFF2-40B4-BE49-F238E27FC236}">
                <a16:creationId xmlns:a16="http://schemas.microsoft.com/office/drawing/2014/main" id="{75B31425-0EC4-CB4D-AC1E-DCC732369102}"/>
              </a:ext>
            </a:extLst>
          </p:cNvPr>
          <p:cNvSpPr/>
          <p:nvPr/>
        </p:nvSpPr>
        <p:spPr>
          <a:xfrm flipV="1">
            <a:off x="2341423" y="3429000"/>
            <a:ext cx="5399715" cy="57023"/>
          </a:xfrm>
          <a:prstGeom prst="rect">
            <a:avLst/>
          </a:prstGeom>
          <a:solidFill>
            <a:schemeClr val="bg1"/>
          </a:solidFill>
          <a:ln>
            <a:noFill/>
          </a:ln>
          <a:effectLst>
            <a:reflection blurRad="6350" stA="50000" endA="300" endPos="38500" dist="50800" dir="5400000" sy="-100000" algn="bl" rotWithShape="0"/>
          </a:effectLst>
        </p:spPr>
        <p:style>
          <a:lnRef idx="2">
            <a:schemeClr val="accent1">
              <a:shade val="50000"/>
            </a:schemeClr>
          </a:lnRef>
          <a:fillRef idx="1002">
            <a:schemeClr val="lt2"/>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350" b="0" i="0" u="none" strike="noStrike" kern="1200" cap="none" spc="0" normalizeH="0" baseline="0" noProof="0">
              <a:ln w="0"/>
              <a:solidFill>
                <a:srgbClr val="000000"/>
              </a:solidFill>
              <a:effectLst/>
              <a:uLnTx/>
              <a:uFillTx/>
              <a:latin typeface="Arial" pitchFamily="34" charset="0"/>
              <a:ea typeface="+mn-ea"/>
              <a:cs typeface="Arial" pitchFamily="34" charset="0"/>
            </a:endParaRPr>
          </a:p>
        </p:txBody>
      </p:sp>
      <p:sp>
        <p:nvSpPr>
          <p:cNvPr id="7" name="10 Marcador de texto">
            <a:extLst>
              <a:ext uri="{FF2B5EF4-FFF2-40B4-BE49-F238E27FC236}">
                <a16:creationId xmlns:a16="http://schemas.microsoft.com/office/drawing/2014/main" id="{8B5EA71C-88C4-442C-A736-5EB8CE40B3D0}"/>
              </a:ext>
            </a:extLst>
          </p:cNvPr>
          <p:cNvSpPr txBox="1">
            <a:spLocks/>
          </p:cNvSpPr>
          <p:nvPr/>
        </p:nvSpPr>
        <p:spPr>
          <a:xfrm>
            <a:off x="702617" y="3197992"/>
            <a:ext cx="634424" cy="405218"/>
          </a:xfrm>
          <a:prstGeom prst="rect">
            <a:avLst/>
          </a:prstGeom>
        </p:spPr>
        <p:txBody>
          <a:bodyPr vert="horz" lIns="91440" tIns="45720" rIns="91440" bIns="45720" rtlCol="0" anchor="b">
            <a:noAutofit/>
          </a:bodyPr>
          <a:lstStyle>
            <a:lvl1pPr marL="0" indent="0" algn="ctr" defTabSz="914400" rtl="0" eaLnBrk="1" fontAlgn="base" latinLnBrk="0" hangingPunct="1">
              <a:spcBef>
                <a:spcPct val="0"/>
              </a:spcBef>
              <a:spcAft>
                <a:spcPct val="0"/>
              </a:spcAft>
              <a:buFont typeface="Arial" pitchFamily="34" charset="0"/>
              <a:buNone/>
              <a:defRPr lang="es-ES" sz="3200" b="1" kern="1200" cap="none" dirty="0" smtClean="0">
                <a:solidFill>
                  <a:schemeClr val="bg1"/>
                </a:solidFill>
                <a:latin typeface="+mj-lt"/>
                <a:ea typeface="ＭＳ Ｐゴシック" pitchFamily="-84" charset="-128"/>
                <a:cs typeface="Arial" charset="0"/>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lgn="l"/>
            <a:r>
              <a:rPr lang="es-CO" sz="7200"/>
              <a:t>3</a:t>
            </a:r>
          </a:p>
        </p:txBody>
      </p:sp>
    </p:spTree>
    <p:extLst>
      <p:ext uri="{BB962C8B-B14F-4D97-AF65-F5344CB8AC3E}">
        <p14:creationId xmlns:p14="http://schemas.microsoft.com/office/powerpoint/2010/main" val="175811141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43408" y="445399"/>
            <a:ext cx="10376374" cy="5869137"/>
          </a:xfrm>
        </p:spPr>
      </p:pic>
    </p:spTree>
    <p:extLst>
      <p:ext uri="{BB962C8B-B14F-4D97-AF65-F5344CB8AC3E}">
        <p14:creationId xmlns:p14="http://schemas.microsoft.com/office/powerpoint/2010/main" val="96040917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3562" y="336430"/>
            <a:ext cx="10423909" cy="6075184"/>
          </a:xfrm>
          <a:prstGeom prst="rect">
            <a:avLst/>
          </a:prstGeom>
        </p:spPr>
      </p:pic>
    </p:spTree>
    <p:extLst>
      <p:ext uri="{BB962C8B-B14F-4D97-AF65-F5344CB8AC3E}">
        <p14:creationId xmlns:p14="http://schemas.microsoft.com/office/powerpoint/2010/main" val="297439875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3080" y="211796"/>
            <a:ext cx="11464506" cy="6439827"/>
          </a:xfrm>
          <a:prstGeom prst="rect">
            <a:avLst/>
          </a:prstGeom>
        </p:spPr>
      </p:pic>
    </p:spTree>
    <p:extLst>
      <p:ext uri="{BB962C8B-B14F-4D97-AF65-F5344CB8AC3E}">
        <p14:creationId xmlns:p14="http://schemas.microsoft.com/office/powerpoint/2010/main" val="347815587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Marcador de texto"/>
          <p:cNvSpPr>
            <a:spLocks noGrp="1"/>
          </p:cNvSpPr>
          <p:nvPr>
            <p:ph type="body" idx="1"/>
          </p:nvPr>
        </p:nvSpPr>
        <p:spPr>
          <a:xfrm>
            <a:off x="2279426" y="2852938"/>
            <a:ext cx="9046708" cy="576063"/>
          </a:xfrm>
        </p:spPr>
        <p:txBody>
          <a:bodyPr>
            <a:noAutofit/>
          </a:bodyPr>
          <a:lstStyle/>
          <a:p>
            <a:pPr algn="l"/>
            <a:r>
              <a:rPr lang="es-MX" sz="3600"/>
              <a:t>PROPOSICIONES Y VARIOS.</a:t>
            </a:r>
          </a:p>
        </p:txBody>
      </p:sp>
      <p:sp>
        <p:nvSpPr>
          <p:cNvPr id="5" name="10 Marcador de texto">
            <a:extLst>
              <a:ext uri="{FF2B5EF4-FFF2-40B4-BE49-F238E27FC236}">
                <a16:creationId xmlns:a16="http://schemas.microsoft.com/office/drawing/2014/main" id="{4AC3E0C3-4B51-AB4E-A036-2EC351F0A151}"/>
              </a:ext>
            </a:extLst>
          </p:cNvPr>
          <p:cNvSpPr txBox="1">
            <a:spLocks/>
          </p:cNvSpPr>
          <p:nvPr/>
        </p:nvSpPr>
        <p:spPr>
          <a:xfrm>
            <a:off x="548502" y="3027146"/>
            <a:ext cx="1392839" cy="576063"/>
          </a:xfrm>
          <a:prstGeom prst="rect">
            <a:avLst/>
          </a:prstGeom>
        </p:spPr>
        <p:txBody>
          <a:bodyPr vert="horz" lIns="91440" tIns="45720" rIns="91440" bIns="45720" rtlCol="0" anchor="b">
            <a:noAutofit/>
          </a:bodyPr>
          <a:lstStyle>
            <a:lvl1pPr marL="0" indent="0" algn="ctr" defTabSz="914400" rtl="0" eaLnBrk="1" fontAlgn="base" latinLnBrk="0" hangingPunct="1">
              <a:spcBef>
                <a:spcPct val="0"/>
              </a:spcBef>
              <a:spcAft>
                <a:spcPct val="0"/>
              </a:spcAft>
              <a:buFont typeface="Arial" pitchFamily="34" charset="0"/>
              <a:buNone/>
              <a:defRPr lang="es-ES" sz="3200" b="1" kern="1200" cap="none" dirty="0" smtClean="0">
                <a:solidFill>
                  <a:schemeClr val="bg1"/>
                </a:solidFill>
                <a:latin typeface="+mj-lt"/>
                <a:ea typeface="ＭＳ Ｐゴシック" pitchFamily="-84" charset="-128"/>
                <a:cs typeface="Arial" charset="0"/>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es-CO" sz="7200" b="1" i="0" u="none" strike="noStrike" kern="1200" cap="none" spc="0" normalizeH="0" baseline="0" noProof="0">
              <a:ln>
                <a:noFill/>
              </a:ln>
              <a:solidFill>
                <a:srgbClr val="FFFFFF"/>
              </a:solidFill>
              <a:effectLst/>
              <a:uLnTx/>
              <a:uFillTx/>
              <a:latin typeface="Franklin Gothic Medium" panose="020B0603020102020204"/>
              <a:ea typeface="ＭＳ Ｐゴシック" pitchFamily="-84" charset="-128"/>
              <a:cs typeface="Arial" charset="0"/>
            </a:endParaRPr>
          </a:p>
        </p:txBody>
      </p:sp>
      <p:sp>
        <p:nvSpPr>
          <p:cNvPr id="6" name="Rectángulo 5">
            <a:extLst>
              <a:ext uri="{FF2B5EF4-FFF2-40B4-BE49-F238E27FC236}">
                <a16:creationId xmlns:a16="http://schemas.microsoft.com/office/drawing/2014/main" id="{75B31425-0EC4-CB4D-AC1E-DCC732369102}"/>
              </a:ext>
            </a:extLst>
          </p:cNvPr>
          <p:cNvSpPr/>
          <p:nvPr/>
        </p:nvSpPr>
        <p:spPr>
          <a:xfrm flipV="1">
            <a:off x="2341423" y="3429000"/>
            <a:ext cx="5399715" cy="57023"/>
          </a:xfrm>
          <a:prstGeom prst="rect">
            <a:avLst/>
          </a:prstGeom>
          <a:solidFill>
            <a:schemeClr val="bg1"/>
          </a:solidFill>
          <a:ln>
            <a:noFill/>
          </a:ln>
          <a:effectLst>
            <a:reflection blurRad="6350" stA="50000" endA="300" endPos="38500" dist="50800" dir="5400000" sy="-100000" algn="bl" rotWithShape="0"/>
          </a:effectLst>
        </p:spPr>
        <p:style>
          <a:lnRef idx="2">
            <a:schemeClr val="accent1">
              <a:shade val="50000"/>
            </a:schemeClr>
          </a:lnRef>
          <a:fillRef idx="1002">
            <a:schemeClr val="lt2"/>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350" b="0" i="0" u="none" strike="noStrike" kern="1200" cap="none" spc="0" normalizeH="0" baseline="0" noProof="0">
              <a:ln w="0"/>
              <a:solidFill>
                <a:srgbClr val="000000"/>
              </a:solidFill>
              <a:effectLst/>
              <a:uLnTx/>
              <a:uFillTx/>
              <a:latin typeface="Arial" pitchFamily="34" charset="0"/>
              <a:ea typeface="+mn-ea"/>
              <a:cs typeface="Arial" pitchFamily="34" charset="0"/>
            </a:endParaRPr>
          </a:p>
        </p:txBody>
      </p:sp>
      <p:sp>
        <p:nvSpPr>
          <p:cNvPr id="7" name="10 Marcador de texto">
            <a:extLst>
              <a:ext uri="{FF2B5EF4-FFF2-40B4-BE49-F238E27FC236}">
                <a16:creationId xmlns:a16="http://schemas.microsoft.com/office/drawing/2014/main" id="{8B5EA71C-88C4-442C-A736-5EB8CE40B3D0}"/>
              </a:ext>
            </a:extLst>
          </p:cNvPr>
          <p:cNvSpPr txBox="1">
            <a:spLocks/>
          </p:cNvSpPr>
          <p:nvPr/>
        </p:nvSpPr>
        <p:spPr>
          <a:xfrm>
            <a:off x="702616" y="3197992"/>
            <a:ext cx="1392839" cy="405218"/>
          </a:xfrm>
          <a:prstGeom prst="rect">
            <a:avLst/>
          </a:prstGeom>
        </p:spPr>
        <p:txBody>
          <a:bodyPr vert="horz" lIns="91440" tIns="45720" rIns="91440" bIns="45720" rtlCol="0" anchor="b">
            <a:noAutofit/>
          </a:bodyPr>
          <a:lstStyle>
            <a:lvl1pPr marL="0" indent="0" algn="ctr" defTabSz="914400" rtl="0" eaLnBrk="1" fontAlgn="base" latinLnBrk="0" hangingPunct="1">
              <a:spcBef>
                <a:spcPct val="0"/>
              </a:spcBef>
              <a:spcAft>
                <a:spcPct val="0"/>
              </a:spcAft>
              <a:buFont typeface="Arial" pitchFamily="34" charset="0"/>
              <a:buNone/>
              <a:defRPr lang="es-ES" sz="3200" b="1" kern="1200" cap="none" dirty="0" smtClean="0">
                <a:solidFill>
                  <a:schemeClr val="bg1"/>
                </a:solidFill>
                <a:latin typeface="+mj-lt"/>
                <a:ea typeface="ＭＳ Ｐゴシック" pitchFamily="-84" charset="-128"/>
                <a:cs typeface="Arial" charset="0"/>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lgn="l"/>
            <a:r>
              <a:rPr lang="es-MX" sz="7200"/>
              <a:t>9</a:t>
            </a:r>
            <a:endParaRPr lang="es-CO" sz="7200"/>
          </a:p>
        </p:txBody>
      </p:sp>
    </p:spTree>
    <p:extLst>
      <p:ext uri="{BB962C8B-B14F-4D97-AF65-F5344CB8AC3E}">
        <p14:creationId xmlns:p14="http://schemas.microsoft.com/office/powerpoint/2010/main" val="25975659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D23FDD8-FFCE-4C0D-8E0A-98D5E03AC024}"/>
              </a:ext>
            </a:extLst>
          </p:cNvPr>
          <p:cNvSpPr>
            <a:spLocks noGrp="1"/>
          </p:cNvSpPr>
          <p:nvPr>
            <p:ph type="title"/>
          </p:nvPr>
        </p:nvSpPr>
        <p:spPr/>
        <p:txBody>
          <a:bodyPr/>
          <a:lstStyle/>
          <a:p>
            <a:r>
              <a:rPr lang="es-CO"/>
              <a:t>Cámara de autos</a:t>
            </a:r>
          </a:p>
        </p:txBody>
      </p:sp>
      <p:sp>
        <p:nvSpPr>
          <p:cNvPr id="3" name="Marcador de texto 2">
            <a:extLst>
              <a:ext uri="{FF2B5EF4-FFF2-40B4-BE49-F238E27FC236}">
                <a16:creationId xmlns:a16="http://schemas.microsoft.com/office/drawing/2014/main" id="{CFDD51EB-2377-4098-AC0F-606281416203}"/>
              </a:ext>
            </a:extLst>
          </p:cNvPr>
          <p:cNvSpPr>
            <a:spLocks noGrp="1"/>
          </p:cNvSpPr>
          <p:nvPr>
            <p:ph type="body" idx="1"/>
          </p:nvPr>
        </p:nvSpPr>
        <p:spPr/>
        <p:txBody>
          <a:bodyPr/>
          <a:lstStyle/>
          <a:p>
            <a:r>
              <a:rPr lang="es-CO"/>
              <a:t>Indicadores de Fraude del Sector</a:t>
            </a:r>
          </a:p>
        </p:txBody>
      </p:sp>
    </p:spTree>
    <p:extLst>
      <p:ext uri="{BB962C8B-B14F-4D97-AF65-F5344CB8AC3E}">
        <p14:creationId xmlns:p14="http://schemas.microsoft.com/office/powerpoint/2010/main" val="7344618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7967EF9-87B6-4BD5-8744-468198CE09B1}"/>
              </a:ext>
            </a:extLst>
          </p:cNvPr>
          <p:cNvSpPr>
            <a:spLocks noGrp="1"/>
          </p:cNvSpPr>
          <p:nvPr>
            <p:ph type="title"/>
          </p:nvPr>
        </p:nvSpPr>
        <p:spPr/>
        <p:txBody>
          <a:bodyPr/>
          <a:lstStyle/>
          <a:p>
            <a:r>
              <a:rPr lang="es-CO"/>
              <a:t>Contexto</a:t>
            </a:r>
          </a:p>
        </p:txBody>
      </p:sp>
      <p:cxnSp>
        <p:nvCxnSpPr>
          <p:cNvPr id="3" name="Conector recto 2">
            <a:extLst>
              <a:ext uri="{FF2B5EF4-FFF2-40B4-BE49-F238E27FC236}">
                <a16:creationId xmlns:a16="http://schemas.microsoft.com/office/drawing/2014/main" id="{7786DB0B-C454-4BB3-A5B2-B07EA9823B1B}"/>
              </a:ext>
            </a:extLst>
          </p:cNvPr>
          <p:cNvCxnSpPr>
            <a:cxnSpLocks/>
            <a:stCxn id="5" idx="1"/>
          </p:cNvCxnSpPr>
          <p:nvPr/>
        </p:nvCxnSpPr>
        <p:spPr>
          <a:xfrm flipV="1">
            <a:off x="669977" y="3429000"/>
            <a:ext cx="10852046" cy="47064"/>
          </a:xfrm>
          <a:prstGeom prst="line">
            <a:avLst/>
          </a:prstGeom>
          <a:ln w="76200"/>
        </p:spPr>
        <p:style>
          <a:lnRef idx="1">
            <a:schemeClr val="accent4"/>
          </a:lnRef>
          <a:fillRef idx="0">
            <a:schemeClr val="accent4"/>
          </a:fillRef>
          <a:effectRef idx="0">
            <a:schemeClr val="accent4"/>
          </a:effectRef>
          <a:fontRef idx="minor">
            <a:schemeClr val="tx1"/>
          </a:fontRef>
        </p:style>
      </p:cxnSp>
      <p:pic>
        <p:nvPicPr>
          <p:cNvPr id="4" name="Marcador de contenido 4" descr="Icono&#10;&#10;Descripción generada automáticamente">
            <a:extLst>
              <a:ext uri="{FF2B5EF4-FFF2-40B4-BE49-F238E27FC236}">
                <a16:creationId xmlns:a16="http://schemas.microsoft.com/office/drawing/2014/main" id="{240629B1-93C6-4167-A926-7C8EA12A079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84584" y="2629406"/>
            <a:ext cx="1599187" cy="1599187"/>
          </a:xfrm>
          <a:prstGeom prst="rect">
            <a:avLst/>
          </a:prstGeom>
        </p:spPr>
      </p:pic>
      <p:pic>
        <p:nvPicPr>
          <p:cNvPr id="5" name="Imagen 4" descr="Icono&#10;&#10;Descripción generada automáticamente">
            <a:extLst>
              <a:ext uri="{FF2B5EF4-FFF2-40B4-BE49-F238E27FC236}">
                <a16:creationId xmlns:a16="http://schemas.microsoft.com/office/drawing/2014/main" id="{A9573DCA-B9AA-431D-8E08-1579C5554B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9977" y="2674867"/>
            <a:ext cx="1602393" cy="1602393"/>
          </a:xfrm>
          <a:prstGeom prst="rect">
            <a:avLst/>
          </a:prstGeom>
        </p:spPr>
      </p:pic>
      <p:pic>
        <p:nvPicPr>
          <p:cNvPr id="6" name="Imagen 5" descr="Icono&#10;&#10;Descripción generada automáticamente">
            <a:extLst>
              <a:ext uri="{FF2B5EF4-FFF2-40B4-BE49-F238E27FC236}">
                <a16:creationId xmlns:a16="http://schemas.microsoft.com/office/drawing/2014/main" id="{81860940-CF7E-49A6-A66C-250C0A1835B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95985" y="2674866"/>
            <a:ext cx="1602394" cy="1602394"/>
          </a:xfrm>
          <a:prstGeom prst="rect">
            <a:avLst/>
          </a:prstGeom>
        </p:spPr>
      </p:pic>
      <p:pic>
        <p:nvPicPr>
          <p:cNvPr id="7" name="Imagen 6" descr="Icono&#10;&#10;Descripción generada automáticamente">
            <a:extLst>
              <a:ext uri="{FF2B5EF4-FFF2-40B4-BE49-F238E27FC236}">
                <a16:creationId xmlns:a16="http://schemas.microsoft.com/office/drawing/2014/main" id="{3F3698A5-E6F1-4A96-95AC-7FCABD7BA9E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19629" y="2740700"/>
            <a:ext cx="1602394" cy="1602394"/>
          </a:xfrm>
          <a:prstGeom prst="rect">
            <a:avLst/>
          </a:prstGeom>
        </p:spPr>
      </p:pic>
      <p:sp>
        <p:nvSpPr>
          <p:cNvPr id="8" name="CuadroTexto 7">
            <a:extLst>
              <a:ext uri="{FF2B5EF4-FFF2-40B4-BE49-F238E27FC236}">
                <a16:creationId xmlns:a16="http://schemas.microsoft.com/office/drawing/2014/main" id="{E58000AA-C3BE-4981-ABB1-3B4280478FFD}"/>
              </a:ext>
            </a:extLst>
          </p:cNvPr>
          <p:cNvSpPr txBox="1"/>
          <p:nvPr/>
        </p:nvSpPr>
        <p:spPr>
          <a:xfrm>
            <a:off x="669977" y="1664088"/>
            <a:ext cx="1741920" cy="954107"/>
          </a:xfrm>
          <a:prstGeom prst="rect">
            <a:avLst/>
          </a:prstGeom>
          <a:noFill/>
        </p:spPr>
        <p:txBody>
          <a:bodyPr wrap="square" rtlCol="0">
            <a:spAutoFit/>
          </a:bodyPr>
          <a:lstStyle/>
          <a:p>
            <a:pPr algn="ctr"/>
            <a:r>
              <a:rPr lang="es-CO" sz="3200" b="1">
                <a:solidFill>
                  <a:schemeClr val="accent4">
                    <a:lumMod val="75000"/>
                  </a:schemeClr>
                </a:solidFill>
              </a:rPr>
              <a:t>1</a:t>
            </a:r>
            <a:r>
              <a:rPr lang="es-CO" sz="2400" b="1">
                <a:solidFill>
                  <a:schemeClr val="accent4">
                    <a:lumMod val="75000"/>
                  </a:schemeClr>
                </a:solidFill>
              </a:rPr>
              <a:t>. Planeación</a:t>
            </a:r>
          </a:p>
        </p:txBody>
      </p:sp>
      <p:sp>
        <p:nvSpPr>
          <p:cNvPr id="9" name="CuadroTexto 8">
            <a:extLst>
              <a:ext uri="{FF2B5EF4-FFF2-40B4-BE49-F238E27FC236}">
                <a16:creationId xmlns:a16="http://schemas.microsoft.com/office/drawing/2014/main" id="{BD9F2BE3-0479-4DBB-8ED2-362F79971B0A}"/>
              </a:ext>
            </a:extLst>
          </p:cNvPr>
          <p:cNvSpPr txBox="1"/>
          <p:nvPr/>
        </p:nvSpPr>
        <p:spPr>
          <a:xfrm>
            <a:off x="3584584" y="4567227"/>
            <a:ext cx="1741920" cy="954107"/>
          </a:xfrm>
          <a:prstGeom prst="rect">
            <a:avLst/>
          </a:prstGeom>
          <a:noFill/>
        </p:spPr>
        <p:txBody>
          <a:bodyPr wrap="square" rtlCol="0">
            <a:spAutoFit/>
          </a:bodyPr>
          <a:lstStyle/>
          <a:p>
            <a:pPr algn="ctr"/>
            <a:r>
              <a:rPr lang="es-CO" sz="3200" b="1">
                <a:solidFill>
                  <a:schemeClr val="accent4">
                    <a:lumMod val="75000"/>
                  </a:schemeClr>
                </a:solidFill>
              </a:rPr>
              <a:t>2</a:t>
            </a:r>
            <a:r>
              <a:rPr lang="es-CO" sz="2400" b="1">
                <a:solidFill>
                  <a:schemeClr val="accent4">
                    <a:lumMod val="75000"/>
                  </a:schemeClr>
                </a:solidFill>
              </a:rPr>
              <a:t>. Entrevistas</a:t>
            </a:r>
          </a:p>
        </p:txBody>
      </p:sp>
      <p:sp>
        <p:nvSpPr>
          <p:cNvPr id="10" name="CuadroTexto 9">
            <a:extLst>
              <a:ext uri="{FF2B5EF4-FFF2-40B4-BE49-F238E27FC236}">
                <a16:creationId xmlns:a16="http://schemas.microsoft.com/office/drawing/2014/main" id="{EBE1F872-5F01-488C-B6FB-0E87AD890569}"/>
              </a:ext>
            </a:extLst>
          </p:cNvPr>
          <p:cNvSpPr txBox="1"/>
          <p:nvPr/>
        </p:nvSpPr>
        <p:spPr>
          <a:xfrm>
            <a:off x="6295992" y="1427475"/>
            <a:ext cx="2002379" cy="1323439"/>
          </a:xfrm>
          <a:prstGeom prst="rect">
            <a:avLst/>
          </a:prstGeom>
          <a:noFill/>
        </p:spPr>
        <p:txBody>
          <a:bodyPr wrap="square" rtlCol="0">
            <a:spAutoFit/>
          </a:bodyPr>
          <a:lstStyle/>
          <a:p>
            <a:pPr algn="ctr"/>
            <a:r>
              <a:rPr lang="es-CO" sz="3200" b="1">
                <a:solidFill>
                  <a:schemeClr val="accent4">
                    <a:lumMod val="75000"/>
                  </a:schemeClr>
                </a:solidFill>
              </a:rPr>
              <a:t>3</a:t>
            </a:r>
            <a:r>
              <a:rPr lang="es-CO" sz="2400" b="1">
                <a:solidFill>
                  <a:schemeClr val="accent4">
                    <a:lumMod val="75000"/>
                  </a:schemeClr>
                </a:solidFill>
              </a:rPr>
              <a:t>. Recolección de datos</a:t>
            </a:r>
          </a:p>
        </p:txBody>
      </p:sp>
      <p:sp>
        <p:nvSpPr>
          <p:cNvPr id="11" name="CuadroTexto 10">
            <a:extLst>
              <a:ext uri="{FF2B5EF4-FFF2-40B4-BE49-F238E27FC236}">
                <a16:creationId xmlns:a16="http://schemas.microsoft.com/office/drawing/2014/main" id="{419D2284-A2A5-49CF-8850-9A3C3BBC3546}"/>
              </a:ext>
            </a:extLst>
          </p:cNvPr>
          <p:cNvSpPr txBox="1"/>
          <p:nvPr/>
        </p:nvSpPr>
        <p:spPr>
          <a:xfrm>
            <a:off x="9919629" y="4567227"/>
            <a:ext cx="1850356" cy="1323439"/>
          </a:xfrm>
          <a:prstGeom prst="rect">
            <a:avLst/>
          </a:prstGeom>
          <a:noFill/>
        </p:spPr>
        <p:txBody>
          <a:bodyPr wrap="square" rtlCol="0">
            <a:spAutoFit/>
          </a:bodyPr>
          <a:lstStyle/>
          <a:p>
            <a:pPr algn="ctr"/>
            <a:r>
              <a:rPr lang="es-CO" sz="3200" b="1">
                <a:solidFill>
                  <a:schemeClr val="accent4">
                    <a:lumMod val="75000"/>
                  </a:schemeClr>
                </a:solidFill>
              </a:rPr>
              <a:t>4</a:t>
            </a:r>
            <a:r>
              <a:rPr lang="es-CO" sz="2400" b="1">
                <a:solidFill>
                  <a:schemeClr val="accent4">
                    <a:lumMod val="75000"/>
                  </a:schemeClr>
                </a:solidFill>
              </a:rPr>
              <a:t>. Estimación y divulgación</a:t>
            </a:r>
          </a:p>
        </p:txBody>
      </p:sp>
      <p:pic>
        <p:nvPicPr>
          <p:cNvPr id="12" name="Imagen 11" descr="Logotipo&#10;&#10;Descripción generada automáticamente">
            <a:extLst>
              <a:ext uri="{FF2B5EF4-FFF2-40B4-BE49-F238E27FC236}">
                <a16:creationId xmlns:a16="http://schemas.microsoft.com/office/drawing/2014/main" id="{369C8B01-B294-4A17-B082-B013349B033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444235" y="1350561"/>
            <a:ext cx="801144" cy="801144"/>
          </a:xfrm>
          <a:prstGeom prst="rect">
            <a:avLst/>
          </a:prstGeom>
        </p:spPr>
      </p:pic>
    </p:spTree>
    <p:extLst>
      <p:ext uri="{BB962C8B-B14F-4D97-AF65-F5344CB8AC3E}">
        <p14:creationId xmlns:p14="http://schemas.microsoft.com/office/powerpoint/2010/main" val="34784886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9D0C02C-CD6C-4BFD-8471-F21FD2938F23}"/>
              </a:ext>
            </a:extLst>
          </p:cNvPr>
          <p:cNvSpPr>
            <a:spLocks noGrp="1"/>
          </p:cNvSpPr>
          <p:nvPr>
            <p:ph type="title"/>
          </p:nvPr>
        </p:nvSpPr>
        <p:spPr/>
        <p:txBody>
          <a:bodyPr/>
          <a:lstStyle/>
          <a:p>
            <a:r>
              <a:rPr lang="es-CO"/>
              <a:t>Resultado</a:t>
            </a:r>
          </a:p>
        </p:txBody>
      </p:sp>
      <p:pic>
        <p:nvPicPr>
          <p:cNvPr id="4" name="Imagen 3">
            <a:extLst>
              <a:ext uri="{FF2B5EF4-FFF2-40B4-BE49-F238E27FC236}">
                <a16:creationId xmlns:a16="http://schemas.microsoft.com/office/drawing/2014/main" id="{50E83F37-3662-4963-BA99-63FA7C718929}"/>
              </a:ext>
            </a:extLst>
          </p:cNvPr>
          <p:cNvPicPr>
            <a:picLocks noChangeAspect="1"/>
          </p:cNvPicPr>
          <p:nvPr/>
        </p:nvPicPr>
        <p:blipFill>
          <a:blip r:embed="rId2"/>
          <a:stretch>
            <a:fillRect/>
          </a:stretch>
        </p:blipFill>
        <p:spPr>
          <a:xfrm>
            <a:off x="0" y="1019500"/>
            <a:ext cx="12192000" cy="5355024"/>
          </a:xfrm>
          <a:prstGeom prst="rect">
            <a:avLst/>
          </a:prstGeom>
        </p:spPr>
      </p:pic>
    </p:spTree>
    <p:extLst>
      <p:ext uri="{BB962C8B-B14F-4D97-AF65-F5344CB8AC3E}">
        <p14:creationId xmlns:p14="http://schemas.microsoft.com/office/powerpoint/2010/main" val="2021321313"/>
      </p:ext>
    </p:extLst>
  </p:cSld>
  <p:clrMapOvr>
    <a:masterClrMapping/>
  </p:clrMapOvr>
</p:sld>
</file>

<file path=ppt/theme/theme1.xml><?xml version="1.0" encoding="utf-8"?>
<a:theme xmlns:a="http://schemas.openxmlformats.org/drawingml/2006/main" name="2_Tema de Office">
  <a:themeElements>
    <a:clrScheme name="Colores Fasecolda">
      <a:dk1>
        <a:srgbClr val="000000"/>
      </a:dk1>
      <a:lt1>
        <a:srgbClr val="FFFFFF"/>
      </a:lt1>
      <a:dk2>
        <a:srgbClr val="1F497D"/>
      </a:dk2>
      <a:lt2>
        <a:srgbClr val="EEECE1"/>
      </a:lt2>
      <a:accent1>
        <a:srgbClr val="76C5EF"/>
      </a:accent1>
      <a:accent2>
        <a:srgbClr val="FEA022"/>
      </a:accent2>
      <a:accent3>
        <a:srgbClr val="FF6700"/>
      </a:accent3>
      <a:accent4>
        <a:srgbClr val="70A524"/>
      </a:accent4>
      <a:accent5>
        <a:srgbClr val="A5D848"/>
      </a:accent5>
      <a:accent6>
        <a:srgbClr val="20768C"/>
      </a:accent6>
      <a:hlink>
        <a:srgbClr val="79B6E8"/>
      </a:hlink>
      <a:folHlink>
        <a:srgbClr val="800080"/>
      </a:folHlink>
    </a:clrScheme>
    <a:fontScheme name="Franklin Gothic">
      <a:majorFont>
        <a:latin typeface="Franklin Gothic Medium" panose="020B0603020102020204"/>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panose="020B0503020102020204"/>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effectLst>
          <a:reflection blurRad="6350" stA="50000" endA="300" endPos="38500" dist="50800" dir="5400000" sy="-100000" algn="bl" rotWithShape="0"/>
        </a:effectLst>
      </a:spPr>
      <a:bodyPr rtlCol="0" anchor="t"/>
      <a:lstStyle>
        <a:defPPr>
          <a:defRPr sz="1350" dirty="0" smtClean="0">
            <a:ln w="0"/>
            <a:solidFill>
              <a:schemeClr val="tx1"/>
            </a:solidFill>
            <a:latin typeface="Arial" pitchFamily="34" charset="0"/>
            <a:cs typeface="Arial" pitchFamily="34" charset="0"/>
          </a:defRPr>
        </a:defPPr>
      </a:lstStyle>
      <a:style>
        <a:lnRef idx="2">
          <a:schemeClr val="accent1">
            <a:shade val="50000"/>
          </a:schemeClr>
        </a:lnRef>
        <a:fillRef idx="1002">
          <a:schemeClr val="lt2"/>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1_EY dark background">
  <a:themeElements>
    <a:clrScheme name="EY Color">
      <a:dk1>
        <a:srgbClr val="2E2E38"/>
      </a:dk1>
      <a:lt1>
        <a:sysClr val="window" lastClr="FFFFFF"/>
      </a:lt1>
      <a:dk2>
        <a:srgbClr val="FFE600"/>
      </a:dk2>
      <a:lt2>
        <a:srgbClr val="000000"/>
      </a:lt2>
      <a:accent1>
        <a:srgbClr val="2DB757"/>
      </a:accent1>
      <a:accent2>
        <a:srgbClr val="27ACAA"/>
      </a:accent2>
      <a:accent3>
        <a:srgbClr val="188CE5"/>
      </a:accent3>
      <a:accent4>
        <a:srgbClr val="3D108A"/>
      </a:accent4>
      <a:accent5>
        <a:srgbClr val="FF4136"/>
      </a:accent5>
      <a:accent6>
        <a:srgbClr val="FF6D00"/>
      </a:accent6>
      <a:hlink>
        <a:srgbClr val="0000FF"/>
      </a:hlink>
      <a:folHlink>
        <a:srgbClr val="800080"/>
      </a:folHlink>
    </a:clrScheme>
    <a:fontScheme name="Custom 1">
      <a:majorFont>
        <a:latin typeface="EYInterstate Light"/>
        <a:ea typeface=""/>
        <a:cs typeface=""/>
      </a:majorFont>
      <a:minorFont>
        <a:latin typeface="EYInterstate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1"/>
          </a:solidFill>
        </a:ln>
      </a:spPr>
      <a:bodyPr rtlCol="0" anchor="t" anchorCtr="0"/>
      <a:lstStyle>
        <a:defPPr algn="ctr">
          <a:defRPr sz="1200"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accent1"/>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36576" rIns="0" bIns="0" rtlCol="0">
        <a:spAutoFit/>
      </a:bodyPr>
      <a:lstStyle>
        <a:defPPr marL="356616" indent="-356616">
          <a:lnSpc>
            <a:spcPct val="85000"/>
          </a:lnSpc>
          <a:spcAft>
            <a:spcPts val="600"/>
          </a:spcAft>
          <a:buClr>
            <a:schemeClr val="accent2"/>
          </a:buClr>
          <a:buSzPct val="70000"/>
          <a:buFont typeface="Arial" pitchFamily="34" charset="0"/>
          <a:buChar char="►"/>
          <a:defRPr sz="1200" dirty="0" err="1" smtClean="0">
            <a:solidFill>
              <a:schemeClr val="bg1"/>
            </a:solidFill>
          </a:defRPr>
        </a:defPPr>
      </a:lstStyle>
    </a:txDef>
  </a:objectDefaults>
  <a:extraClrSchemeLst/>
</a:theme>
</file>

<file path=ppt/theme/theme3.xml><?xml version="1.0" encoding="utf-8"?>
<a:theme xmlns:a="http://schemas.openxmlformats.org/drawingml/2006/main" name="EY light background">
  <a:themeElements>
    <a:clrScheme name="Custom 8">
      <a:dk1>
        <a:srgbClr val="FFFFFF"/>
      </a:dk1>
      <a:lt1>
        <a:srgbClr val="2E2E38"/>
      </a:lt1>
      <a:dk2>
        <a:srgbClr val="FFE600"/>
      </a:dk2>
      <a:lt2>
        <a:srgbClr val="000000"/>
      </a:lt2>
      <a:accent1>
        <a:srgbClr val="2DB757"/>
      </a:accent1>
      <a:accent2>
        <a:srgbClr val="27ACAA"/>
      </a:accent2>
      <a:accent3>
        <a:srgbClr val="188CE5"/>
      </a:accent3>
      <a:accent4>
        <a:srgbClr val="3D108A"/>
      </a:accent4>
      <a:accent5>
        <a:srgbClr val="FF4136"/>
      </a:accent5>
      <a:accent6>
        <a:srgbClr val="FF6D00"/>
      </a:accent6>
      <a:hlink>
        <a:srgbClr val="0000FF"/>
      </a:hlink>
      <a:folHlink>
        <a:srgbClr val="800080"/>
      </a:folHlink>
    </a:clrScheme>
    <a:fontScheme name="Custom 1">
      <a:majorFont>
        <a:latin typeface="EYInterstate Light"/>
        <a:ea typeface=""/>
        <a:cs typeface=""/>
      </a:majorFont>
      <a:minorFont>
        <a:latin typeface="EYInterstate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1"/>
          </a:solidFill>
        </a:ln>
      </a:spPr>
      <a:bodyPr rtlCol="0" anchor="t" anchorCtr="0"/>
      <a:lstStyle>
        <a:defPPr algn="ctr">
          <a:defRPr sz="1200"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accent1"/>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36576" rIns="0" bIns="0" rtlCol="0">
        <a:spAutoFit/>
      </a:bodyPr>
      <a:lstStyle>
        <a:defPPr marL="356616" indent="-356616">
          <a:lnSpc>
            <a:spcPct val="85000"/>
          </a:lnSpc>
          <a:spcAft>
            <a:spcPts val="600"/>
          </a:spcAft>
          <a:buClr>
            <a:schemeClr val="accent2"/>
          </a:buClr>
          <a:buSzPct val="70000"/>
          <a:buFont typeface="Arial" pitchFamily="34" charset="0"/>
          <a:buChar char="►"/>
          <a:defRPr sz="1200" dirty="0" err="1" smtClean="0">
            <a:solidFill>
              <a:schemeClr val="bg1"/>
            </a:solidFill>
          </a:defRPr>
        </a:defPPr>
      </a:lstStyle>
    </a:txDef>
  </a:objectDefaults>
  <a:extraClrSchemeLst/>
</a:theme>
</file>

<file path=ppt/theme/theme4.xml><?xml version="1.0" encoding="utf-8"?>
<a:theme xmlns:a="http://schemas.openxmlformats.org/drawingml/2006/main" name="Faceta">
  <a:themeElements>
    <a:clrScheme name="Verde azulado">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Faceta">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a">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5.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Flow_SignoffStatus xmlns="4a01be33-529c-424b-a443-6cb852cbc269" xsi:nil="true"/>
    <SharedWithUsers xmlns="9eb5df94-08fa-4d3a-8ab1-19ba1fe4e08f">
      <UserInfo>
        <DisplayName>Luis Guillermo Gil Madrid</DisplayName>
        <AccountId>14</AccountId>
        <AccountType/>
      </UserInfo>
      <UserInfo>
        <DisplayName>Juan David Angel Lasso</DisplayName>
        <AccountId>21</AccountId>
        <AccountType/>
      </UserInfo>
      <UserInfo>
        <DisplayName>Daniel Felipe Suarez Mayorga</DisplayName>
        <AccountId>179</AccountId>
        <AccountType/>
      </UserInfo>
    </SharedWithUsers>
    <lcf76f155ced4ddcb4097134ff3c332f xmlns="4a01be33-529c-424b-a443-6cb852cbc269">
      <Terms xmlns="http://schemas.microsoft.com/office/infopath/2007/PartnerControls"/>
    </lcf76f155ced4ddcb4097134ff3c332f>
    <TaxCatchAll xmlns="9eb5df94-08fa-4d3a-8ab1-19ba1fe4e08f"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o" ma:contentTypeID="0x010100D048ECCB39B2DA459B1FD3B83E7C1AD2" ma:contentTypeVersion="19" ma:contentTypeDescription="Crear nuevo documento." ma:contentTypeScope="" ma:versionID="296dbb3ec0518f6ab5e9c5862e626572">
  <xsd:schema xmlns:xsd="http://www.w3.org/2001/XMLSchema" xmlns:xs="http://www.w3.org/2001/XMLSchema" xmlns:p="http://schemas.microsoft.com/office/2006/metadata/properties" xmlns:ns2="4a01be33-529c-424b-a443-6cb852cbc269" xmlns:ns3="9eb5df94-08fa-4d3a-8ab1-19ba1fe4e08f" targetNamespace="http://schemas.microsoft.com/office/2006/metadata/properties" ma:root="true" ma:fieldsID="69cf4d424c8b551ade91a0e1aaa78387" ns2:_="" ns3:_="">
    <xsd:import namespace="4a01be33-529c-424b-a443-6cb852cbc269"/>
    <xsd:import namespace="9eb5df94-08fa-4d3a-8ab1-19ba1fe4e08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2:_Flow_SignoffStatus" minOccurs="0"/>
                <xsd:element ref="ns2:MediaServiceGenerationTime" minOccurs="0"/>
                <xsd:element ref="ns2:MediaServiceEventHashCode" minOccurs="0"/>
                <xsd:element ref="ns2:MediaServiceLocation"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a01be33-529c-424b-a443-6cb852cbc26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_Flow_SignoffStatus" ma:index="15" nillable="true" ma:displayName="Estado de aprobación" ma:internalName="Estado_x0020_de_x0020_aprobaci_x00f3_n">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MediaLengthInSeconds" ma:hidden="true"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Etiquetas de imagen" ma:readOnly="false" ma:fieldId="{5cf76f15-5ced-4ddc-b409-7134ff3c332f}" ma:taxonomyMulti="true" ma:sspId="321ce2ba-696d-4b7b-88d6-25a84c99b773"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eb5df94-08fa-4d3a-8ab1-19ba1fe4e08f" elementFormDefault="qualified">
    <xsd:import namespace="http://schemas.microsoft.com/office/2006/documentManagement/types"/>
    <xsd:import namespace="http://schemas.microsoft.com/office/infopath/2007/PartnerControls"/>
    <xsd:element name="SharedWithUsers" ma:index="10"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Detalles de uso compartido" ma:internalName="SharedWithDetails" ma:readOnly="true">
      <xsd:simpleType>
        <xsd:restriction base="dms:Note">
          <xsd:maxLength value="255"/>
        </xsd:restriction>
      </xsd:simpleType>
    </xsd:element>
    <xsd:element name="TaxCatchAll" ma:index="24" nillable="true" ma:displayName="Taxonomy Catch All Column" ma:hidden="true" ma:list="{2d57fac7-f430-41a2-88e7-378a546261ef}" ma:internalName="TaxCatchAll" ma:showField="CatchAllData" ma:web="9eb5df94-08fa-4d3a-8ab1-19ba1fe4e08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13AF698-F7D3-424B-9F04-C848401E7F7F}">
  <ds:schemaRefs>
    <ds:schemaRef ds:uri="http://schemas.microsoft.com/sharepoint/v3/contenttype/forms"/>
  </ds:schemaRefs>
</ds:datastoreItem>
</file>

<file path=customXml/itemProps2.xml><?xml version="1.0" encoding="utf-8"?>
<ds:datastoreItem xmlns:ds="http://schemas.openxmlformats.org/officeDocument/2006/customXml" ds:itemID="{17767F6E-0870-42A4-885A-0ADE069D1733}">
  <ds:schemaRefs>
    <ds:schemaRef ds:uri="4a01be33-529c-424b-a443-6cb852cbc269"/>
    <ds:schemaRef ds:uri="9eb5df94-08fa-4d3a-8ab1-19ba1fe4e08f"/>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9D625CBE-582F-4564-B2AA-4C19601B7DA1}"/>
</file>

<file path=docProps/app.xml><?xml version="1.0" encoding="utf-8"?>
<Properties xmlns="http://schemas.openxmlformats.org/officeDocument/2006/extended-properties" xmlns:vt="http://schemas.openxmlformats.org/officeDocument/2006/docPropsVTypes">
  <TotalTime>0</TotalTime>
  <Words>3046</Words>
  <Application>Microsoft Office PowerPoint</Application>
  <PresentationFormat>Panorámica</PresentationFormat>
  <Paragraphs>430</Paragraphs>
  <Slides>63</Slides>
  <Notes>12</Notes>
  <HiddenSlides>0</HiddenSlides>
  <MMClips>0</MMClips>
  <ScaleCrop>false</ScaleCrop>
  <HeadingPairs>
    <vt:vector size="6" baseType="variant">
      <vt:variant>
        <vt:lpstr>Fuentes usadas</vt:lpstr>
      </vt:variant>
      <vt:variant>
        <vt:i4>13</vt:i4>
      </vt:variant>
      <vt:variant>
        <vt:lpstr>Tema</vt:lpstr>
      </vt:variant>
      <vt:variant>
        <vt:i4>5</vt:i4>
      </vt:variant>
      <vt:variant>
        <vt:lpstr>Títulos de diapositiva</vt:lpstr>
      </vt:variant>
      <vt:variant>
        <vt:i4>63</vt:i4>
      </vt:variant>
    </vt:vector>
  </HeadingPairs>
  <TitlesOfParts>
    <vt:vector size="81" baseType="lpstr">
      <vt:lpstr>Abadi Extra Light</vt:lpstr>
      <vt:lpstr>Arial</vt:lpstr>
      <vt:lpstr>Calibri</vt:lpstr>
      <vt:lpstr>Calibri Light</vt:lpstr>
      <vt:lpstr>EYInterstate</vt:lpstr>
      <vt:lpstr>EYInterstate Light</vt:lpstr>
      <vt:lpstr>Franklin Gothic Book</vt:lpstr>
      <vt:lpstr>Franklin Gothic Medium</vt:lpstr>
      <vt:lpstr>ReithSans</vt:lpstr>
      <vt:lpstr>Times</vt:lpstr>
      <vt:lpstr>Trebuchet MS</vt:lpstr>
      <vt:lpstr>Wingdings</vt:lpstr>
      <vt:lpstr>Wingdings 3</vt:lpstr>
      <vt:lpstr>2_Tema de Office</vt:lpstr>
      <vt:lpstr>1_EY dark background</vt:lpstr>
      <vt:lpstr>EY light background</vt:lpstr>
      <vt:lpstr>Faceta</vt:lpstr>
      <vt:lpstr>Tema de Office</vt:lpstr>
      <vt:lpstr>CÁMARA TÉCNICA DE AUTOS.</vt:lpstr>
      <vt:lpstr>Presentación de PowerPoint</vt:lpstr>
      <vt:lpstr>Presentación de PowerPoint</vt:lpstr>
      <vt:lpstr>Presentación de PowerPoint</vt:lpstr>
      <vt:lpstr>LIBRETA DE ASISTENCIAS.</vt:lpstr>
      <vt:lpstr>Presentación de PowerPoint</vt:lpstr>
      <vt:lpstr>Cámara de autos</vt:lpstr>
      <vt:lpstr>Contexto</vt:lpstr>
      <vt:lpstr>Resultado</vt:lpstr>
      <vt:lpstr>Compañías que han reportado</vt:lpstr>
      <vt:lpstr>Pasos a seguir</vt:lpstr>
      <vt:lpstr>Presentación de PowerPoint</vt:lpstr>
      <vt:lpstr>Presentación de PowerPoint</vt:lpstr>
      <vt:lpstr>Presentación de PowerPoint</vt:lpstr>
      <vt:lpstr>Solicitud concepto – alcance normativo. Reglamentación Ley 2161 de 2021</vt:lpstr>
      <vt:lpstr>Presentación de PowerPoint</vt:lpstr>
      <vt:lpstr>Presentación de PowerPoint</vt:lpstr>
      <vt:lpstr>Roles y funciones de usuarios que interactúan con la base de datos</vt:lpstr>
      <vt:lpstr>Presentación de PowerPoint</vt:lpstr>
      <vt:lpstr>Presentación de PowerPoint</vt:lpstr>
      <vt:lpstr>DEBERES Y DERECHOS SISTEMA SISA-CEXPER.</vt:lpstr>
      <vt:lpstr>PASOS A SEGUIR EN CASO DE INCUMPLIMIENTOS.</vt:lpstr>
      <vt:lpstr>Presentación de PowerPoint</vt:lpstr>
      <vt:lpstr>Servicios del Portal</vt:lpstr>
      <vt:lpstr>Presentación de PowerPoint</vt:lpstr>
      <vt:lpstr>Presentación de PowerPoint</vt:lpstr>
      <vt:lpstr>Presentación de PowerPoint</vt:lpstr>
      <vt:lpstr>AVANCES CONTRATO QUANTIL – GUIA DE VALORES.</vt:lpstr>
      <vt:lpstr>DESAFIO RECOLECCION INFORMACION – GUIA DE VALORES</vt:lpstr>
      <vt:lpstr>Presentación de PowerPoint</vt:lpstr>
      <vt:lpstr>Tendencias en Movilidad y el seguro</vt:lpstr>
      <vt:lpstr>La profundización del seguro de autos en Colombia es baja con relación a LatAm. ¿Cómo aumentarla?  Colombia lidera el proceso de electrificación del parque automotor en LatAm. ¿Esto debería interesar al asegurador?  La movilidad sostenible y multimodal se posiciona como tema prioritario de política pública. ¿se afectará el dinamismo de la venta de vehículos?  El futuro del seguro de autos. ¿qué generara las primas?   Resumen de indicadores a febrero del 2022 – calidad, oportunidad, técnicos y de gestión – Disponibles en powerBi.</vt:lpstr>
      <vt:lpstr>El mercado de seguro de Autos en Latinoamérica</vt:lpstr>
      <vt:lpstr>Presentación de PowerPoint</vt:lpstr>
      <vt:lpstr>Presentación de PowerPoint</vt:lpstr>
      <vt:lpstr>Presentación de PowerPoint</vt:lpstr>
      <vt:lpstr>Presentación de PowerPoint</vt:lpstr>
      <vt:lpstr>Seguro de Autos en Latinoamérica Conclusiones</vt:lpstr>
      <vt:lpstr>Tendencias de Movilidad</vt:lpstr>
      <vt:lpstr>Presentación de PowerPoint</vt:lpstr>
      <vt:lpstr>Colombia evolución del parque automotor hibrido </vt:lpstr>
      <vt:lpstr>Electrificación del transporte en LatAm 2020</vt:lpstr>
      <vt:lpstr>Precio vehículos eléctricos</vt:lpstr>
      <vt:lpstr>Precio vehículos eléctricos</vt:lpstr>
      <vt:lpstr>Crecimiento  de los Autos Eléctricos: ¿Por qué debe importar al asegurador?</vt:lpstr>
      <vt:lpstr>Accidentalidad de vehículos eléctricos</vt:lpstr>
      <vt:lpstr>¿Qué dicen los fabricantes de autos?</vt:lpstr>
      <vt:lpstr>10 tecnologías para un futuro brillante de los motores de combustión</vt:lpstr>
      <vt:lpstr>Proyecciones vehículos de gasolina</vt:lpstr>
      <vt:lpstr>Otras consideraciones de movilidad.</vt:lpstr>
      <vt:lpstr>Tendencias movilidad en LatAm 2022.</vt:lpstr>
      <vt:lpstr>Patinetas eléctricas</vt:lpstr>
      <vt:lpstr>Ciudades de 30 minutos</vt:lpstr>
      <vt:lpstr>El futuro del Ramo de Autos ¿Se logrará una mayor profundización vendiendo solo pólizas tradicionales?</vt:lpstr>
      <vt:lpstr>Tendencia seguro automóviles</vt:lpstr>
      <vt:lpstr>Tendencia seguro automóviles</vt:lpstr>
      <vt:lpstr>Resumen de indicadores de calidad, técnicos y de gestión</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CÁMARA TÉCNICA DE AUTOS</dc:title>
  <dc:subject/>
  <dc:creator>Stephanie Pino Castillo</dc:creator>
  <cp:keywords/>
  <dc:description/>
  <cp:lastModifiedBy>Daniel Felipe Suarez Mayorga</cp:lastModifiedBy>
  <cp:revision>1</cp:revision>
  <dcterms:created xsi:type="dcterms:W3CDTF">2020-07-01T17:10:20Z</dcterms:created>
  <dcterms:modified xsi:type="dcterms:W3CDTF">2023-02-17T17:56:33Z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0x010100D048ECCB39B2DA459B1FD3B83E7C1AD2</vt:lpwstr>
  </property>
  <property fmtid="{D5CDD505-2E9C-101B-9397-08002B2CF9AE}" pid="3" name="MediaServiceImageTags">
    <vt:lpwstr/>
  </property>
</Properties>
</file>